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6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7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8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8" r:id="rId1"/>
    <p:sldMasterId id="2147483761" r:id="rId2"/>
    <p:sldMasterId id="2147483809" r:id="rId3"/>
    <p:sldMasterId id="2147483827" r:id="rId4"/>
    <p:sldMasterId id="2147483912" r:id="rId5"/>
    <p:sldMasterId id="2147483924" r:id="rId6"/>
    <p:sldMasterId id="2147483969" r:id="rId7"/>
    <p:sldMasterId id="2147483975" r:id="rId8"/>
    <p:sldMasterId id="2147483981" r:id="rId9"/>
  </p:sldMasterIdLst>
  <p:notesMasterIdLst>
    <p:notesMasterId r:id="rId31"/>
  </p:notesMasterIdLst>
  <p:sldIdLst>
    <p:sldId id="258" r:id="rId10"/>
    <p:sldId id="263" r:id="rId11"/>
    <p:sldId id="2007577096" r:id="rId12"/>
    <p:sldId id="2007577097" r:id="rId13"/>
    <p:sldId id="2007577098" r:id="rId14"/>
    <p:sldId id="2007577099" r:id="rId15"/>
    <p:sldId id="2007577100" r:id="rId16"/>
    <p:sldId id="2007577101" r:id="rId17"/>
    <p:sldId id="2007577102" r:id="rId18"/>
    <p:sldId id="2007577103" r:id="rId19"/>
    <p:sldId id="265" r:id="rId20"/>
    <p:sldId id="2007577106" r:id="rId21"/>
    <p:sldId id="2007577107" r:id="rId22"/>
    <p:sldId id="3398" r:id="rId23"/>
    <p:sldId id="2007577104" r:id="rId24"/>
    <p:sldId id="2007577108" r:id="rId25"/>
    <p:sldId id="334" r:id="rId26"/>
    <p:sldId id="266" r:id="rId27"/>
    <p:sldId id="267" r:id="rId28"/>
    <p:sldId id="276" r:id="rId29"/>
    <p:sldId id="277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817" autoAdjust="0"/>
    <p:restoredTop sz="94660"/>
  </p:normalViewPr>
  <p:slideViewPr>
    <p:cSldViewPr snapToGrid="0">
      <p:cViewPr varScale="1">
        <p:scale>
          <a:sx n="62" d="100"/>
          <a:sy n="62" d="100"/>
        </p:scale>
        <p:origin x="120" y="3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tableStyles" Target="tableStyles.xml"/><Relationship Id="rId8" Type="http://schemas.openxmlformats.org/officeDocument/2006/relationships/slideMaster" Target="slideMasters/slideMaster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6/6/2026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F51F82-ED0F-4BA9-A816-6BB34E15B3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70267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EECC46-6824-4010-83A2-4664F16547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80218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6" name="Google Shape;4696;ga073618e60_0_7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97" name="Google Shape;4697;ga073618e60_0_7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9" name="Google Shape;4709;ge51db616fb_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10" name="Google Shape;4710;ge51db616fb_4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F51F82-ED0F-4BA9-A816-6BB34E15B3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29641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F51F82-ED0F-4BA9-A816-6BB34E15B3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70267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F51F82-ED0F-4BA9-A816-6BB34E15B3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12035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3F73CF-F6A6-4CA6-A9DA-9A35694212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97491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3F73CF-F6A6-4CA6-A9DA-9A35694212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37638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F51F82-ED0F-4BA9-A816-6BB34E15B3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18152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EECC46-6824-4010-83A2-4664F16547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02684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A </a:t>
            </a:r>
            <a:r>
              <a:rPr lang="en-US" dirty="0" err="1"/>
              <a:t>hoặc</a:t>
            </a:r>
            <a:r>
              <a:rPr lang="en-US" dirty="0"/>
              <a:t> B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EECC46-6824-4010-83A2-4664F16547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50395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2026/6/6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855908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2026/6/6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0148425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2026/6/6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8293522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2026/6/6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7027720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2026/6/6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2026/6/6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2026/6/6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2026/6/6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2026/6/6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2026/6/6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2026/6/6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2026/6/6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989801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2026/6/6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2026/6/6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2026/6/6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2026/6/6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D390D2D-7907-4188-BA24-1D61789C3E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43EF2F1-17D3-4FB7-A52E-29697AEA4A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68407C1-25D4-4F8F-8534-3C1C7E2D8E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2026/6/6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94DABB3-CCEA-41FF-82FD-65C2DA750C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F12A5EA-2A58-4B3E-9790-65C98DD041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0873301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30F80B2-7552-4C24-81E0-C0BC26BA5A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6E120CE-3401-4E23-9732-09DBB7D002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1171012-CDED-4137-8EEE-1F77AB7EFB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2026/6/6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7984408-CD5D-47B8-9FA8-0E1DC0167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EEE771A-ADBE-44E7-8D2B-42DAE8239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8695363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500686E-13BF-4555-AE51-871C47634E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6A2A8A0-8D43-4974-A196-A3C86E46EA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526B46A-383C-412D-B6F0-557D7CC5D1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2026/6/6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FE2FD2-D9E1-4937-B5EF-6E28782380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2DBC719-0B2F-4354-A923-041DC8DAD9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0505854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D3FB5B-83D0-45B6-8013-43986B79B7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682E1DB-9D73-4321-837F-81E4D0E4BA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99D1CC2-A317-4E7B-AA98-F01DA39158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48C778E-0E68-411A-9345-88BC1338A9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2026/6/6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C294A31-FF45-4C38-9008-081544A02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C8152DD-6B00-4F60-895B-79F3026903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8390770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B321263-EB73-4F88-A057-EC2A479670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2393544-8B5D-4DC0-ACB9-4E92B798A3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37D18CE-5D6D-459D-AD7E-2DFA09A657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EC7C903-B206-4394-98C5-F6F140CCFA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26317B6A-FBC4-4E38-9366-9A60736D85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C5292B69-A2CD-4501-8E0F-1108C8DFC0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2026/6/6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318F084-F18B-48B2-B28D-0BD363143C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E9678FF3-A88D-4EE3-B2CB-7936D39A5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1364454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F6729C-6CCD-464E-A893-CB8A58511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C61E4C40-4A52-49CF-9624-16D9C78861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2026/6/6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8AE2B7B-559E-4190-BB52-5BBE96370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5BF2E60D-2EF6-4DDC-90F5-DCB4DB67D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9372249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2026/6/6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8720314"/>
      </p:ext>
    </p:extLst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C5A1017-DD93-4D4E-BE93-30A1B0D2CB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2026/6/6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ADE874B-B36B-4AFF-953E-25760E6B61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56EADDB-861A-452F-AEEA-59B532356D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5020640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B7FA183-630C-40AD-85BD-8BC1419B74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BFBF088-B1CD-4EDE-886A-B1D004CAB9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A1067F9-7C3E-423E-8A33-4FBEC5AA32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BD1016E-F403-4E55-BEA1-585ADEE1C6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2026/6/6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5D91DCC-2A50-40D3-AF42-3C3FB5E73F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A18DFCD-05D5-494E-821E-89D33D087E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9158215"/>
      </p:ext>
    </p:extLst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BC55986-7877-42CD-A1D5-A2E882E84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EF5262C6-72BE-474C-981D-8CFC72C630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9B3D02E-1940-403D-80F4-090911D696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013E6DE-1E4E-43F1-B43D-B40BEF00A7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2026/6/6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7119EC0-FBFE-4A9D-8E79-C57563540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2509CED-ED73-4ED7-9632-64176BC37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3281256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E2B2715-33FD-4A50-AAC0-CF70D4664A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363FA54-9E61-45F3-8B2C-73DD096C78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185B41-5636-496F-A5CF-CF53067823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2026/6/6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8AA082-2188-42C4-815D-CBF967696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5D517A0-61D6-4DCF-9ACC-8939AB7CAF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0362408"/>
      </p:ext>
    </p:extLst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3B694206-5EF8-4DB3-A474-98ED35C1F58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0BCECCB-B84C-4E2C-90C8-1FE9CF842F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FDC912F-2427-49A5-B457-2DDCD4995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2026/6/6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CFAF7EF-7F7E-455A-9752-629B82DDB4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301CE35-84D6-4D79-A68F-CEFFE1C86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3504803"/>
      </p:ext>
    </p:extLst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909529"/>
      </p:ext>
    </p:extLst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2026/6/6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2026/6/6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2026/6/6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2026/6/6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2026/6/6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7522257"/>
      </p:ext>
    </p:extLst>
  </p:cSld>
  <p:clrMapOvr>
    <a:masterClrMapping/>
  </p:clrMapOvr>
  <p:transition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2026/6/6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  <p:transition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2026/6/6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  <p:transition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2026/6/6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  <p:transition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2026/6/6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  <p:transition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2026/6/6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  <p:transition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2026/6/6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  <p:transition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2026/6/6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  <p:transition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115BFD-5571-4A9D-A1C1-BB5C8C33A7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FD1142-4A49-42B1-91F8-2A890F76DF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0B6CF1-BB67-43DE-817E-6C3997C0B7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4D303-7FFF-4D90-9ED2-51221C805741}" type="datetimeFigureOut">
              <a:rPr lang="en-US" smtClean="0"/>
              <a:t>6/6/2026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F5BC39-F453-4716-A5C2-CEC58DAB7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F32DDC-3201-4D49-8950-991FB8189A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06261-15AF-4C1C-B35F-DB0F8328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721508"/>
      </p:ext>
    </p:extLst>
  </p:cSld>
  <p:clrMapOvr>
    <a:masterClrMapping/>
  </p:clrMapOvr>
  <p:transition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7E7E57-CA49-41B0-9E78-2F0033836C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4B7F59-4FEC-4B0D-A471-F7F11E8441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0701C9-03AF-4125-835D-6F093BB529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4D303-7FFF-4D90-9ED2-51221C805741}" type="datetimeFigureOut">
              <a:rPr lang="en-US" smtClean="0"/>
              <a:t>6/6/2026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728B08-1AD3-43EF-9F40-4CECE627D0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6573DA-482F-417D-BC6D-790CADBF6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06261-15AF-4C1C-B35F-DB0F8328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110442"/>
      </p:ext>
    </p:extLst>
  </p:cSld>
  <p:clrMapOvr>
    <a:masterClrMapping/>
  </p:clrMapOvr>
  <p:transition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94C609-C3AD-4A98-B92E-066952EF87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4144A6-C31C-4F84-90B2-61CB365D10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6D3F6C-97CC-4BCE-AE44-A4EA83F25A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4D303-7FFF-4D90-9ED2-51221C805741}" type="datetimeFigureOut">
              <a:rPr lang="en-US" smtClean="0"/>
              <a:t>6/6/2026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9F7BB0-1545-4F95-9F11-E4709A6374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033EB9-ACED-40A2-BFED-4E943FD83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06261-15AF-4C1C-B35F-DB0F8328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183141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2026/6/6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429390"/>
      </p:ext>
    </p:extLst>
  </p:cSld>
  <p:clrMapOvr>
    <a:masterClrMapping/>
  </p:clrMapOvr>
  <p:transition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4738DB-D630-496E-8632-BCE29CF6C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8746AE-78E9-4D6A-B472-F1FA227BE7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C78F16-A853-4172-8FF0-455F0C0FE8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85F534-98D6-46DA-AA56-62C2D4EB7B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4D303-7FFF-4D90-9ED2-51221C805741}" type="datetimeFigureOut">
              <a:rPr lang="en-US" smtClean="0"/>
              <a:t>6/6/2026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26904B-A2FD-47AE-BC6C-3A4B84EF0E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0AC3AB-6E6A-425D-8FCF-ADD3453F8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06261-15AF-4C1C-B35F-DB0F8328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637527"/>
      </p:ext>
    </p:extLst>
  </p:cSld>
  <p:clrMapOvr>
    <a:masterClrMapping/>
  </p:clrMapOvr>
  <p:transition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3B571D-2E89-4B55-A969-AD9FBB6DA3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D2BF09-3B65-43B6-88E6-15D2F89B1A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9D1A3F4-BE04-48EE-AC64-829E6851A0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C44F6D-75BA-40C9-8F58-6553EB305B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A5C20DB-0F47-4CD8-987A-5F65CD8C35A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282B90C-F5D8-4530-AF38-5B96C9291D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4D303-7FFF-4D90-9ED2-51221C805741}" type="datetimeFigureOut">
              <a:rPr lang="en-US" smtClean="0"/>
              <a:t>6/6/2026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4C72BF7-53B4-4AC9-9D56-968CDD3A60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61CCDF9-86A7-41A0-A9C1-C2BA5E6191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06261-15AF-4C1C-B35F-DB0F8328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237128"/>
      </p:ext>
    </p:extLst>
  </p:cSld>
  <p:clrMapOvr>
    <a:masterClrMapping/>
  </p:clrMapOvr>
  <p:transition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D59D31-7827-4F1B-928F-12E4E31319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2D212B8-5242-4EB5-B291-6C4575BDEF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4D303-7FFF-4D90-9ED2-51221C805741}" type="datetimeFigureOut">
              <a:rPr lang="en-US" smtClean="0"/>
              <a:t>6/6/2026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8D76AE-8C06-4BCA-8668-B2CFC59A7C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A160B5-5C0C-402F-8F87-3FB7230782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06261-15AF-4C1C-B35F-DB0F8328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399820"/>
      </p:ext>
    </p:extLst>
  </p:cSld>
  <p:clrMapOvr>
    <a:masterClrMapping/>
  </p:clrMapOvr>
  <p:transition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0143EE5-7097-473C-8DDE-1E91441CF3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4D303-7FFF-4D90-9ED2-51221C805741}" type="datetimeFigureOut">
              <a:rPr lang="en-US" smtClean="0"/>
              <a:t>6/6/2026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1706A09-6EE0-4F24-8382-19E7F84ABE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DDF3BC-BAE7-4409-8DD3-545B53FC73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06261-15AF-4C1C-B35F-DB0F8328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364785"/>
      </p:ext>
    </p:extLst>
  </p:cSld>
  <p:clrMapOvr>
    <a:masterClrMapping/>
  </p:clrMapOvr>
  <p:transition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684382-7B8B-47BF-8439-7617428C4E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D2CBC7-D38E-4436-9163-DF0C0D57D1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5E7F7E-2352-45FE-B826-32D9A3086B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EF4C0D-54D8-47CF-97BC-FF696B4DDD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4D303-7FFF-4D90-9ED2-51221C805741}" type="datetimeFigureOut">
              <a:rPr lang="en-US" smtClean="0"/>
              <a:t>6/6/2026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9BBE1F-30EC-4772-BA69-27C0DF1C0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BB42C1-93DC-419C-8BD1-BB58ED6039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06261-15AF-4C1C-B35F-DB0F8328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568269"/>
      </p:ext>
    </p:extLst>
  </p:cSld>
  <p:clrMapOvr>
    <a:masterClrMapping/>
  </p:clrMapOvr>
  <p:transition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0F529A-14A3-4AFA-B61F-9857A08D0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2D77D44-0D6D-4AA0-B6BC-682BC89434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9B7089-C6C4-4E4C-9DEB-9144121B17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F988D1-EA87-482C-AF8E-F46DC8CCA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4D303-7FFF-4D90-9ED2-51221C805741}" type="datetimeFigureOut">
              <a:rPr lang="en-US" smtClean="0"/>
              <a:t>6/6/2026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53F1C5-1D77-4407-8F77-5AF69EA6C3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F8FF9D-66BC-4C97-87D8-2E6F6E977B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06261-15AF-4C1C-B35F-DB0F8328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184694"/>
      </p:ext>
    </p:extLst>
  </p:cSld>
  <p:clrMapOvr>
    <a:masterClrMapping/>
  </p:clrMapOvr>
  <p:transition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203D6C-1AA8-4A80-8525-962EA1D1B9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BBD34B7-62E3-466A-9303-0887D3C461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9FD2FE-62E8-486C-AA5E-E92ECD0F50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4D303-7FFF-4D90-9ED2-51221C805741}" type="datetimeFigureOut">
              <a:rPr lang="en-US" smtClean="0"/>
              <a:t>6/6/2026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8F35BA-AD26-418D-8FA1-2964AFF890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0BB3D5-BA0F-45BA-BB75-810F0402C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06261-15AF-4C1C-B35F-DB0F8328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938805"/>
      </p:ext>
    </p:extLst>
  </p:cSld>
  <p:clrMapOvr>
    <a:masterClrMapping/>
  </p:clrMapOvr>
  <p:transition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00FFD7-837C-435B-B5D9-79298DFF96D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4B862F8-F302-4CA7-9F73-0E30101A6C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3C5D11-85DF-46C3-90A6-4F2B24047B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4D303-7FFF-4D90-9ED2-51221C805741}" type="datetimeFigureOut">
              <a:rPr lang="en-US" smtClean="0"/>
              <a:t>6/6/2026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96CFC0-AE71-4F89-90C1-FA60698553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E28EF3-2EB2-4257-87F4-C2DCF9390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06261-15AF-4C1C-B35F-DB0F8328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665036"/>
      </p:ext>
    </p:extLst>
  </p:cSld>
  <p:clrMapOvr>
    <a:masterClrMapping/>
  </p:clrMapOvr>
  <p:transition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1 Title" userDrawn="1">
  <p:cSld name="001 Titl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oogle Shape;11;p2"/>
          <p:cNvGrpSpPr/>
          <p:nvPr/>
        </p:nvGrpSpPr>
        <p:grpSpPr>
          <a:xfrm>
            <a:off x="4029111" y="-85914"/>
            <a:ext cx="4925970" cy="3027237"/>
            <a:chOff x="7106606" y="3675388"/>
            <a:chExt cx="4925970" cy="3027237"/>
          </a:xfrm>
        </p:grpSpPr>
        <p:grpSp>
          <p:nvGrpSpPr>
            <p:cNvPr id="12" name="Google Shape;12;p2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13" name="Google Shape;13;p2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14" name="Google Shape;14;p2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5" name="Google Shape;15;p2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" name="Google Shape;16;p2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" name="Google Shape;17;p2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8" name="Google Shape;18;p2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" name="Google Shape;19;p2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" name="Google Shape;20;p2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1" name="Google Shape;21;p2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22" name="Google Shape;22;p2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23" name="Google Shape;23;p2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4" name="Google Shape;24;p2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5" name="Google Shape;25;p2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6" name="Google Shape;26;p2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7" name="Google Shape;27;p2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8" name="Google Shape;28;p2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9" name="Google Shape;29;p2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0" name="Google Shape;30;p2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31" name="Google Shape;31;p2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2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2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" name="Google Shape;34;p2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86" name="Google Shape;86;p2"/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 extrusionOk="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1851184"/>
                </a:lnTo>
                <a:lnTo>
                  <a:pt x="10782" y="1887810"/>
                </a:lnTo>
                <a:cubicBezTo>
                  <a:pt x="162252" y="2368699"/>
                  <a:pt x="366829" y="2534346"/>
                  <a:pt x="569063" y="2600706"/>
                </a:cubicBezTo>
                <a:cubicBezTo>
                  <a:pt x="784779" y="2671490"/>
                  <a:pt x="921529" y="2585825"/>
                  <a:pt x="1053836" y="2710831"/>
                </a:cubicBezTo>
                <a:cubicBezTo>
                  <a:pt x="1200932" y="2849932"/>
                  <a:pt x="1084985" y="3022399"/>
                  <a:pt x="1230140" y="3327912"/>
                </a:cubicBezTo>
                <a:cubicBezTo>
                  <a:pt x="1271084" y="3414053"/>
                  <a:pt x="1385229" y="3654314"/>
                  <a:pt x="1604788" y="3724558"/>
                </a:cubicBezTo>
                <a:cubicBezTo>
                  <a:pt x="1842277" y="3800532"/>
                  <a:pt x="1955959" y="3598258"/>
                  <a:pt x="2199779" y="3636430"/>
                </a:cubicBezTo>
                <a:cubicBezTo>
                  <a:pt x="2479505" y="3680286"/>
                  <a:pt x="2622073" y="4285676"/>
                  <a:pt x="2882621" y="4368859"/>
                </a:cubicBezTo>
                <a:cubicBezTo>
                  <a:pt x="2909008" y="4377473"/>
                  <a:pt x="2936968" y="4380311"/>
                  <a:pt x="2964556" y="4377177"/>
                </a:cubicBezTo>
                <a:cubicBezTo>
                  <a:pt x="2987617" y="4374446"/>
                  <a:pt x="3010169" y="4368328"/>
                  <a:pt x="3031427" y="4359016"/>
                </a:cubicBezTo>
                <a:cubicBezTo>
                  <a:pt x="3104305" y="4327914"/>
                  <a:pt x="3178986" y="4295057"/>
                  <a:pt x="3257038" y="4264695"/>
                </a:cubicBezTo>
                <a:lnTo>
                  <a:pt x="3257315" y="4264695"/>
                </a:lnTo>
                <a:cubicBezTo>
                  <a:pt x="3442167" y="4161691"/>
                  <a:pt x="3650125" y="4107321"/>
                  <a:pt x="3861735" y="4106693"/>
                </a:cubicBezTo>
                <a:lnTo>
                  <a:pt x="3865340" y="4106693"/>
                </a:lnTo>
                <a:cubicBezTo>
                  <a:pt x="4112440" y="4106882"/>
                  <a:pt x="4353950" y="4180259"/>
                  <a:pt x="4559365" y="4317563"/>
                </a:cubicBezTo>
                <a:cubicBezTo>
                  <a:pt x="4620135" y="4334893"/>
                  <a:pt x="4671986" y="4339375"/>
                  <a:pt x="4716166" y="4334015"/>
                </a:cubicBezTo>
                <a:cubicBezTo>
                  <a:pt x="4942611" y="4307026"/>
                  <a:pt x="4970013" y="4024804"/>
                  <a:pt x="4991411" y="3912968"/>
                </a:cubicBezTo>
                <a:cubicBezTo>
                  <a:pt x="5071036" y="3497329"/>
                  <a:pt x="4986790" y="3365021"/>
                  <a:pt x="5350947" y="2942497"/>
                </a:cubicBezTo>
                <a:cubicBezTo>
                  <a:pt x="5696573" y="2541461"/>
                  <a:pt x="6130282" y="2744382"/>
                  <a:pt x="6342537" y="2380547"/>
                </a:cubicBezTo>
                <a:cubicBezTo>
                  <a:pt x="6581506" y="1971193"/>
                  <a:pt x="6134118" y="1539703"/>
                  <a:pt x="6386624" y="1201609"/>
                </a:cubicBezTo>
                <a:cubicBezTo>
                  <a:pt x="6602809" y="912085"/>
                  <a:pt x="7040214" y="1081455"/>
                  <a:pt x="7268043" y="771829"/>
                </a:cubicBezTo>
                <a:cubicBezTo>
                  <a:pt x="7426970" y="555968"/>
                  <a:pt x="7358542" y="197162"/>
                  <a:pt x="7304704" y="295"/>
                </a:cubicBezTo>
                <a:lnTo>
                  <a:pt x="0" y="627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79" name="Google Shape;679;p2"/>
          <p:cNvGrpSpPr/>
          <p:nvPr/>
        </p:nvGrpSpPr>
        <p:grpSpPr>
          <a:xfrm>
            <a:off x="7332906" y="5338665"/>
            <a:ext cx="4925970" cy="1710276"/>
            <a:chOff x="7332906" y="5338665"/>
            <a:chExt cx="4925970" cy="1710276"/>
          </a:xfrm>
        </p:grpSpPr>
        <p:grpSp>
          <p:nvGrpSpPr>
            <p:cNvPr id="680" name="Google Shape;680;p2"/>
            <p:cNvGrpSpPr/>
            <p:nvPr/>
          </p:nvGrpSpPr>
          <p:grpSpPr>
            <a:xfrm>
              <a:off x="9381196" y="5338665"/>
              <a:ext cx="2707325" cy="1707379"/>
              <a:chOff x="6723350" y="566875"/>
              <a:chExt cx="1552188" cy="1732500"/>
            </a:xfrm>
          </p:grpSpPr>
          <p:cxnSp>
            <p:nvCxnSpPr>
              <p:cNvPr id="681" name="Google Shape;681;p2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2" name="Google Shape;682;p2"/>
              <p:cNvCxnSpPr/>
              <p:nvPr/>
            </p:nvCxnSpPr>
            <p:spPr>
              <a:xfrm>
                <a:off x="6945091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3" name="Google Shape;683;p2"/>
              <p:cNvCxnSpPr/>
              <p:nvPr/>
            </p:nvCxnSpPr>
            <p:spPr>
              <a:xfrm>
                <a:off x="7166832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4" name="Google Shape;684;p2"/>
              <p:cNvCxnSpPr/>
              <p:nvPr/>
            </p:nvCxnSpPr>
            <p:spPr>
              <a:xfrm>
                <a:off x="7388573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5" name="Google Shape;685;p2"/>
              <p:cNvCxnSpPr/>
              <p:nvPr/>
            </p:nvCxnSpPr>
            <p:spPr>
              <a:xfrm>
                <a:off x="7610314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6" name="Google Shape;686;p2"/>
              <p:cNvCxnSpPr/>
              <p:nvPr/>
            </p:nvCxnSpPr>
            <p:spPr>
              <a:xfrm>
                <a:off x="7832055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7" name="Google Shape;687;p2"/>
              <p:cNvCxnSpPr/>
              <p:nvPr/>
            </p:nvCxnSpPr>
            <p:spPr>
              <a:xfrm>
                <a:off x="8053796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8" name="Google Shape;688;p2"/>
              <p:cNvCxnSpPr/>
              <p:nvPr/>
            </p:nvCxnSpPr>
            <p:spPr>
              <a:xfrm>
                <a:off x="8275538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689" name="Google Shape;689;p2"/>
            <p:cNvGrpSpPr/>
            <p:nvPr/>
          </p:nvGrpSpPr>
          <p:grpSpPr>
            <a:xfrm rot="5400000">
              <a:off x="9215748" y="3613047"/>
              <a:ext cx="1160286" cy="4925970"/>
              <a:chOff x="6723350" y="566874"/>
              <a:chExt cx="665225" cy="2824200"/>
            </a:xfrm>
          </p:grpSpPr>
          <p:cxnSp>
            <p:nvCxnSpPr>
              <p:cNvPr id="690" name="Google Shape;690;p2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1" name="Google Shape;691;p2"/>
              <p:cNvCxnSpPr/>
              <p:nvPr/>
            </p:nvCxnSpPr>
            <p:spPr>
              <a:xfrm rot="-5400000" flipH="1">
                <a:off x="5972191" y="1539775"/>
                <a:ext cx="1957200" cy="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2" name="Google Shape;692;p2"/>
              <p:cNvCxnSpPr/>
              <p:nvPr/>
            </p:nvCxnSpPr>
            <p:spPr>
              <a:xfrm rot="-5400000" flipH="1">
                <a:off x="5842182" y="1891525"/>
                <a:ext cx="2658300" cy="9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3" name="Google Shape;693;p2"/>
              <p:cNvCxnSpPr/>
              <p:nvPr/>
            </p:nvCxnSpPr>
            <p:spPr>
              <a:xfrm rot="5400000">
                <a:off x="5976475" y="1978974"/>
                <a:ext cx="28242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694" name="Google Shape;694;p2"/>
            <p:cNvCxnSpPr/>
            <p:nvPr/>
          </p:nvCxnSpPr>
          <p:spPr>
            <a:xfrm>
              <a:off x="8969752" y="5726507"/>
              <a:ext cx="0" cy="1319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5" name="Google Shape;695;p2"/>
            <p:cNvCxnSpPr/>
            <p:nvPr/>
          </p:nvCxnSpPr>
          <p:spPr>
            <a:xfrm>
              <a:off x="8577275" y="6017475"/>
              <a:ext cx="600" cy="1028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6" name="Google Shape;696;p2"/>
            <p:cNvCxnSpPr/>
            <p:nvPr/>
          </p:nvCxnSpPr>
          <p:spPr>
            <a:xfrm>
              <a:off x="8185950" y="5723541"/>
              <a:ext cx="0" cy="1325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7" name="Google Shape;697;p2"/>
            <p:cNvCxnSpPr/>
            <p:nvPr/>
          </p:nvCxnSpPr>
          <p:spPr>
            <a:xfrm>
              <a:off x="7794050" y="6019875"/>
              <a:ext cx="9600" cy="10101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8" name="Google Shape;698;p2"/>
            <p:cNvCxnSpPr/>
            <p:nvPr/>
          </p:nvCxnSpPr>
          <p:spPr>
            <a:xfrm>
              <a:off x="7402150" y="629867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8D422236-60CB-46F2-8047-631FCBF24A2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83437" y="-71336"/>
            <a:ext cx="70713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985061"/>
      </p:ext>
    </p:extLst>
  </p:cSld>
  <p:clrMapOvr>
    <a:masterClrMapping/>
  </p:clrMapOvr>
  <p:transition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1 Title" userDrawn="1">
  <p:cSld name="1_001 Titl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oogle Shape;11;p2"/>
          <p:cNvGrpSpPr/>
          <p:nvPr/>
        </p:nvGrpSpPr>
        <p:grpSpPr>
          <a:xfrm>
            <a:off x="4414856" y="-31962"/>
            <a:ext cx="4925970" cy="3027237"/>
            <a:chOff x="7106606" y="3675388"/>
            <a:chExt cx="4925970" cy="3027237"/>
          </a:xfrm>
        </p:grpSpPr>
        <p:grpSp>
          <p:nvGrpSpPr>
            <p:cNvPr id="12" name="Google Shape;12;p2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13" name="Google Shape;13;p2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14" name="Google Shape;14;p2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5" name="Google Shape;15;p2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" name="Google Shape;16;p2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" name="Google Shape;17;p2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8" name="Google Shape;18;p2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" name="Google Shape;19;p2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" name="Google Shape;20;p2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1" name="Google Shape;21;p2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22" name="Google Shape;22;p2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23" name="Google Shape;23;p2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4" name="Google Shape;24;p2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5" name="Google Shape;25;p2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6" name="Google Shape;26;p2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7" name="Google Shape;27;p2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8" name="Google Shape;28;p2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9" name="Google Shape;29;p2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0" name="Google Shape;30;p2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31" name="Google Shape;31;p2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2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2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" name="Google Shape;34;p2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86" name="Google Shape;86;p2"/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 extrusionOk="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1851184"/>
                </a:lnTo>
                <a:lnTo>
                  <a:pt x="10782" y="1887810"/>
                </a:lnTo>
                <a:cubicBezTo>
                  <a:pt x="162252" y="2368699"/>
                  <a:pt x="366829" y="2534346"/>
                  <a:pt x="569063" y="2600706"/>
                </a:cubicBezTo>
                <a:cubicBezTo>
                  <a:pt x="784779" y="2671490"/>
                  <a:pt x="921529" y="2585825"/>
                  <a:pt x="1053836" y="2710831"/>
                </a:cubicBezTo>
                <a:cubicBezTo>
                  <a:pt x="1200932" y="2849932"/>
                  <a:pt x="1084985" y="3022399"/>
                  <a:pt x="1230140" y="3327912"/>
                </a:cubicBezTo>
                <a:cubicBezTo>
                  <a:pt x="1271084" y="3414053"/>
                  <a:pt x="1385229" y="3654314"/>
                  <a:pt x="1604788" y="3724558"/>
                </a:cubicBezTo>
                <a:cubicBezTo>
                  <a:pt x="1842277" y="3800532"/>
                  <a:pt x="1955959" y="3598258"/>
                  <a:pt x="2199779" y="3636430"/>
                </a:cubicBezTo>
                <a:cubicBezTo>
                  <a:pt x="2479505" y="3680286"/>
                  <a:pt x="2622073" y="4285676"/>
                  <a:pt x="2882621" y="4368859"/>
                </a:cubicBezTo>
                <a:cubicBezTo>
                  <a:pt x="2909008" y="4377473"/>
                  <a:pt x="2936968" y="4380311"/>
                  <a:pt x="2964556" y="4377177"/>
                </a:cubicBezTo>
                <a:cubicBezTo>
                  <a:pt x="2987617" y="4374446"/>
                  <a:pt x="3010169" y="4368328"/>
                  <a:pt x="3031427" y="4359016"/>
                </a:cubicBezTo>
                <a:cubicBezTo>
                  <a:pt x="3104305" y="4327914"/>
                  <a:pt x="3178986" y="4295057"/>
                  <a:pt x="3257038" y="4264695"/>
                </a:cubicBezTo>
                <a:lnTo>
                  <a:pt x="3257315" y="4264695"/>
                </a:lnTo>
                <a:cubicBezTo>
                  <a:pt x="3442167" y="4161691"/>
                  <a:pt x="3650125" y="4107321"/>
                  <a:pt x="3861735" y="4106693"/>
                </a:cubicBezTo>
                <a:lnTo>
                  <a:pt x="3865340" y="4106693"/>
                </a:lnTo>
                <a:cubicBezTo>
                  <a:pt x="4112440" y="4106882"/>
                  <a:pt x="4353950" y="4180259"/>
                  <a:pt x="4559365" y="4317563"/>
                </a:cubicBezTo>
                <a:cubicBezTo>
                  <a:pt x="4620135" y="4334893"/>
                  <a:pt x="4671986" y="4339375"/>
                  <a:pt x="4716166" y="4334015"/>
                </a:cubicBezTo>
                <a:cubicBezTo>
                  <a:pt x="4942611" y="4307026"/>
                  <a:pt x="4970013" y="4024804"/>
                  <a:pt x="4991411" y="3912968"/>
                </a:cubicBezTo>
                <a:cubicBezTo>
                  <a:pt x="5071036" y="3497329"/>
                  <a:pt x="4986790" y="3365021"/>
                  <a:pt x="5350947" y="2942497"/>
                </a:cubicBezTo>
                <a:cubicBezTo>
                  <a:pt x="5696573" y="2541461"/>
                  <a:pt x="6130282" y="2744382"/>
                  <a:pt x="6342537" y="2380547"/>
                </a:cubicBezTo>
                <a:cubicBezTo>
                  <a:pt x="6581506" y="1971193"/>
                  <a:pt x="6134118" y="1539703"/>
                  <a:pt x="6386624" y="1201609"/>
                </a:cubicBezTo>
                <a:cubicBezTo>
                  <a:pt x="6602809" y="912085"/>
                  <a:pt x="7040214" y="1081455"/>
                  <a:pt x="7268043" y="771829"/>
                </a:cubicBezTo>
                <a:cubicBezTo>
                  <a:pt x="7426970" y="555968"/>
                  <a:pt x="7358542" y="197162"/>
                  <a:pt x="7304704" y="295"/>
                </a:cubicBezTo>
                <a:lnTo>
                  <a:pt x="0" y="627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79" name="Google Shape;679;p2"/>
          <p:cNvGrpSpPr/>
          <p:nvPr/>
        </p:nvGrpSpPr>
        <p:grpSpPr>
          <a:xfrm>
            <a:off x="7332906" y="5338665"/>
            <a:ext cx="4925970" cy="1710276"/>
            <a:chOff x="7332906" y="5338665"/>
            <a:chExt cx="4925970" cy="1710276"/>
          </a:xfrm>
        </p:grpSpPr>
        <p:grpSp>
          <p:nvGrpSpPr>
            <p:cNvPr id="680" name="Google Shape;680;p2"/>
            <p:cNvGrpSpPr/>
            <p:nvPr/>
          </p:nvGrpSpPr>
          <p:grpSpPr>
            <a:xfrm>
              <a:off x="9381196" y="5338665"/>
              <a:ext cx="2707325" cy="1707379"/>
              <a:chOff x="6723350" y="566875"/>
              <a:chExt cx="1552188" cy="1732500"/>
            </a:xfrm>
          </p:grpSpPr>
          <p:cxnSp>
            <p:nvCxnSpPr>
              <p:cNvPr id="681" name="Google Shape;681;p2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2" name="Google Shape;682;p2"/>
              <p:cNvCxnSpPr/>
              <p:nvPr/>
            </p:nvCxnSpPr>
            <p:spPr>
              <a:xfrm>
                <a:off x="6945091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3" name="Google Shape;683;p2"/>
              <p:cNvCxnSpPr/>
              <p:nvPr/>
            </p:nvCxnSpPr>
            <p:spPr>
              <a:xfrm>
                <a:off x="7166832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4" name="Google Shape;684;p2"/>
              <p:cNvCxnSpPr/>
              <p:nvPr/>
            </p:nvCxnSpPr>
            <p:spPr>
              <a:xfrm>
                <a:off x="7388573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5" name="Google Shape;685;p2"/>
              <p:cNvCxnSpPr/>
              <p:nvPr/>
            </p:nvCxnSpPr>
            <p:spPr>
              <a:xfrm>
                <a:off x="7610314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6" name="Google Shape;686;p2"/>
              <p:cNvCxnSpPr/>
              <p:nvPr/>
            </p:nvCxnSpPr>
            <p:spPr>
              <a:xfrm>
                <a:off x="7832055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7" name="Google Shape;687;p2"/>
              <p:cNvCxnSpPr/>
              <p:nvPr/>
            </p:nvCxnSpPr>
            <p:spPr>
              <a:xfrm>
                <a:off x="8053796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8" name="Google Shape;688;p2"/>
              <p:cNvCxnSpPr/>
              <p:nvPr/>
            </p:nvCxnSpPr>
            <p:spPr>
              <a:xfrm>
                <a:off x="8275538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689" name="Google Shape;689;p2"/>
            <p:cNvGrpSpPr/>
            <p:nvPr/>
          </p:nvGrpSpPr>
          <p:grpSpPr>
            <a:xfrm rot="5400000">
              <a:off x="9215748" y="3613047"/>
              <a:ext cx="1160286" cy="4925970"/>
              <a:chOff x="6723350" y="566874"/>
              <a:chExt cx="665225" cy="2824200"/>
            </a:xfrm>
          </p:grpSpPr>
          <p:cxnSp>
            <p:nvCxnSpPr>
              <p:cNvPr id="690" name="Google Shape;690;p2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1" name="Google Shape;691;p2"/>
              <p:cNvCxnSpPr/>
              <p:nvPr/>
            </p:nvCxnSpPr>
            <p:spPr>
              <a:xfrm rot="-5400000" flipH="1">
                <a:off x="5972191" y="1539775"/>
                <a:ext cx="1957200" cy="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2" name="Google Shape;692;p2"/>
              <p:cNvCxnSpPr/>
              <p:nvPr/>
            </p:nvCxnSpPr>
            <p:spPr>
              <a:xfrm rot="-5400000" flipH="1">
                <a:off x="5842182" y="1891525"/>
                <a:ext cx="2658300" cy="9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3" name="Google Shape;693;p2"/>
              <p:cNvCxnSpPr/>
              <p:nvPr/>
            </p:nvCxnSpPr>
            <p:spPr>
              <a:xfrm rot="5400000">
                <a:off x="5976475" y="1978974"/>
                <a:ext cx="28242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694" name="Google Shape;694;p2"/>
            <p:cNvCxnSpPr/>
            <p:nvPr/>
          </p:nvCxnSpPr>
          <p:spPr>
            <a:xfrm>
              <a:off x="8969752" y="5726507"/>
              <a:ext cx="0" cy="1319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5" name="Google Shape;695;p2"/>
            <p:cNvCxnSpPr/>
            <p:nvPr/>
          </p:nvCxnSpPr>
          <p:spPr>
            <a:xfrm>
              <a:off x="8577275" y="6017475"/>
              <a:ext cx="600" cy="1028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6" name="Google Shape;696;p2"/>
            <p:cNvCxnSpPr/>
            <p:nvPr/>
          </p:nvCxnSpPr>
          <p:spPr>
            <a:xfrm>
              <a:off x="8185950" y="5723541"/>
              <a:ext cx="0" cy="1325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7" name="Google Shape;697;p2"/>
            <p:cNvCxnSpPr/>
            <p:nvPr/>
          </p:nvCxnSpPr>
          <p:spPr>
            <a:xfrm>
              <a:off x="7794050" y="6019875"/>
              <a:ext cx="9600" cy="10101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8" name="Google Shape;698;p2"/>
            <p:cNvCxnSpPr/>
            <p:nvPr/>
          </p:nvCxnSpPr>
          <p:spPr>
            <a:xfrm>
              <a:off x="7402150" y="629867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52" name="Picture 51">
            <a:extLst>
              <a:ext uri="{FF2B5EF4-FFF2-40B4-BE49-F238E27FC236}">
                <a16:creationId xmlns:a16="http://schemas.microsoft.com/office/drawing/2014/main" id="{208DBD30-C08F-447B-A05F-CA048414FD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83437" y="-71336"/>
            <a:ext cx="70713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732020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2026/6/6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3249862"/>
      </p:ext>
    </p:extLst>
  </p:cSld>
  <p:clrMapOvr>
    <a:masterClrMapping/>
  </p:clrMapOvr>
  <p:transition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orning Meeting" userDrawn="1">
  <p:cSld name="Morning Meeting">
    <p:spTree>
      <p:nvGrpSpPr>
        <p:cNvPr id="1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3" name="Google Shape;703;p4"/>
          <p:cNvGrpSpPr/>
          <p:nvPr/>
        </p:nvGrpSpPr>
        <p:grpSpPr>
          <a:xfrm rot="5400000">
            <a:off x="-1644394" y="2193740"/>
            <a:ext cx="4925970" cy="1710276"/>
            <a:chOff x="7332906" y="5338665"/>
            <a:chExt cx="4925970" cy="1710276"/>
          </a:xfrm>
        </p:grpSpPr>
        <p:grpSp>
          <p:nvGrpSpPr>
            <p:cNvPr id="704" name="Google Shape;704;p4"/>
            <p:cNvGrpSpPr/>
            <p:nvPr/>
          </p:nvGrpSpPr>
          <p:grpSpPr>
            <a:xfrm>
              <a:off x="9381196" y="5338665"/>
              <a:ext cx="2707325" cy="1707379"/>
              <a:chOff x="6723350" y="566875"/>
              <a:chExt cx="1552188" cy="1732500"/>
            </a:xfrm>
          </p:grpSpPr>
          <p:cxnSp>
            <p:nvCxnSpPr>
              <p:cNvPr id="705" name="Google Shape;705;p4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6" name="Google Shape;706;p4"/>
              <p:cNvCxnSpPr/>
              <p:nvPr/>
            </p:nvCxnSpPr>
            <p:spPr>
              <a:xfrm>
                <a:off x="6945091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7" name="Google Shape;707;p4"/>
              <p:cNvCxnSpPr/>
              <p:nvPr/>
            </p:nvCxnSpPr>
            <p:spPr>
              <a:xfrm>
                <a:off x="7166832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8" name="Google Shape;708;p4"/>
              <p:cNvCxnSpPr/>
              <p:nvPr/>
            </p:nvCxnSpPr>
            <p:spPr>
              <a:xfrm>
                <a:off x="7388573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9" name="Google Shape;709;p4"/>
              <p:cNvCxnSpPr/>
              <p:nvPr/>
            </p:nvCxnSpPr>
            <p:spPr>
              <a:xfrm>
                <a:off x="7610314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0" name="Google Shape;710;p4"/>
              <p:cNvCxnSpPr/>
              <p:nvPr/>
            </p:nvCxnSpPr>
            <p:spPr>
              <a:xfrm>
                <a:off x="7832055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1" name="Google Shape;711;p4"/>
              <p:cNvCxnSpPr/>
              <p:nvPr/>
            </p:nvCxnSpPr>
            <p:spPr>
              <a:xfrm>
                <a:off x="8053796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2" name="Google Shape;712;p4"/>
              <p:cNvCxnSpPr/>
              <p:nvPr/>
            </p:nvCxnSpPr>
            <p:spPr>
              <a:xfrm>
                <a:off x="8275538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713" name="Google Shape;713;p4"/>
            <p:cNvGrpSpPr/>
            <p:nvPr/>
          </p:nvGrpSpPr>
          <p:grpSpPr>
            <a:xfrm rot="5400000">
              <a:off x="9215748" y="3613047"/>
              <a:ext cx="1160286" cy="4925970"/>
              <a:chOff x="6723350" y="566874"/>
              <a:chExt cx="665225" cy="2824200"/>
            </a:xfrm>
          </p:grpSpPr>
          <p:cxnSp>
            <p:nvCxnSpPr>
              <p:cNvPr id="714" name="Google Shape;714;p4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5" name="Google Shape;715;p4"/>
              <p:cNvCxnSpPr/>
              <p:nvPr/>
            </p:nvCxnSpPr>
            <p:spPr>
              <a:xfrm rot="-5400000" flipH="1">
                <a:off x="5972191" y="1539775"/>
                <a:ext cx="1957200" cy="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6" name="Google Shape;716;p4"/>
              <p:cNvCxnSpPr/>
              <p:nvPr/>
            </p:nvCxnSpPr>
            <p:spPr>
              <a:xfrm rot="-5400000" flipH="1">
                <a:off x="5842182" y="1891525"/>
                <a:ext cx="2658300" cy="9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7" name="Google Shape;717;p4"/>
              <p:cNvCxnSpPr/>
              <p:nvPr/>
            </p:nvCxnSpPr>
            <p:spPr>
              <a:xfrm rot="5400000">
                <a:off x="5976475" y="1978974"/>
                <a:ext cx="28242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718" name="Google Shape;718;p4"/>
            <p:cNvCxnSpPr/>
            <p:nvPr/>
          </p:nvCxnSpPr>
          <p:spPr>
            <a:xfrm>
              <a:off x="8969752" y="5726507"/>
              <a:ext cx="0" cy="13194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9" name="Google Shape;719;p4"/>
            <p:cNvCxnSpPr/>
            <p:nvPr/>
          </p:nvCxnSpPr>
          <p:spPr>
            <a:xfrm>
              <a:off x="8577275" y="6017475"/>
              <a:ext cx="600" cy="10284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0" name="Google Shape;720;p4"/>
            <p:cNvCxnSpPr/>
            <p:nvPr/>
          </p:nvCxnSpPr>
          <p:spPr>
            <a:xfrm>
              <a:off x="8185950" y="5723541"/>
              <a:ext cx="0" cy="13254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1" name="Google Shape;721;p4"/>
            <p:cNvCxnSpPr/>
            <p:nvPr/>
          </p:nvCxnSpPr>
          <p:spPr>
            <a:xfrm>
              <a:off x="7794050" y="6019875"/>
              <a:ext cx="9600" cy="10101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2" name="Google Shape;722;p4"/>
            <p:cNvCxnSpPr/>
            <p:nvPr/>
          </p:nvCxnSpPr>
          <p:spPr>
            <a:xfrm>
              <a:off x="7402150" y="629867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723" name="Google Shape;723;p4"/>
          <p:cNvGrpSpPr/>
          <p:nvPr/>
        </p:nvGrpSpPr>
        <p:grpSpPr>
          <a:xfrm rot="-9031228">
            <a:off x="-624568" y="825173"/>
            <a:ext cx="4067646" cy="3261508"/>
            <a:chOff x="5353050" y="2833686"/>
            <a:chExt cx="1488947" cy="1193863"/>
          </a:xfrm>
        </p:grpSpPr>
        <p:sp>
          <p:nvSpPr>
            <p:cNvPr id="724" name="Google Shape;724;p4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5" name="Google Shape;725;p4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6" name="Google Shape;726;p4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7" name="Google Shape;727;p4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8" name="Google Shape;728;p4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9" name="Google Shape;729;p4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0" name="Google Shape;730;p4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1" name="Google Shape;731;p4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2" name="Google Shape;732;p4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3" name="Google Shape;733;p4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4" name="Google Shape;734;p4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5" name="Google Shape;735;p4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6" name="Google Shape;736;p4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7" name="Google Shape;737;p4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8" name="Google Shape;738;p4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9" name="Google Shape;739;p4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0" name="Google Shape;740;p4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1" name="Google Shape;741;p4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2" name="Google Shape;742;p4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3" name="Google Shape;743;p4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4" name="Google Shape;744;p4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5" name="Google Shape;745;p4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6" name="Google Shape;746;p4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7" name="Google Shape;747;p4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8" name="Google Shape;748;p4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9" name="Google Shape;749;p4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0" name="Google Shape;750;p4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1" name="Google Shape;751;p4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2" name="Google Shape;752;p4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3" name="Google Shape;753;p4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4" name="Google Shape;754;p4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5" name="Google Shape;755;p4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6" name="Google Shape;756;p4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7" name="Google Shape;757;p4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8" name="Google Shape;758;p4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9" name="Google Shape;759;p4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0" name="Google Shape;760;p4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1" name="Google Shape;761;p4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2" name="Google Shape;762;p4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3" name="Google Shape;763;p4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4" name="Google Shape;764;p4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5" name="Google Shape;765;p4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6" name="Google Shape;766;p4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7" name="Google Shape;767;p4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8" name="Google Shape;768;p4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9" name="Google Shape;769;p4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0" name="Google Shape;770;p4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1" name="Google Shape;771;p4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2" name="Google Shape;772;p4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3" name="Google Shape;773;p4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4" name="Google Shape;774;p4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5" name="Google Shape;775;p4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6" name="Google Shape;776;p4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7" name="Google Shape;777;p4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8" name="Google Shape;778;p4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9" name="Google Shape;779;p4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0" name="Google Shape;780;p4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1" name="Google Shape;781;p4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2" name="Google Shape;782;p4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3" name="Google Shape;783;p4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4" name="Google Shape;784;p4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5" name="Google Shape;785;p4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6" name="Google Shape;786;p4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7" name="Google Shape;787;p4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8" name="Google Shape;788;p4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9" name="Google Shape;789;p4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0" name="Google Shape;790;p4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1" name="Google Shape;791;p4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2" name="Google Shape;792;p4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3" name="Google Shape;793;p4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4" name="Google Shape;794;p4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5" name="Google Shape;795;p4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6" name="Google Shape;796;p4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7" name="Google Shape;797;p4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8" name="Google Shape;798;p4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9" name="Google Shape;799;p4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0" name="Google Shape;800;p4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1" name="Google Shape;801;p4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2" name="Google Shape;802;p4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3" name="Google Shape;803;p4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4" name="Google Shape;804;p4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5" name="Google Shape;805;p4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6" name="Google Shape;806;p4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7" name="Google Shape;807;p4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8" name="Google Shape;808;p4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9" name="Google Shape;809;p4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0" name="Google Shape;810;p4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1" name="Google Shape;811;p4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2" name="Google Shape;812;p4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3" name="Google Shape;813;p4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4" name="Google Shape;814;p4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5" name="Google Shape;815;p4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6" name="Google Shape;816;p4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7" name="Google Shape;817;p4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18" name="Google Shape;818;p4"/>
          <p:cNvGrpSpPr/>
          <p:nvPr/>
        </p:nvGrpSpPr>
        <p:grpSpPr>
          <a:xfrm rot="600382">
            <a:off x="959694" y="101313"/>
            <a:ext cx="2582514" cy="2611384"/>
            <a:chOff x="5529738" y="2852832"/>
            <a:chExt cx="1135168" cy="1147858"/>
          </a:xfrm>
        </p:grpSpPr>
        <p:sp>
          <p:nvSpPr>
            <p:cNvPr id="819" name="Google Shape;819;p4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0" name="Google Shape;820;p4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1" name="Google Shape;821;p4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2" name="Google Shape;822;p4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3" name="Google Shape;823;p4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4" name="Google Shape;824;p4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5" name="Google Shape;825;p4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6" name="Google Shape;826;p4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7" name="Google Shape;827;p4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8" name="Google Shape;828;p4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9" name="Google Shape;829;p4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0" name="Google Shape;830;p4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1" name="Google Shape;831;p4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2" name="Google Shape;832;p4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3" name="Google Shape;833;p4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4" name="Google Shape;834;p4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5" name="Google Shape;835;p4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6" name="Google Shape;836;p4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7" name="Google Shape;837;p4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8" name="Google Shape;838;p4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9" name="Google Shape;839;p4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0" name="Google Shape;840;p4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1" name="Google Shape;841;p4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2" name="Google Shape;842;p4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3" name="Google Shape;843;p4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4" name="Google Shape;844;p4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5" name="Google Shape;845;p4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6" name="Google Shape;846;p4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7" name="Google Shape;847;p4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8" name="Google Shape;848;p4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9" name="Google Shape;849;p4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0" name="Google Shape;850;p4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1" name="Google Shape;851;p4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2" name="Google Shape;852;p4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3" name="Google Shape;853;p4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4" name="Google Shape;854;p4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5" name="Google Shape;855;p4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6" name="Google Shape;856;p4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7" name="Google Shape;857;p4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8" name="Google Shape;858;p4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9" name="Google Shape;859;p4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0" name="Google Shape;860;p4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1" name="Google Shape;861;p4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2" name="Google Shape;862;p4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3" name="Google Shape;863;p4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4" name="Google Shape;864;p4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5" name="Google Shape;865;p4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6" name="Google Shape;866;p4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7" name="Google Shape;867;p4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8" name="Google Shape;868;p4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9" name="Google Shape;869;p4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0" name="Google Shape;870;p4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1" name="Google Shape;871;p4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2" name="Google Shape;872;p4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3" name="Google Shape;873;p4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4" name="Google Shape;874;p4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5" name="Google Shape;875;p4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6" name="Google Shape;876;p4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7" name="Google Shape;877;p4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8" name="Google Shape;878;p4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9" name="Google Shape;879;p4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0" name="Google Shape;880;p4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1" name="Google Shape;881;p4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2" name="Google Shape;882;p4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3" name="Google Shape;883;p4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4" name="Google Shape;884;p4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5" name="Google Shape;885;p4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6" name="Google Shape;886;p4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7" name="Google Shape;887;p4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8" name="Google Shape;888;p4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9" name="Google Shape;889;p4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0" name="Google Shape;890;p4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1" name="Google Shape;891;p4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2" name="Google Shape;892;p4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3" name="Google Shape;893;p4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4" name="Google Shape;894;p4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5" name="Google Shape;895;p4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6" name="Google Shape;896;p4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7" name="Google Shape;897;p4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8" name="Google Shape;898;p4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9" name="Google Shape;899;p4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0" name="Google Shape;900;p4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1" name="Google Shape;901;p4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2" name="Google Shape;902;p4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3" name="Google Shape;903;p4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4" name="Google Shape;904;p4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5" name="Google Shape;905;p4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6" name="Google Shape;906;p4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7" name="Google Shape;907;p4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8" name="Google Shape;908;p4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9" name="Google Shape;909;p4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0" name="Google Shape;910;p4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1" name="Google Shape;911;p4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2" name="Google Shape;912;p4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3" name="Google Shape;913;p4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4" name="Google Shape;914;p4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5" name="Google Shape;915;p4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6" name="Google Shape;916;p4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7" name="Google Shape;917;p4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8" name="Google Shape;918;p4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9" name="Google Shape;919;p4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0" name="Google Shape;920;p4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1" name="Google Shape;921;p4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2" name="Google Shape;922;p4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3" name="Google Shape;923;p4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4" name="Google Shape;924;p4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5" name="Google Shape;925;p4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6" name="Google Shape;926;p4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7" name="Google Shape;927;p4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8" name="Google Shape;928;p4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9" name="Google Shape;929;p4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0" name="Google Shape;930;p4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1" name="Google Shape;931;p4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2" name="Google Shape;932;p4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3" name="Google Shape;933;p4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4" name="Google Shape;934;p4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5" name="Google Shape;935;p4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6" name="Google Shape;936;p4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7" name="Google Shape;937;p4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8" name="Google Shape;938;p4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9" name="Google Shape;939;p4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0" name="Google Shape;940;p4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1" name="Google Shape;941;p4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2" name="Google Shape;942;p4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3" name="Google Shape;943;p4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4" name="Google Shape;944;p4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5" name="Google Shape;945;p4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6" name="Google Shape;946;p4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7" name="Google Shape;947;p4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8" name="Google Shape;948;p4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9" name="Google Shape;949;p4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0" name="Google Shape;950;p4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1" name="Google Shape;951;p4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2" name="Google Shape;952;p4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3" name="Google Shape;953;p4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54" name="Google Shape;954;p4"/>
          <p:cNvGrpSpPr/>
          <p:nvPr/>
        </p:nvGrpSpPr>
        <p:grpSpPr>
          <a:xfrm rot="784596">
            <a:off x="317704" y="3852627"/>
            <a:ext cx="631764" cy="506559"/>
            <a:chOff x="5353050" y="2833686"/>
            <a:chExt cx="1488947" cy="1193863"/>
          </a:xfrm>
        </p:grpSpPr>
        <p:sp>
          <p:nvSpPr>
            <p:cNvPr id="955" name="Google Shape;955;p4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6" name="Google Shape;956;p4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7" name="Google Shape;957;p4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8" name="Google Shape;958;p4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9" name="Google Shape;959;p4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0" name="Google Shape;960;p4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1" name="Google Shape;961;p4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2" name="Google Shape;962;p4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3" name="Google Shape;963;p4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4" name="Google Shape;964;p4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5" name="Google Shape;965;p4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6" name="Google Shape;966;p4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7" name="Google Shape;967;p4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8" name="Google Shape;968;p4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9" name="Google Shape;969;p4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0" name="Google Shape;970;p4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1" name="Google Shape;971;p4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2" name="Google Shape;972;p4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3" name="Google Shape;973;p4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4" name="Google Shape;974;p4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5" name="Google Shape;975;p4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6" name="Google Shape;976;p4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7" name="Google Shape;977;p4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8" name="Google Shape;978;p4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9" name="Google Shape;979;p4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0" name="Google Shape;980;p4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1" name="Google Shape;981;p4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2" name="Google Shape;982;p4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3" name="Google Shape;983;p4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4" name="Google Shape;984;p4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5" name="Google Shape;985;p4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6" name="Google Shape;986;p4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7" name="Google Shape;987;p4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8" name="Google Shape;988;p4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9" name="Google Shape;989;p4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0" name="Google Shape;990;p4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1" name="Google Shape;991;p4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2" name="Google Shape;992;p4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3" name="Google Shape;993;p4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4" name="Google Shape;994;p4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5" name="Google Shape;995;p4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6" name="Google Shape;996;p4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7" name="Google Shape;997;p4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8" name="Google Shape;998;p4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9" name="Google Shape;999;p4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0" name="Google Shape;1000;p4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1" name="Google Shape;1001;p4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2" name="Google Shape;1002;p4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3" name="Google Shape;1003;p4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4" name="Google Shape;1004;p4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5" name="Google Shape;1005;p4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6" name="Google Shape;1006;p4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7" name="Google Shape;1007;p4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8" name="Google Shape;1008;p4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9" name="Google Shape;1009;p4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0" name="Google Shape;1010;p4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1" name="Google Shape;1011;p4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2" name="Google Shape;1012;p4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3" name="Google Shape;1013;p4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4" name="Google Shape;1014;p4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5" name="Google Shape;1015;p4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6" name="Google Shape;1016;p4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7" name="Google Shape;1017;p4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8" name="Google Shape;1018;p4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9" name="Google Shape;1019;p4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0" name="Google Shape;1020;p4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1" name="Google Shape;1021;p4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2" name="Google Shape;1022;p4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3" name="Google Shape;1023;p4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4" name="Google Shape;1024;p4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5" name="Google Shape;1025;p4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6" name="Google Shape;1026;p4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7" name="Google Shape;1027;p4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8" name="Google Shape;1028;p4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9" name="Google Shape;1029;p4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0" name="Google Shape;1030;p4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1" name="Google Shape;1031;p4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2" name="Google Shape;1032;p4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3" name="Google Shape;1033;p4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4" name="Google Shape;1034;p4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5" name="Google Shape;1035;p4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6" name="Google Shape;1036;p4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7" name="Google Shape;1037;p4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8" name="Google Shape;1038;p4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9" name="Google Shape;1039;p4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0" name="Google Shape;1040;p4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1" name="Google Shape;1041;p4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2" name="Google Shape;1042;p4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3" name="Google Shape;1043;p4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4" name="Google Shape;1044;p4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5" name="Google Shape;1045;p4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6" name="Google Shape;1046;p4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7" name="Google Shape;1047;p4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8" name="Google Shape;1048;p4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49" name="Google Shape;1049;p4"/>
          <p:cNvGrpSpPr/>
          <p:nvPr/>
        </p:nvGrpSpPr>
        <p:grpSpPr>
          <a:xfrm rot="-4518521">
            <a:off x="-182591" y="4825433"/>
            <a:ext cx="836460" cy="631745"/>
            <a:chOff x="5102217" y="2695575"/>
            <a:chExt cx="1971523" cy="1489013"/>
          </a:xfrm>
        </p:grpSpPr>
        <p:sp>
          <p:nvSpPr>
            <p:cNvPr id="1050" name="Google Shape;1050;p4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1" name="Google Shape;1051;p4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2" name="Google Shape;1052;p4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3" name="Google Shape;1053;p4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4" name="Google Shape;1054;p4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5" name="Google Shape;1055;p4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6" name="Google Shape;1056;p4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7" name="Google Shape;1057;p4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8" name="Google Shape;1058;p4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9" name="Google Shape;1059;p4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0" name="Google Shape;1060;p4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1" name="Google Shape;1061;p4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2" name="Google Shape;1062;p4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3" name="Google Shape;1063;p4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4" name="Google Shape;1064;p4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65" name="Google Shape;1065;p4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 extrusionOk="0">
                <a:moveTo>
                  <a:pt x="5107549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5077506"/>
                </a:lnTo>
                <a:lnTo>
                  <a:pt x="100008" y="5186763"/>
                </a:lnTo>
                <a:cubicBezTo>
                  <a:pt x="257361" y="5346783"/>
                  <a:pt x="438574" y="5488920"/>
                  <a:pt x="615834" y="5625937"/>
                </a:cubicBezTo>
                <a:cubicBezTo>
                  <a:pt x="776712" y="5749762"/>
                  <a:pt x="988738" y="5880445"/>
                  <a:pt x="1168284" y="5785671"/>
                </a:cubicBezTo>
                <a:cubicBezTo>
                  <a:pt x="1275631" y="5728521"/>
                  <a:pt x="1316779" y="5595171"/>
                  <a:pt x="1292109" y="5477633"/>
                </a:cubicBezTo>
                <a:cubicBezTo>
                  <a:pt x="1428793" y="5178138"/>
                  <a:pt x="1652764" y="4926907"/>
                  <a:pt x="1934666" y="4756876"/>
                </a:cubicBezTo>
                <a:cubicBezTo>
                  <a:pt x="2103068" y="4656197"/>
                  <a:pt x="2289663" y="4586188"/>
                  <a:pt x="2449016" y="4471888"/>
                </a:cubicBezTo>
                <a:cubicBezTo>
                  <a:pt x="2608369" y="4357588"/>
                  <a:pt x="2743148" y="4182137"/>
                  <a:pt x="2737528" y="3986113"/>
                </a:cubicBezTo>
                <a:cubicBezTo>
                  <a:pt x="2724384" y="3527199"/>
                  <a:pt x="2013628" y="3336032"/>
                  <a:pt x="1992959" y="2877308"/>
                </a:cubicBezTo>
                <a:cubicBezTo>
                  <a:pt x="1982100" y="2632801"/>
                  <a:pt x="2186602" y="2427823"/>
                  <a:pt x="2407868" y="2323048"/>
                </a:cubicBezTo>
                <a:cubicBezTo>
                  <a:pt x="2629134" y="2218273"/>
                  <a:pt x="2877165" y="2180173"/>
                  <a:pt x="3098145" y="2074636"/>
                </a:cubicBezTo>
                <a:cubicBezTo>
                  <a:pt x="3319125" y="1969099"/>
                  <a:pt x="3522579" y="1762787"/>
                  <a:pt x="3509625" y="1518376"/>
                </a:cubicBezTo>
                <a:cubicBezTo>
                  <a:pt x="3496671" y="1273964"/>
                  <a:pt x="3271500" y="1065272"/>
                  <a:pt x="3301313" y="821908"/>
                </a:cubicBezTo>
                <a:cubicBezTo>
                  <a:pt x="3327126" y="608548"/>
                  <a:pt x="3543724" y="466149"/>
                  <a:pt x="3754703" y="424811"/>
                </a:cubicBezTo>
                <a:cubicBezTo>
                  <a:pt x="3965682" y="383472"/>
                  <a:pt x="4184662" y="412428"/>
                  <a:pt x="4397736" y="383853"/>
                </a:cubicBezTo>
                <a:cubicBezTo>
                  <a:pt x="4606334" y="355671"/>
                  <a:pt x="4801805" y="265580"/>
                  <a:pt x="4965469" y="134388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8" name="Google Shape;1068;p4"/>
          <p:cNvSpPr/>
          <p:nvPr/>
        </p:nvSpPr>
        <p:spPr>
          <a:xfrm>
            <a:off x="3623272" y="2196491"/>
            <a:ext cx="7419830" cy="3934058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9" name="Google Shape;1069;p4"/>
          <p:cNvSpPr/>
          <p:nvPr/>
        </p:nvSpPr>
        <p:spPr>
          <a:xfrm>
            <a:off x="3200399" y="1794933"/>
            <a:ext cx="8263468" cy="4777266"/>
          </a:xfrm>
          <a:prstGeom prst="frame">
            <a:avLst>
              <a:gd name="adj1" fmla="val 6502"/>
            </a:avLst>
          </a:prstGeom>
          <a:solidFill>
            <a:schemeClr val="accen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74" name="Google Shape;1074;p4"/>
          <p:cNvGrpSpPr/>
          <p:nvPr/>
        </p:nvGrpSpPr>
        <p:grpSpPr>
          <a:xfrm>
            <a:off x="973630" y="3887255"/>
            <a:ext cx="368904" cy="912197"/>
            <a:chOff x="5662611" y="2352674"/>
            <a:chExt cx="869442" cy="2149888"/>
          </a:xfrm>
        </p:grpSpPr>
        <p:sp>
          <p:nvSpPr>
            <p:cNvPr id="1075" name="Google Shape;1075;p4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6" name="Google Shape;1076;p4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7" name="Google Shape;1077;p4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8" name="Google Shape;1078;p4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9" name="Google Shape;1079;p4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0" name="Google Shape;1080;p4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1" name="Google Shape;1081;p4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82" name="Google Shape;1082;p4"/>
          <p:cNvGrpSpPr/>
          <p:nvPr/>
        </p:nvGrpSpPr>
        <p:grpSpPr>
          <a:xfrm>
            <a:off x="786644" y="4175237"/>
            <a:ext cx="690887" cy="715742"/>
            <a:chOff x="5281612" y="2586132"/>
            <a:chExt cx="1628298" cy="1686877"/>
          </a:xfrm>
        </p:grpSpPr>
        <p:sp>
          <p:nvSpPr>
            <p:cNvPr id="1083" name="Google Shape;1083;p4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4" name="Google Shape;1084;p4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5" name="Google Shape;1085;p4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6" name="Google Shape;1086;p4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7" name="Google Shape;1087;p4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8" name="Google Shape;1088;p4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9" name="Google Shape;1089;p4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90" name="Google Shape;1090;p4"/>
          <p:cNvGrpSpPr/>
          <p:nvPr/>
        </p:nvGrpSpPr>
        <p:grpSpPr>
          <a:xfrm rot="1508014">
            <a:off x="-69965" y="3955206"/>
            <a:ext cx="716397" cy="658927"/>
            <a:chOff x="5252920" y="2652722"/>
            <a:chExt cx="1688542" cy="1553086"/>
          </a:xfrm>
        </p:grpSpPr>
        <p:sp>
          <p:nvSpPr>
            <p:cNvPr id="1091" name="Google Shape;1091;p4"/>
            <p:cNvSpPr/>
            <p:nvPr/>
          </p:nvSpPr>
          <p:spPr>
            <a:xfrm>
              <a:off x="5895212" y="3373278"/>
              <a:ext cx="1041117" cy="287641"/>
            </a:xfrm>
            <a:custGeom>
              <a:avLst/>
              <a:gdLst/>
              <a:ahLst/>
              <a:cxnLst/>
              <a:rect l="l" t="t" r="r" b="b"/>
              <a:pathLst>
                <a:path w="1041117" h="287641" extrusionOk="0">
                  <a:moveTo>
                    <a:pt x="1040695" y="251574"/>
                  </a:moveTo>
                  <a:cubicBezTo>
                    <a:pt x="1045934" y="211283"/>
                    <a:pt x="985736" y="199853"/>
                    <a:pt x="957352" y="194424"/>
                  </a:cubicBezTo>
                  <a:cubicBezTo>
                    <a:pt x="904298" y="183470"/>
                    <a:pt x="852577" y="167658"/>
                    <a:pt x="800570" y="153276"/>
                  </a:cubicBezTo>
                  <a:lnTo>
                    <a:pt x="552920" y="84886"/>
                  </a:lnTo>
                  <a:lnTo>
                    <a:pt x="414331" y="46786"/>
                  </a:lnTo>
                  <a:lnTo>
                    <a:pt x="244501" y="-267"/>
                  </a:lnTo>
                  <a:cubicBezTo>
                    <a:pt x="181064" y="18706"/>
                    <a:pt x="114408" y="24450"/>
                    <a:pt x="48667" y="16592"/>
                  </a:cubicBezTo>
                  <a:cubicBezTo>
                    <a:pt x="36665" y="14973"/>
                    <a:pt x="25902" y="13163"/>
                    <a:pt x="15615" y="10972"/>
                  </a:cubicBezTo>
                  <a:lnTo>
                    <a:pt x="-101" y="121272"/>
                  </a:lnTo>
                  <a:cubicBezTo>
                    <a:pt x="15710" y="126225"/>
                    <a:pt x="28474" y="131559"/>
                    <a:pt x="35617" y="134416"/>
                  </a:cubicBezTo>
                  <a:cubicBezTo>
                    <a:pt x="130867" y="172516"/>
                    <a:pt x="236404" y="187566"/>
                    <a:pt x="336798" y="204425"/>
                  </a:cubicBezTo>
                  <a:cubicBezTo>
                    <a:pt x="401473" y="215379"/>
                    <a:pt x="466433" y="225094"/>
                    <a:pt x="531489" y="234143"/>
                  </a:cubicBezTo>
                  <a:cubicBezTo>
                    <a:pt x="557111" y="237858"/>
                    <a:pt x="582733" y="241287"/>
                    <a:pt x="608356" y="244716"/>
                  </a:cubicBezTo>
                  <a:cubicBezTo>
                    <a:pt x="724084" y="260051"/>
                    <a:pt x="842290" y="280911"/>
                    <a:pt x="958971" y="287102"/>
                  </a:cubicBezTo>
                  <a:cubicBezTo>
                    <a:pt x="983545" y="288435"/>
                    <a:pt x="1036123" y="286054"/>
                    <a:pt x="1040600" y="2521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2" name="Google Shape;1092;p4"/>
            <p:cNvSpPr/>
            <p:nvPr/>
          </p:nvSpPr>
          <p:spPr>
            <a:xfrm>
              <a:off x="5252920" y="3285552"/>
              <a:ext cx="657817" cy="378668"/>
            </a:xfrm>
            <a:custGeom>
              <a:avLst/>
              <a:gdLst/>
              <a:ahLst/>
              <a:cxnLst/>
              <a:rect l="l" t="t" r="r" b="b"/>
              <a:pathLst>
                <a:path w="657817" h="378668" extrusionOk="0">
                  <a:moveTo>
                    <a:pt x="657716" y="96983"/>
                  </a:moveTo>
                  <a:cubicBezTo>
                    <a:pt x="622188" y="89458"/>
                    <a:pt x="592756" y="77933"/>
                    <a:pt x="535034" y="62979"/>
                  </a:cubicBezTo>
                  <a:cubicBezTo>
                    <a:pt x="472836" y="47167"/>
                    <a:pt x="230234" y="-6363"/>
                    <a:pt x="171179" y="304"/>
                  </a:cubicBezTo>
                  <a:cubicBezTo>
                    <a:pt x="116782" y="6286"/>
                    <a:pt x="67404" y="34833"/>
                    <a:pt x="35067" y="78981"/>
                  </a:cubicBezTo>
                  <a:cubicBezTo>
                    <a:pt x="-25828" y="164773"/>
                    <a:pt x="-5643" y="283692"/>
                    <a:pt x="80149" y="344585"/>
                  </a:cubicBezTo>
                  <a:cubicBezTo>
                    <a:pt x="80177" y="344605"/>
                    <a:pt x="80196" y="344614"/>
                    <a:pt x="80215" y="344633"/>
                  </a:cubicBezTo>
                  <a:cubicBezTo>
                    <a:pt x="147652" y="392258"/>
                    <a:pt x="235187" y="383876"/>
                    <a:pt x="308053" y="354158"/>
                  </a:cubicBezTo>
                  <a:cubicBezTo>
                    <a:pt x="345258" y="338890"/>
                    <a:pt x="380167" y="318535"/>
                    <a:pt x="411781" y="293674"/>
                  </a:cubicBezTo>
                  <a:cubicBezTo>
                    <a:pt x="444261" y="267766"/>
                    <a:pt x="463787" y="227761"/>
                    <a:pt x="502078" y="209188"/>
                  </a:cubicBezTo>
                  <a:cubicBezTo>
                    <a:pt x="550941" y="185375"/>
                    <a:pt x="605329" y="195757"/>
                    <a:pt x="642000" y="207473"/>
                  </a:cubicBezTo>
                  <a:lnTo>
                    <a:pt x="657716" y="96983"/>
                  </a:lnTo>
                  <a:close/>
                  <a:moveTo>
                    <a:pt x="159654" y="263671"/>
                  </a:moveTo>
                  <a:cubicBezTo>
                    <a:pt x="120659" y="236086"/>
                    <a:pt x="111410" y="182117"/>
                    <a:pt x="138994" y="143113"/>
                  </a:cubicBezTo>
                  <a:cubicBezTo>
                    <a:pt x="166579" y="104117"/>
                    <a:pt x="220547" y="94869"/>
                    <a:pt x="259542" y="122453"/>
                  </a:cubicBezTo>
                  <a:cubicBezTo>
                    <a:pt x="298538" y="150037"/>
                    <a:pt x="307787" y="204016"/>
                    <a:pt x="280212" y="243011"/>
                  </a:cubicBezTo>
                  <a:cubicBezTo>
                    <a:pt x="280183" y="243040"/>
                    <a:pt x="280164" y="243068"/>
                    <a:pt x="280145" y="243097"/>
                  </a:cubicBezTo>
                  <a:cubicBezTo>
                    <a:pt x="252532" y="282025"/>
                    <a:pt x="198611" y="291226"/>
                    <a:pt x="159654" y="2636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3" name="Google Shape;1093;p4"/>
            <p:cNvSpPr/>
            <p:nvPr/>
          </p:nvSpPr>
          <p:spPr>
            <a:xfrm>
              <a:off x="5899974" y="3438333"/>
              <a:ext cx="1041488" cy="222711"/>
            </a:xfrm>
            <a:custGeom>
              <a:avLst/>
              <a:gdLst/>
              <a:ahLst/>
              <a:cxnLst/>
              <a:rect l="l" t="t" r="r" b="b"/>
              <a:pathLst>
                <a:path w="1041488" h="222711" extrusionOk="0">
                  <a:moveTo>
                    <a:pt x="958971" y="222141"/>
                  </a:moveTo>
                  <a:cubicBezTo>
                    <a:pt x="842194" y="215855"/>
                    <a:pt x="723989" y="194995"/>
                    <a:pt x="608356" y="179565"/>
                  </a:cubicBezTo>
                  <a:cubicBezTo>
                    <a:pt x="582733" y="176136"/>
                    <a:pt x="557016" y="172707"/>
                    <a:pt x="531489" y="168992"/>
                  </a:cubicBezTo>
                  <a:cubicBezTo>
                    <a:pt x="466462" y="159915"/>
                    <a:pt x="401568" y="150009"/>
                    <a:pt x="336798" y="139274"/>
                  </a:cubicBezTo>
                  <a:cubicBezTo>
                    <a:pt x="236404" y="122129"/>
                    <a:pt x="130772" y="106699"/>
                    <a:pt x="35617" y="69075"/>
                  </a:cubicBezTo>
                  <a:cubicBezTo>
                    <a:pt x="28188" y="66027"/>
                    <a:pt x="15710" y="60788"/>
                    <a:pt x="-101" y="55930"/>
                  </a:cubicBezTo>
                  <a:lnTo>
                    <a:pt x="7900" y="-267"/>
                  </a:lnTo>
                  <a:cubicBezTo>
                    <a:pt x="17425" y="3066"/>
                    <a:pt x="25045" y="6305"/>
                    <a:pt x="30188" y="8305"/>
                  </a:cubicBezTo>
                  <a:cubicBezTo>
                    <a:pt x="125438" y="46405"/>
                    <a:pt x="230975" y="61550"/>
                    <a:pt x="331369" y="78505"/>
                  </a:cubicBezTo>
                  <a:cubicBezTo>
                    <a:pt x="396043" y="89458"/>
                    <a:pt x="461004" y="99174"/>
                    <a:pt x="526060" y="108223"/>
                  </a:cubicBezTo>
                  <a:cubicBezTo>
                    <a:pt x="551587" y="112032"/>
                    <a:pt x="577209" y="115366"/>
                    <a:pt x="602926" y="118795"/>
                  </a:cubicBezTo>
                  <a:cubicBezTo>
                    <a:pt x="718560" y="134226"/>
                    <a:pt x="836765" y="155181"/>
                    <a:pt x="953447" y="161372"/>
                  </a:cubicBezTo>
                  <a:cubicBezTo>
                    <a:pt x="970591" y="162324"/>
                    <a:pt x="1001072" y="161372"/>
                    <a:pt x="1020122" y="149561"/>
                  </a:cubicBezTo>
                  <a:cubicBezTo>
                    <a:pt x="1034418" y="156352"/>
                    <a:pt x="1042867" y="171440"/>
                    <a:pt x="1041172" y="187185"/>
                  </a:cubicBezTo>
                  <a:cubicBezTo>
                    <a:pt x="1036885" y="221189"/>
                    <a:pt x="984022" y="223570"/>
                    <a:pt x="959447" y="2221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4" name="Google Shape;1094;p4"/>
            <p:cNvSpPr/>
            <p:nvPr/>
          </p:nvSpPr>
          <p:spPr>
            <a:xfrm>
              <a:off x="5257657" y="3421247"/>
              <a:ext cx="650509" cy="244044"/>
            </a:xfrm>
            <a:custGeom>
              <a:avLst/>
              <a:gdLst/>
              <a:ahLst/>
              <a:cxnLst/>
              <a:rect l="l" t="t" r="r" b="b"/>
              <a:pathLst>
                <a:path w="650509" h="244044" extrusionOk="0">
                  <a:moveTo>
                    <a:pt x="650408" y="16915"/>
                  </a:moveTo>
                  <a:cubicBezTo>
                    <a:pt x="646312" y="15295"/>
                    <a:pt x="641836" y="13866"/>
                    <a:pt x="636978" y="12342"/>
                  </a:cubicBezTo>
                  <a:lnTo>
                    <a:pt x="636978" y="12342"/>
                  </a:lnTo>
                  <a:cubicBezTo>
                    <a:pt x="600307" y="532"/>
                    <a:pt x="545728" y="-9565"/>
                    <a:pt x="496960" y="14057"/>
                  </a:cubicBezTo>
                  <a:cubicBezTo>
                    <a:pt x="458860" y="33107"/>
                    <a:pt x="439144" y="72731"/>
                    <a:pt x="406473" y="98448"/>
                  </a:cubicBezTo>
                  <a:cubicBezTo>
                    <a:pt x="374869" y="123299"/>
                    <a:pt x="339960" y="143616"/>
                    <a:pt x="302745" y="158837"/>
                  </a:cubicBezTo>
                  <a:cubicBezTo>
                    <a:pt x="229689" y="188174"/>
                    <a:pt x="142154" y="196937"/>
                    <a:pt x="74717" y="149312"/>
                  </a:cubicBezTo>
                  <a:cubicBezTo>
                    <a:pt x="37827" y="123233"/>
                    <a:pt x="11471" y="84818"/>
                    <a:pt x="422" y="41013"/>
                  </a:cubicBezTo>
                  <a:cubicBezTo>
                    <a:pt x="-4512" y="107431"/>
                    <a:pt x="25701" y="171582"/>
                    <a:pt x="80051" y="210082"/>
                  </a:cubicBezTo>
                  <a:cubicBezTo>
                    <a:pt x="147488" y="257707"/>
                    <a:pt x="235118" y="249134"/>
                    <a:pt x="308079" y="219607"/>
                  </a:cubicBezTo>
                  <a:cubicBezTo>
                    <a:pt x="345265" y="204348"/>
                    <a:pt x="380174" y="184021"/>
                    <a:pt x="411807" y="159218"/>
                  </a:cubicBezTo>
                  <a:cubicBezTo>
                    <a:pt x="444382" y="133310"/>
                    <a:pt x="463908" y="93400"/>
                    <a:pt x="502294" y="74827"/>
                  </a:cubicBezTo>
                  <a:cubicBezTo>
                    <a:pt x="551157" y="51014"/>
                    <a:pt x="605640" y="61301"/>
                    <a:pt x="642312" y="73112"/>
                  </a:cubicBezTo>
                  <a:lnTo>
                    <a:pt x="650313" y="1710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5" name="Google Shape;1095;p4"/>
            <p:cNvSpPr/>
            <p:nvPr/>
          </p:nvSpPr>
          <p:spPr>
            <a:xfrm>
              <a:off x="5958934" y="3263169"/>
              <a:ext cx="586331" cy="942639"/>
            </a:xfrm>
            <a:custGeom>
              <a:avLst/>
              <a:gdLst/>
              <a:ahLst/>
              <a:cxnLst/>
              <a:rect l="l" t="t" r="r" b="b"/>
              <a:pathLst>
                <a:path w="586331" h="942639" extrusionOk="0">
                  <a:moveTo>
                    <a:pt x="573970" y="849744"/>
                  </a:moveTo>
                  <a:cubicBezTo>
                    <a:pt x="529393" y="741730"/>
                    <a:pt x="470434" y="637050"/>
                    <a:pt x="417570" y="533037"/>
                  </a:cubicBezTo>
                  <a:cubicBezTo>
                    <a:pt x="405854" y="509892"/>
                    <a:pt x="394138" y="486841"/>
                    <a:pt x="382137" y="463981"/>
                  </a:cubicBezTo>
                  <a:cubicBezTo>
                    <a:pt x="352038" y="405593"/>
                    <a:pt x="321177" y="347491"/>
                    <a:pt x="289554" y="290150"/>
                  </a:cubicBezTo>
                  <a:cubicBezTo>
                    <a:pt x="240119" y="200996"/>
                    <a:pt x="190494" y="106413"/>
                    <a:pt x="123343" y="29070"/>
                  </a:cubicBezTo>
                  <a:cubicBezTo>
                    <a:pt x="118104" y="23069"/>
                    <a:pt x="108960" y="13068"/>
                    <a:pt x="99054" y="-267"/>
                  </a:cubicBezTo>
                  <a:lnTo>
                    <a:pt x="-101" y="51168"/>
                  </a:lnTo>
                  <a:cubicBezTo>
                    <a:pt x="5518" y="60026"/>
                    <a:pt x="10662" y="69646"/>
                    <a:pt x="16186" y="80505"/>
                  </a:cubicBezTo>
                  <a:cubicBezTo>
                    <a:pt x="45542" y="139921"/>
                    <a:pt x="62211" y="204796"/>
                    <a:pt x="65145" y="271005"/>
                  </a:cubicBezTo>
                  <a:cubicBezTo>
                    <a:pt x="98673" y="319325"/>
                    <a:pt x="132268" y="367560"/>
                    <a:pt x="165919" y="415689"/>
                  </a:cubicBezTo>
                  <a:cubicBezTo>
                    <a:pt x="193256" y="455123"/>
                    <a:pt x="220783" y="494461"/>
                    <a:pt x="248120" y="533800"/>
                  </a:cubicBezTo>
                  <a:cubicBezTo>
                    <a:pt x="297079" y="604161"/>
                    <a:pt x="346009" y="674484"/>
                    <a:pt x="394900" y="744778"/>
                  </a:cubicBezTo>
                  <a:cubicBezTo>
                    <a:pt x="425857" y="789165"/>
                    <a:pt x="457861" y="832789"/>
                    <a:pt x="485769" y="879081"/>
                  </a:cubicBezTo>
                  <a:cubicBezTo>
                    <a:pt x="500723" y="903846"/>
                    <a:pt x="531489" y="956900"/>
                    <a:pt x="567970" y="938612"/>
                  </a:cubicBezTo>
                  <a:cubicBezTo>
                    <a:pt x="598640" y="923277"/>
                    <a:pt x="583495" y="872794"/>
                    <a:pt x="573970" y="8499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6" name="Google Shape;1096;p4"/>
            <p:cNvSpPr/>
            <p:nvPr/>
          </p:nvSpPr>
          <p:spPr>
            <a:xfrm>
              <a:off x="5702214" y="2652722"/>
              <a:ext cx="383206" cy="662072"/>
            </a:xfrm>
            <a:custGeom>
              <a:avLst/>
              <a:gdLst/>
              <a:ahLst/>
              <a:cxnLst/>
              <a:rect l="l" t="t" r="r" b="b"/>
              <a:pathLst>
                <a:path w="383206" h="662072" extrusionOk="0">
                  <a:moveTo>
                    <a:pt x="310530" y="477591"/>
                  </a:moveTo>
                  <a:cubicBezTo>
                    <a:pt x="315388" y="435205"/>
                    <a:pt x="346630" y="403582"/>
                    <a:pt x="360060" y="364339"/>
                  </a:cubicBezTo>
                  <a:cubicBezTo>
                    <a:pt x="373052" y="326344"/>
                    <a:pt x="380682" y="286720"/>
                    <a:pt x="382730" y="246610"/>
                  </a:cubicBezTo>
                  <a:cubicBezTo>
                    <a:pt x="386254" y="167934"/>
                    <a:pt x="365489" y="82590"/>
                    <a:pt x="298243" y="34774"/>
                  </a:cubicBezTo>
                  <a:cubicBezTo>
                    <a:pt x="212851" y="-25872"/>
                    <a:pt x="94465" y="-5812"/>
                    <a:pt x="33819" y="79580"/>
                  </a:cubicBezTo>
                  <a:cubicBezTo>
                    <a:pt x="33753" y="79656"/>
                    <a:pt x="33695" y="79742"/>
                    <a:pt x="33638" y="79828"/>
                  </a:cubicBezTo>
                  <a:cubicBezTo>
                    <a:pt x="2949" y="125071"/>
                    <a:pt x="-7414" y="181097"/>
                    <a:pt x="5063" y="234323"/>
                  </a:cubicBezTo>
                  <a:cubicBezTo>
                    <a:pt x="18208" y="292045"/>
                    <a:pt x="148700" y="503499"/>
                    <a:pt x="184133" y="557030"/>
                  </a:cubicBezTo>
                  <a:cubicBezTo>
                    <a:pt x="217090" y="606560"/>
                    <a:pt x="237759" y="630658"/>
                    <a:pt x="256619" y="661805"/>
                  </a:cubicBezTo>
                  <a:lnTo>
                    <a:pt x="355393" y="610465"/>
                  </a:lnTo>
                  <a:cubicBezTo>
                    <a:pt x="332342" y="579795"/>
                    <a:pt x="304625" y="531598"/>
                    <a:pt x="310911" y="477877"/>
                  </a:cubicBezTo>
                  <a:close/>
                  <a:moveTo>
                    <a:pt x="148605" y="277566"/>
                  </a:moveTo>
                  <a:cubicBezTo>
                    <a:pt x="109715" y="250011"/>
                    <a:pt x="100533" y="196147"/>
                    <a:pt x="128079" y="157266"/>
                  </a:cubicBezTo>
                  <a:cubicBezTo>
                    <a:pt x="155635" y="118375"/>
                    <a:pt x="209498" y="109184"/>
                    <a:pt x="248389" y="136739"/>
                  </a:cubicBezTo>
                  <a:cubicBezTo>
                    <a:pt x="287280" y="164295"/>
                    <a:pt x="296462" y="218159"/>
                    <a:pt x="268906" y="257040"/>
                  </a:cubicBezTo>
                  <a:cubicBezTo>
                    <a:pt x="268877" y="257088"/>
                    <a:pt x="268839" y="257135"/>
                    <a:pt x="268811" y="257183"/>
                  </a:cubicBezTo>
                  <a:cubicBezTo>
                    <a:pt x="241160" y="295864"/>
                    <a:pt x="187467" y="304970"/>
                    <a:pt x="148605" y="2775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7" name="Google Shape;1097;p4"/>
            <p:cNvSpPr/>
            <p:nvPr/>
          </p:nvSpPr>
          <p:spPr>
            <a:xfrm>
              <a:off x="5960268" y="3277932"/>
              <a:ext cx="570350" cy="913233"/>
            </a:xfrm>
            <a:custGeom>
              <a:avLst/>
              <a:gdLst/>
              <a:ahLst/>
              <a:cxnLst/>
              <a:rect l="l" t="t" r="r" b="b"/>
              <a:pathLst>
                <a:path w="570350" h="913233" extrusionOk="0">
                  <a:moveTo>
                    <a:pt x="555111" y="910418"/>
                  </a:moveTo>
                  <a:cubicBezTo>
                    <a:pt x="522535" y="924991"/>
                    <a:pt x="492341" y="873366"/>
                    <a:pt x="477577" y="849077"/>
                  </a:cubicBezTo>
                  <a:cubicBezTo>
                    <a:pt x="450145" y="803738"/>
                    <a:pt x="419094" y="760780"/>
                    <a:pt x="388995" y="717156"/>
                  </a:cubicBezTo>
                  <a:cubicBezTo>
                    <a:pt x="341370" y="647938"/>
                    <a:pt x="293745" y="578786"/>
                    <a:pt x="246120" y="509701"/>
                  </a:cubicBezTo>
                  <a:cubicBezTo>
                    <a:pt x="219517" y="471030"/>
                    <a:pt x="192904" y="432292"/>
                    <a:pt x="166300" y="393496"/>
                  </a:cubicBezTo>
                  <a:cubicBezTo>
                    <a:pt x="133534" y="346062"/>
                    <a:pt x="100892" y="298627"/>
                    <a:pt x="68383" y="251193"/>
                  </a:cubicBezTo>
                  <a:cubicBezTo>
                    <a:pt x="62544" y="188080"/>
                    <a:pt x="44733" y="126663"/>
                    <a:pt x="15901" y="70218"/>
                  </a:cubicBezTo>
                  <a:cubicBezTo>
                    <a:pt x="10471" y="59645"/>
                    <a:pt x="5328" y="50406"/>
                    <a:pt x="-101" y="41643"/>
                  </a:cubicBezTo>
                  <a:lnTo>
                    <a:pt x="-101" y="41643"/>
                  </a:lnTo>
                  <a:lnTo>
                    <a:pt x="59906" y="13068"/>
                  </a:lnTo>
                  <a:lnTo>
                    <a:pt x="88481" y="-267"/>
                  </a:lnTo>
                  <a:lnTo>
                    <a:pt x="88481" y="-267"/>
                  </a:lnTo>
                  <a:lnTo>
                    <a:pt x="59906" y="13163"/>
                  </a:lnTo>
                  <a:cubicBezTo>
                    <a:pt x="65431" y="21831"/>
                    <a:pt x="70574" y="31165"/>
                    <a:pt x="76099" y="41738"/>
                  </a:cubicBezTo>
                  <a:cubicBezTo>
                    <a:pt x="104921" y="98345"/>
                    <a:pt x="122704" y="159924"/>
                    <a:pt x="128486" y="223189"/>
                  </a:cubicBezTo>
                  <a:cubicBezTo>
                    <a:pt x="161062" y="270624"/>
                    <a:pt x="193704" y="318030"/>
                    <a:pt x="226403" y="365398"/>
                  </a:cubicBezTo>
                  <a:cubicBezTo>
                    <a:pt x="252978" y="404069"/>
                    <a:pt x="279743" y="442741"/>
                    <a:pt x="306318" y="481602"/>
                  </a:cubicBezTo>
                  <a:cubicBezTo>
                    <a:pt x="353752" y="550878"/>
                    <a:pt x="401377" y="620029"/>
                    <a:pt x="449193" y="689057"/>
                  </a:cubicBezTo>
                  <a:cubicBezTo>
                    <a:pt x="479197" y="732682"/>
                    <a:pt x="510343" y="775734"/>
                    <a:pt x="537680" y="820978"/>
                  </a:cubicBezTo>
                  <a:cubicBezTo>
                    <a:pt x="546500" y="836733"/>
                    <a:pt x="556902" y="851534"/>
                    <a:pt x="568732" y="865174"/>
                  </a:cubicBezTo>
                  <a:cubicBezTo>
                    <a:pt x="572161" y="884224"/>
                    <a:pt x="570637" y="903274"/>
                    <a:pt x="555111" y="9104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8" name="Google Shape;1098;p4"/>
            <p:cNvSpPr/>
            <p:nvPr/>
          </p:nvSpPr>
          <p:spPr>
            <a:xfrm>
              <a:off x="5705557" y="2674619"/>
              <a:ext cx="341483" cy="625316"/>
            </a:xfrm>
            <a:custGeom>
              <a:avLst/>
              <a:gdLst/>
              <a:ahLst/>
              <a:cxnLst/>
              <a:rect l="l" t="t" r="r" b="b"/>
              <a:pathLst>
                <a:path w="341483" h="625316" extrusionOk="0">
                  <a:moveTo>
                    <a:pt x="341382" y="586187"/>
                  </a:moveTo>
                  <a:lnTo>
                    <a:pt x="310426" y="598760"/>
                  </a:lnTo>
                  <a:cubicBezTo>
                    <a:pt x="292424" y="567899"/>
                    <a:pt x="272326" y="543420"/>
                    <a:pt x="241084" y="493985"/>
                  </a:cubicBezTo>
                  <a:cubicBezTo>
                    <a:pt x="207080" y="440455"/>
                    <a:pt x="82398" y="229571"/>
                    <a:pt x="69634" y="174135"/>
                  </a:cubicBezTo>
                  <a:cubicBezTo>
                    <a:pt x="57537" y="124901"/>
                    <a:pt x="68005" y="72837"/>
                    <a:pt x="98209" y="32118"/>
                  </a:cubicBezTo>
                  <a:cubicBezTo>
                    <a:pt x="108125" y="19621"/>
                    <a:pt x="119878" y="8705"/>
                    <a:pt x="133071" y="-267"/>
                  </a:cubicBezTo>
                  <a:cubicBezTo>
                    <a:pt x="93761" y="6295"/>
                    <a:pt x="58261" y="27117"/>
                    <a:pt x="33344" y="58216"/>
                  </a:cubicBezTo>
                  <a:cubicBezTo>
                    <a:pt x="3216" y="99078"/>
                    <a:pt x="-7242" y="151190"/>
                    <a:pt x="4769" y="200520"/>
                  </a:cubicBezTo>
                  <a:cubicBezTo>
                    <a:pt x="17151" y="255765"/>
                    <a:pt x="141834" y="467220"/>
                    <a:pt x="176219" y="520274"/>
                  </a:cubicBezTo>
                  <a:cubicBezTo>
                    <a:pt x="207651" y="569899"/>
                    <a:pt x="227559" y="594474"/>
                    <a:pt x="245561" y="625049"/>
                  </a:cubicBezTo>
                  <a:lnTo>
                    <a:pt x="245561" y="625049"/>
                  </a:lnTo>
                  <a:lnTo>
                    <a:pt x="310426" y="598760"/>
                  </a:lnTo>
                  <a:lnTo>
                    <a:pt x="341192" y="586092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9" name="Google Shape;1099;p4"/>
            <p:cNvSpPr/>
            <p:nvPr/>
          </p:nvSpPr>
          <p:spPr>
            <a:xfrm>
              <a:off x="6062733" y="3421267"/>
              <a:ext cx="69351" cy="69353"/>
            </a:xfrm>
            <a:custGeom>
              <a:avLst/>
              <a:gdLst/>
              <a:ahLst/>
              <a:cxnLst/>
              <a:rect l="l" t="t" r="r" b="b"/>
              <a:pathLst>
                <a:path w="69351" h="69353" extrusionOk="0">
                  <a:moveTo>
                    <a:pt x="68788" y="28801"/>
                  </a:moveTo>
                  <a:cubicBezTo>
                    <a:pt x="71884" y="47698"/>
                    <a:pt x="59082" y="65529"/>
                    <a:pt x="40185" y="68625"/>
                  </a:cubicBezTo>
                  <a:cubicBezTo>
                    <a:pt x="21287" y="71720"/>
                    <a:pt x="3456" y="58919"/>
                    <a:pt x="361" y="40021"/>
                  </a:cubicBezTo>
                  <a:cubicBezTo>
                    <a:pt x="-2725" y="21190"/>
                    <a:pt x="9971" y="3407"/>
                    <a:pt x="28783" y="226"/>
                  </a:cubicBezTo>
                  <a:cubicBezTo>
                    <a:pt x="47662" y="-2975"/>
                    <a:pt x="65559" y="9741"/>
                    <a:pt x="68760" y="28620"/>
                  </a:cubicBezTo>
                  <a:cubicBezTo>
                    <a:pt x="68769" y="28677"/>
                    <a:pt x="68779" y="28744"/>
                    <a:pt x="68788" y="28801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0" name="Google Shape;1100;p4"/>
            <p:cNvSpPr/>
            <p:nvPr/>
          </p:nvSpPr>
          <p:spPr>
            <a:xfrm>
              <a:off x="6091618" y="3421951"/>
              <a:ext cx="11620" cy="68389"/>
            </a:xfrm>
            <a:custGeom>
              <a:avLst/>
              <a:gdLst/>
              <a:ahLst/>
              <a:cxnLst/>
              <a:rect l="l" t="t" r="r" b="b"/>
              <a:pathLst>
                <a:path w="11620" h="68389" extrusionOk="0">
                  <a:moveTo>
                    <a:pt x="0" y="0"/>
                  </a:moveTo>
                  <a:lnTo>
                    <a:pt x="11621" y="68390"/>
                  </a:ln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01" name="Google Shape;1101;p4"/>
          <p:cNvGrpSpPr/>
          <p:nvPr/>
        </p:nvGrpSpPr>
        <p:grpSpPr>
          <a:xfrm>
            <a:off x="844143" y="4081015"/>
            <a:ext cx="268192" cy="432234"/>
            <a:chOff x="5781734" y="2919412"/>
            <a:chExt cx="632081" cy="1018700"/>
          </a:xfrm>
        </p:grpSpPr>
        <p:sp>
          <p:nvSpPr>
            <p:cNvPr id="1102" name="Google Shape;1102;p4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3" name="Google Shape;1103;p4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4" name="Google Shape;1104;p4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5" name="Google Shape;1105;p4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6" name="Google Shape;1106;p4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7" name="Google Shape;1107;p4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8" name="Google Shape;1108;p4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9" name="Google Shape;1109;p4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0" name="Google Shape;1110;p4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1" name="Google Shape;1111;p4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12" name="Google Shape;1112;p4"/>
          <p:cNvGrpSpPr/>
          <p:nvPr/>
        </p:nvGrpSpPr>
        <p:grpSpPr>
          <a:xfrm>
            <a:off x="491854" y="4262684"/>
            <a:ext cx="283757" cy="430319"/>
            <a:chOff x="5762846" y="2919732"/>
            <a:chExt cx="668765" cy="1014186"/>
          </a:xfrm>
        </p:grpSpPr>
        <p:sp>
          <p:nvSpPr>
            <p:cNvPr id="1113" name="Google Shape;1113;p4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4" name="Google Shape;1114;p4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5" name="Google Shape;1115;p4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6" name="Google Shape;1116;p4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7" name="Google Shape;1117;p4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8" name="Google Shape;1118;p4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9" name="Google Shape;1119;p4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0" name="Google Shape;1120;p4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1" name="Google Shape;1121;p4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2" name="Google Shape;1122;p4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23" name="Google Shape;1123;p4"/>
          <p:cNvGrpSpPr/>
          <p:nvPr/>
        </p:nvGrpSpPr>
        <p:grpSpPr>
          <a:xfrm>
            <a:off x="57473" y="4393992"/>
            <a:ext cx="120475" cy="206397"/>
            <a:chOff x="5953125" y="3186112"/>
            <a:chExt cx="283939" cy="486441"/>
          </a:xfrm>
        </p:grpSpPr>
        <p:sp>
          <p:nvSpPr>
            <p:cNvPr id="1124" name="Google Shape;1124;p4"/>
            <p:cNvSpPr/>
            <p:nvPr/>
          </p:nvSpPr>
          <p:spPr>
            <a:xfrm>
              <a:off x="5953220" y="3186112"/>
              <a:ext cx="283844" cy="486441"/>
            </a:xfrm>
            <a:custGeom>
              <a:avLst/>
              <a:gdLst/>
              <a:ahLst/>
              <a:cxnLst/>
              <a:rect l="l" t="t" r="r" b="b"/>
              <a:pathLst>
                <a:path w="283844" h="486441" extrusionOk="0">
                  <a:moveTo>
                    <a:pt x="251746" y="486219"/>
                  </a:moveTo>
                  <a:lnTo>
                    <a:pt x="31147" y="486219"/>
                  </a:lnTo>
                  <a:cubicBezTo>
                    <a:pt x="13735" y="486219"/>
                    <a:pt x="-381" y="472103"/>
                    <a:pt x="-381" y="454692"/>
                  </a:cubicBezTo>
                  <a:lnTo>
                    <a:pt x="-381" y="31305"/>
                  </a:lnTo>
                  <a:cubicBezTo>
                    <a:pt x="-333" y="13913"/>
                    <a:pt x="13755" y="-175"/>
                    <a:pt x="31147" y="-222"/>
                  </a:cubicBezTo>
                  <a:lnTo>
                    <a:pt x="251841" y="-222"/>
                  </a:lnTo>
                  <a:cubicBezTo>
                    <a:pt x="269272" y="-222"/>
                    <a:pt x="283407" y="13875"/>
                    <a:pt x="283464" y="31305"/>
                  </a:cubicBezTo>
                  <a:lnTo>
                    <a:pt x="283464" y="454692"/>
                  </a:lnTo>
                  <a:cubicBezTo>
                    <a:pt x="283360" y="472094"/>
                    <a:pt x="269244" y="486172"/>
                    <a:pt x="251841" y="486219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5" name="Google Shape;1125;p4"/>
            <p:cNvSpPr/>
            <p:nvPr/>
          </p:nvSpPr>
          <p:spPr>
            <a:xfrm>
              <a:off x="5953125" y="3302697"/>
              <a:ext cx="283844" cy="246792"/>
            </a:xfrm>
            <a:custGeom>
              <a:avLst/>
              <a:gdLst/>
              <a:ahLst/>
              <a:cxnLst/>
              <a:rect l="l" t="t" r="r" b="b"/>
              <a:pathLst>
                <a:path w="283844" h="246792" extrusionOk="0">
                  <a:moveTo>
                    <a:pt x="0" y="0"/>
                  </a:moveTo>
                  <a:lnTo>
                    <a:pt x="283845" y="0"/>
                  </a:lnTo>
                  <a:lnTo>
                    <a:pt x="283845" y="246793"/>
                  </a:lnTo>
                  <a:lnTo>
                    <a:pt x="0" y="24679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6" name="Google Shape;1126;p4"/>
            <p:cNvSpPr/>
            <p:nvPr/>
          </p:nvSpPr>
          <p:spPr>
            <a:xfrm>
              <a:off x="5953315" y="3186112"/>
              <a:ext cx="116585" cy="486441"/>
            </a:xfrm>
            <a:custGeom>
              <a:avLst/>
              <a:gdLst/>
              <a:ahLst/>
              <a:cxnLst/>
              <a:rect l="l" t="t" r="r" b="b"/>
              <a:pathLst>
                <a:path w="116585" h="486441" extrusionOk="0">
                  <a:moveTo>
                    <a:pt x="116015" y="486219"/>
                  </a:moveTo>
                  <a:lnTo>
                    <a:pt x="31052" y="486219"/>
                  </a:lnTo>
                  <a:cubicBezTo>
                    <a:pt x="13678" y="486162"/>
                    <a:pt x="-381" y="472065"/>
                    <a:pt x="-381" y="454692"/>
                  </a:cubicBezTo>
                  <a:lnTo>
                    <a:pt x="-381" y="31305"/>
                  </a:lnTo>
                  <a:cubicBezTo>
                    <a:pt x="-333" y="13951"/>
                    <a:pt x="13697" y="-118"/>
                    <a:pt x="31052" y="-222"/>
                  </a:cubicBezTo>
                  <a:lnTo>
                    <a:pt x="116205" y="-222"/>
                  </a:lnTo>
                  <a:cubicBezTo>
                    <a:pt x="98813" y="-175"/>
                    <a:pt x="84725" y="13913"/>
                    <a:pt x="84678" y="31305"/>
                  </a:cubicBezTo>
                  <a:lnTo>
                    <a:pt x="84678" y="454692"/>
                  </a:lnTo>
                  <a:cubicBezTo>
                    <a:pt x="84678" y="472103"/>
                    <a:pt x="98794" y="486219"/>
                    <a:pt x="116205" y="486219"/>
                  </a:cubicBezTo>
                  <a:close/>
                </a:path>
              </a:pathLst>
            </a:custGeom>
            <a:solidFill>
              <a:srgbClr val="000000">
                <a:alpha val="86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27" name="Google Shape;1127;p4"/>
          <p:cNvGrpSpPr/>
          <p:nvPr/>
        </p:nvGrpSpPr>
        <p:grpSpPr>
          <a:xfrm>
            <a:off x="863277" y="4317004"/>
            <a:ext cx="317254" cy="880472"/>
            <a:chOff x="5719761" y="2390679"/>
            <a:chExt cx="747712" cy="2075116"/>
          </a:xfrm>
        </p:grpSpPr>
        <p:sp>
          <p:nvSpPr>
            <p:cNvPr id="1128" name="Google Shape;1128;p4"/>
            <p:cNvSpPr/>
            <p:nvPr/>
          </p:nvSpPr>
          <p:spPr>
            <a:xfrm>
              <a:off x="6215625" y="2390775"/>
              <a:ext cx="251848" cy="516540"/>
            </a:xfrm>
            <a:custGeom>
              <a:avLst/>
              <a:gdLst/>
              <a:ahLst/>
              <a:cxnLst/>
              <a:rect l="l" t="t" r="r" b="b"/>
              <a:pathLst>
                <a:path w="251848" h="516540" extrusionOk="0">
                  <a:moveTo>
                    <a:pt x="247454" y="37749"/>
                  </a:moveTo>
                  <a:lnTo>
                    <a:pt x="247454" y="37178"/>
                  </a:lnTo>
                  <a:cubicBezTo>
                    <a:pt x="248883" y="23176"/>
                    <a:pt x="250217" y="10698"/>
                    <a:pt x="251455" y="-160"/>
                  </a:cubicBezTo>
                  <a:lnTo>
                    <a:pt x="246311" y="2316"/>
                  </a:lnTo>
                  <a:cubicBezTo>
                    <a:pt x="241072" y="4888"/>
                    <a:pt x="235643" y="7745"/>
                    <a:pt x="229833" y="10889"/>
                  </a:cubicBezTo>
                  <a:cubicBezTo>
                    <a:pt x="177674" y="46236"/>
                    <a:pt x="131630" y="89860"/>
                    <a:pt x="93530" y="140048"/>
                  </a:cubicBezTo>
                  <a:cubicBezTo>
                    <a:pt x="72747" y="166384"/>
                    <a:pt x="54116" y="194350"/>
                    <a:pt x="37809" y="223677"/>
                  </a:cubicBezTo>
                  <a:cubicBezTo>
                    <a:pt x="34380" y="230154"/>
                    <a:pt x="31142" y="236917"/>
                    <a:pt x="28284" y="243870"/>
                  </a:cubicBezTo>
                  <a:lnTo>
                    <a:pt x="26855" y="246918"/>
                  </a:lnTo>
                  <a:cubicBezTo>
                    <a:pt x="13435" y="277141"/>
                    <a:pt x="4853" y="309278"/>
                    <a:pt x="1423" y="342168"/>
                  </a:cubicBezTo>
                  <a:cubicBezTo>
                    <a:pt x="-2968" y="384335"/>
                    <a:pt x="614" y="426960"/>
                    <a:pt x="11996" y="467803"/>
                  </a:cubicBezTo>
                  <a:cubicBezTo>
                    <a:pt x="46096" y="483900"/>
                    <a:pt x="80005" y="500188"/>
                    <a:pt x="114009" y="516380"/>
                  </a:cubicBezTo>
                  <a:cubicBezTo>
                    <a:pt x="182113" y="451896"/>
                    <a:pt x="209259" y="391412"/>
                    <a:pt x="221165" y="348740"/>
                  </a:cubicBezTo>
                  <a:cubicBezTo>
                    <a:pt x="224861" y="335786"/>
                    <a:pt x="227576" y="322575"/>
                    <a:pt x="229261" y="309212"/>
                  </a:cubicBezTo>
                  <a:cubicBezTo>
                    <a:pt x="233643" y="276446"/>
                    <a:pt x="233167" y="239012"/>
                    <a:pt x="237548" y="165194"/>
                  </a:cubicBezTo>
                  <a:cubicBezTo>
                    <a:pt x="238691" y="145191"/>
                    <a:pt x="240025" y="126236"/>
                    <a:pt x="241358" y="108615"/>
                  </a:cubicBezTo>
                  <a:cubicBezTo>
                    <a:pt x="242025" y="99662"/>
                    <a:pt x="242692" y="91089"/>
                    <a:pt x="243454" y="82898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9" name="Google Shape;1129;p4"/>
            <p:cNvSpPr/>
            <p:nvPr/>
          </p:nvSpPr>
          <p:spPr>
            <a:xfrm>
              <a:off x="5719761" y="3385756"/>
              <a:ext cx="482250" cy="1078801"/>
            </a:xfrm>
            <a:custGeom>
              <a:avLst/>
              <a:gdLst/>
              <a:ahLst/>
              <a:cxnLst/>
              <a:rect l="l" t="t" r="r" b="b"/>
              <a:pathLst>
                <a:path w="482250" h="1078801" extrusionOk="0">
                  <a:moveTo>
                    <a:pt x="-394" y="1045304"/>
                  </a:moveTo>
                  <a:cubicBezTo>
                    <a:pt x="19151" y="850632"/>
                    <a:pt x="54965" y="657931"/>
                    <a:pt x="106667" y="469232"/>
                  </a:cubicBezTo>
                  <a:cubicBezTo>
                    <a:pt x="151158" y="309402"/>
                    <a:pt x="205917" y="152611"/>
                    <a:pt x="270592" y="-160"/>
                  </a:cubicBezTo>
                  <a:lnTo>
                    <a:pt x="481857" y="83850"/>
                  </a:lnTo>
                  <a:cubicBezTo>
                    <a:pt x="384292" y="426941"/>
                    <a:pt x="254457" y="760030"/>
                    <a:pt x="94094" y="1078641"/>
                  </a:cubicBezTo>
                  <a:close/>
                </a:path>
              </a:pathLst>
            </a:custGeom>
            <a:solidFill>
              <a:srgbClr val="A441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0" name="Google Shape;1130;p4"/>
            <p:cNvSpPr/>
            <p:nvPr/>
          </p:nvSpPr>
          <p:spPr>
            <a:xfrm>
              <a:off x="5990081" y="2852166"/>
              <a:ext cx="344233" cy="617410"/>
            </a:xfrm>
            <a:custGeom>
              <a:avLst/>
              <a:gdLst/>
              <a:ahLst/>
              <a:cxnLst/>
              <a:rect l="l" t="t" r="r" b="b"/>
              <a:pathLst>
                <a:path w="344233" h="617410" extrusionOk="0">
                  <a:moveTo>
                    <a:pt x="210871" y="617250"/>
                  </a:moveTo>
                  <a:lnTo>
                    <a:pt x="-394" y="533144"/>
                  </a:lnTo>
                  <a:cubicBezTo>
                    <a:pt x="31896" y="455611"/>
                    <a:pt x="64948" y="380744"/>
                    <a:pt x="97904" y="306354"/>
                  </a:cubicBezTo>
                  <a:cubicBezTo>
                    <a:pt x="154197" y="179005"/>
                    <a:pt x="204870" y="74230"/>
                    <a:pt x="242017" y="-160"/>
                  </a:cubicBezTo>
                  <a:lnTo>
                    <a:pt x="343840" y="32225"/>
                  </a:lnTo>
                  <a:cubicBezTo>
                    <a:pt x="311893" y="218591"/>
                    <a:pt x="270564" y="403233"/>
                    <a:pt x="220015" y="585436"/>
                  </a:cubicBezTo>
                  <a:cubicBezTo>
                    <a:pt x="216966" y="596105"/>
                    <a:pt x="214300" y="606677"/>
                    <a:pt x="210871" y="617250"/>
                  </a:cubicBez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1" name="Google Shape;1131;p4"/>
            <p:cNvSpPr/>
            <p:nvPr/>
          </p:nvSpPr>
          <p:spPr>
            <a:xfrm>
              <a:off x="6073139" y="2883217"/>
              <a:ext cx="260032" cy="566546"/>
            </a:xfrm>
            <a:custGeom>
              <a:avLst/>
              <a:gdLst/>
              <a:ahLst/>
              <a:cxnLst/>
              <a:rect l="l" t="t" r="r" b="b"/>
              <a:pathLst>
                <a:path w="260032" h="566546" extrusionOk="0">
                  <a:moveTo>
                    <a:pt x="77616" y="566387"/>
                  </a:moveTo>
                  <a:lnTo>
                    <a:pt x="-394" y="535335"/>
                  </a:lnTo>
                  <a:cubicBezTo>
                    <a:pt x="30658" y="459135"/>
                    <a:pt x="61233" y="385031"/>
                    <a:pt x="91808" y="311212"/>
                  </a:cubicBezTo>
                  <a:cubicBezTo>
                    <a:pt x="145053" y="182529"/>
                    <a:pt x="190868" y="75849"/>
                    <a:pt x="223825" y="-160"/>
                  </a:cubicBezTo>
                  <a:cubicBezTo>
                    <a:pt x="235731" y="2221"/>
                    <a:pt x="247637" y="4412"/>
                    <a:pt x="259639" y="6602"/>
                  </a:cubicBezTo>
                  <a:cubicBezTo>
                    <a:pt x="258019" y="16127"/>
                    <a:pt x="256305" y="25652"/>
                    <a:pt x="254685" y="35177"/>
                  </a:cubicBezTo>
                  <a:cubicBezTo>
                    <a:pt x="206108" y="190816"/>
                    <a:pt x="150482" y="359694"/>
                    <a:pt x="87045" y="540002"/>
                  </a:cubicBezTo>
                  <a:cubicBezTo>
                    <a:pt x="83616" y="548670"/>
                    <a:pt x="80759" y="557624"/>
                    <a:pt x="77616" y="566387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2" name="Google Shape;1132;p4"/>
            <p:cNvSpPr/>
            <p:nvPr/>
          </p:nvSpPr>
          <p:spPr>
            <a:xfrm>
              <a:off x="5723191" y="3418808"/>
              <a:ext cx="428148" cy="1026033"/>
            </a:xfrm>
            <a:custGeom>
              <a:avLst/>
              <a:gdLst/>
              <a:ahLst/>
              <a:cxnLst/>
              <a:rect l="l" t="t" r="r" b="b"/>
              <a:pathLst>
                <a:path w="428148" h="1026033" extrusionOk="0">
                  <a:moveTo>
                    <a:pt x="-394" y="1013585"/>
                  </a:moveTo>
                  <a:cubicBezTo>
                    <a:pt x="61900" y="791843"/>
                    <a:pt x="123431" y="605439"/>
                    <a:pt x="171723" y="468755"/>
                  </a:cubicBezTo>
                  <a:cubicBezTo>
                    <a:pt x="231921" y="297305"/>
                    <a:pt x="290404" y="146906"/>
                    <a:pt x="348030" y="4221"/>
                  </a:cubicBezTo>
                  <a:lnTo>
                    <a:pt x="348030" y="4221"/>
                  </a:lnTo>
                  <a:lnTo>
                    <a:pt x="349745" y="-160"/>
                  </a:lnTo>
                  <a:lnTo>
                    <a:pt x="427755" y="30891"/>
                  </a:lnTo>
                  <a:cubicBezTo>
                    <a:pt x="427278" y="32320"/>
                    <a:pt x="426707" y="33844"/>
                    <a:pt x="426135" y="35273"/>
                  </a:cubicBezTo>
                  <a:lnTo>
                    <a:pt x="426135" y="35273"/>
                  </a:lnTo>
                  <a:cubicBezTo>
                    <a:pt x="291261" y="415320"/>
                    <a:pt x="155340" y="749648"/>
                    <a:pt x="34849" y="1025873"/>
                  </a:cubicBezTo>
                  <a:close/>
                </a:path>
              </a:pathLst>
            </a:custGeom>
            <a:solidFill>
              <a:srgbClr val="C15D4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3" name="Google Shape;1133;p4"/>
            <p:cNvSpPr/>
            <p:nvPr/>
          </p:nvSpPr>
          <p:spPr>
            <a:xfrm>
              <a:off x="5722714" y="3460051"/>
              <a:ext cx="482441" cy="1005744"/>
            </a:xfrm>
            <a:custGeom>
              <a:avLst/>
              <a:gdLst/>
              <a:ahLst/>
              <a:cxnLst/>
              <a:rect l="l" t="t" r="r" b="b"/>
              <a:pathLst>
                <a:path w="482441" h="1005744" extrusionOk="0">
                  <a:moveTo>
                    <a:pt x="-394" y="972152"/>
                  </a:moveTo>
                  <a:cubicBezTo>
                    <a:pt x="-347" y="971770"/>
                    <a:pt x="-347" y="971390"/>
                    <a:pt x="-394" y="971009"/>
                  </a:cubicBezTo>
                  <a:lnTo>
                    <a:pt x="66281" y="994630"/>
                  </a:lnTo>
                  <a:cubicBezTo>
                    <a:pt x="226853" y="676048"/>
                    <a:pt x="356841" y="342968"/>
                    <a:pt x="454520" y="-160"/>
                  </a:cubicBezTo>
                  <a:lnTo>
                    <a:pt x="482047" y="10793"/>
                  </a:lnTo>
                  <a:cubicBezTo>
                    <a:pt x="384330" y="353903"/>
                    <a:pt x="254333" y="686992"/>
                    <a:pt x="93808" y="1005584"/>
                  </a:cubicBezTo>
                  <a:close/>
                </a:path>
              </a:pathLst>
            </a:custGeom>
            <a:solidFill>
              <a:srgbClr val="752C1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4" name="Google Shape;1134;p4"/>
            <p:cNvSpPr/>
            <p:nvPr/>
          </p:nvSpPr>
          <p:spPr>
            <a:xfrm>
              <a:off x="6177342" y="2876835"/>
              <a:ext cx="160686" cy="593883"/>
            </a:xfrm>
            <a:custGeom>
              <a:avLst/>
              <a:gdLst/>
              <a:ahLst/>
              <a:cxnLst/>
              <a:rect l="l" t="t" r="r" b="b"/>
              <a:pathLst>
                <a:path w="160686" h="593883" extrusionOk="0">
                  <a:moveTo>
                    <a:pt x="27038" y="593723"/>
                  </a:moveTo>
                  <a:lnTo>
                    <a:pt x="-394" y="582769"/>
                  </a:lnTo>
                  <a:cubicBezTo>
                    <a:pt x="2654" y="572292"/>
                    <a:pt x="5607" y="561624"/>
                    <a:pt x="8559" y="550956"/>
                  </a:cubicBezTo>
                  <a:cubicBezTo>
                    <a:pt x="59128" y="369467"/>
                    <a:pt x="100457" y="185520"/>
                    <a:pt x="132384" y="-160"/>
                  </a:cubicBezTo>
                  <a:lnTo>
                    <a:pt x="160293" y="8698"/>
                  </a:lnTo>
                  <a:cubicBezTo>
                    <a:pt x="128355" y="195064"/>
                    <a:pt x="87026" y="379706"/>
                    <a:pt x="36468" y="561910"/>
                  </a:cubicBezTo>
                  <a:cubicBezTo>
                    <a:pt x="32658" y="572578"/>
                    <a:pt x="29705" y="583246"/>
                    <a:pt x="27038" y="593723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5" name="Google Shape;1135;p4"/>
            <p:cNvSpPr/>
            <p:nvPr/>
          </p:nvSpPr>
          <p:spPr>
            <a:xfrm>
              <a:off x="6023609" y="3301269"/>
              <a:ext cx="204978" cy="81534"/>
            </a:xfrm>
            <a:custGeom>
              <a:avLst/>
              <a:gdLst/>
              <a:ahLst/>
              <a:cxnLst/>
              <a:rect l="l" t="t" r="r" b="b"/>
              <a:pathLst>
                <a:path w="204978" h="81534" extrusionOk="0">
                  <a:moveTo>
                    <a:pt x="204978" y="81534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6" name="Google Shape;1136;p4"/>
            <p:cNvSpPr/>
            <p:nvPr/>
          </p:nvSpPr>
          <p:spPr>
            <a:xfrm>
              <a:off x="6231344" y="2391155"/>
              <a:ext cx="236035" cy="443674"/>
            </a:xfrm>
            <a:custGeom>
              <a:avLst/>
              <a:gdLst/>
              <a:ahLst/>
              <a:cxnLst/>
              <a:rect l="l" t="t" r="r" b="b"/>
              <a:pathLst>
                <a:path w="236035" h="443674" extrusionOk="0">
                  <a:moveTo>
                    <a:pt x="59809" y="443514"/>
                  </a:moveTo>
                  <a:cubicBezTo>
                    <a:pt x="36664" y="422454"/>
                    <a:pt x="19071" y="396023"/>
                    <a:pt x="8565" y="366552"/>
                  </a:cubicBezTo>
                  <a:cubicBezTo>
                    <a:pt x="-4180" y="327576"/>
                    <a:pt x="-3303" y="285428"/>
                    <a:pt x="11041" y="247013"/>
                  </a:cubicBezTo>
                  <a:cubicBezTo>
                    <a:pt x="11518" y="245585"/>
                    <a:pt x="11994" y="244156"/>
                    <a:pt x="12565" y="242822"/>
                  </a:cubicBezTo>
                  <a:cubicBezTo>
                    <a:pt x="16213" y="232735"/>
                    <a:pt x="20376" y="222848"/>
                    <a:pt x="25043" y="213200"/>
                  </a:cubicBezTo>
                  <a:lnTo>
                    <a:pt x="25043" y="213200"/>
                  </a:lnTo>
                  <a:cubicBezTo>
                    <a:pt x="34092" y="194150"/>
                    <a:pt x="44093" y="177386"/>
                    <a:pt x="52571" y="163289"/>
                  </a:cubicBezTo>
                  <a:cubicBezTo>
                    <a:pt x="91852" y="99014"/>
                    <a:pt x="147582" y="46398"/>
                    <a:pt x="214019" y="10889"/>
                  </a:cubicBezTo>
                  <a:cubicBezTo>
                    <a:pt x="219829" y="7745"/>
                    <a:pt x="225259" y="4888"/>
                    <a:pt x="230497" y="2316"/>
                  </a:cubicBezTo>
                  <a:lnTo>
                    <a:pt x="235641" y="-160"/>
                  </a:lnTo>
                  <a:cubicBezTo>
                    <a:pt x="234403" y="10698"/>
                    <a:pt x="233069" y="23176"/>
                    <a:pt x="231640" y="37178"/>
                  </a:cubicBezTo>
                  <a:lnTo>
                    <a:pt x="231640" y="37749"/>
                  </a:lnTo>
                  <a:cubicBezTo>
                    <a:pt x="228030" y="54932"/>
                    <a:pt x="225954" y="72401"/>
                    <a:pt x="225449" y="89946"/>
                  </a:cubicBezTo>
                  <a:cubicBezTo>
                    <a:pt x="225449" y="94899"/>
                    <a:pt x="225449" y="99471"/>
                    <a:pt x="225449" y="104996"/>
                  </a:cubicBezTo>
                  <a:cubicBezTo>
                    <a:pt x="225449" y="106043"/>
                    <a:pt x="225449" y="107186"/>
                    <a:pt x="225449" y="108234"/>
                  </a:cubicBezTo>
                  <a:cubicBezTo>
                    <a:pt x="224116" y="125855"/>
                    <a:pt x="222782" y="144810"/>
                    <a:pt x="221639" y="164813"/>
                  </a:cubicBezTo>
                  <a:cubicBezTo>
                    <a:pt x="217258" y="238631"/>
                    <a:pt x="217734" y="276065"/>
                    <a:pt x="213353" y="308831"/>
                  </a:cubicBezTo>
                  <a:cubicBezTo>
                    <a:pt x="211162" y="313784"/>
                    <a:pt x="208685" y="318356"/>
                    <a:pt x="206113" y="323785"/>
                  </a:cubicBezTo>
                  <a:cubicBezTo>
                    <a:pt x="164299" y="401604"/>
                    <a:pt x="87337" y="433132"/>
                    <a:pt x="59809" y="443514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7" name="Google Shape;1137;p4"/>
            <p:cNvSpPr/>
            <p:nvPr/>
          </p:nvSpPr>
          <p:spPr>
            <a:xfrm>
              <a:off x="6243960" y="2390679"/>
              <a:ext cx="223323" cy="368617"/>
            </a:xfrm>
            <a:custGeom>
              <a:avLst/>
              <a:gdLst/>
              <a:ahLst/>
              <a:cxnLst/>
              <a:rect l="l" t="t" r="r" b="b"/>
              <a:pathLst>
                <a:path w="223323" h="368617" extrusionOk="0">
                  <a:moveTo>
                    <a:pt x="215024" y="82612"/>
                  </a:moveTo>
                  <a:cubicBezTo>
                    <a:pt x="214452" y="85088"/>
                    <a:pt x="213690" y="87470"/>
                    <a:pt x="212928" y="90041"/>
                  </a:cubicBezTo>
                  <a:cubicBezTo>
                    <a:pt x="210690" y="97833"/>
                    <a:pt x="208013" y="105500"/>
                    <a:pt x="204927" y="112997"/>
                  </a:cubicBezTo>
                  <a:cubicBezTo>
                    <a:pt x="187020" y="157193"/>
                    <a:pt x="163684" y="179005"/>
                    <a:pt x="115583" y="241870"/>
                  </a:cubicBezTo>
                  <a:cubicBezTo>
                    <a:pt x="94056" y="269969"/>
                    <a:pt x="62528" y="312831"/>
                    <a:pt x="27095" y="368457"/>
                  </a:cubicBezTo>
                  <a:cubicBezTo>
                    <a:pt x="7312" y="330043"/>
                    <a:pt x="-2079" y="287133"/>
                    <a:pt x="-146" y="243965"/>
                  </a:cubicBezTo>
                  <a:cubicBezTo>
                    <a:pt x="-241" y="243594"/>
                    <a:pt x="-241" y="243194"/>
                    <a:pt x="-146" y="242822"/>
                  </a:cubicBezTo>
                  <a:cubicBezTo>
                    <a:pt x="3502" y="232735"/>
                    <a:pt x="7664" y="222849"/>
                    <a:pt x="12332" y="213200"/>
                  </a:cubicBezTo>
                  <a:lnTo>
                    <a:pt x="12332" y="213200"/>
                  </a:lnTo>
                  <a:cubicBezTo>
                    <a:pt x="21380" y="194150"/>
                    <a:pt x="31382" y="177386"/>
                    <a:pt x="39859" y="163289"/>
                  </a:cubicBezTo>
                  <a:cubicBezTo>
                    <a:pt x="79169" y="99033"/>
                    <a:pt x="134899" y="46426"/>
                    <a:pt x="201308" y="10889"/>
                  </a:cubicBezTo>
                  <a:cubicBezTo>
                    <a:pt x="207118" y="7745"/>
                    <a:pt x="212547" y="4888"/>
                    <a:pt x="217786" y="2316"/>
                  </a:cubicBezTo>
                  <a:lnTo>
                    <a:pt x="222929" y="-160"/>
                  </a:lnTo>
                  <a:cubicBezTo>
                    <a:pt x="221691" y="10698"/>
                    <a:pt x="220358" y="23176"/>
                    <a:pt x="218929" y="37178"/>
                  </a:cubicBezTo>
                  <a:lnTo>
                    <a:pt x="218929" y="37749"/>
                  </a:ln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38" name="Google Shape;1138;p4"/>
          <p:cNvGrpSpPr/>
          <p:nvPr/>
        </p:nvGrpSpPr>
        <p:grpSpPr>
          <a:xfrm>
            <a:off x="277801" y="4043691"/>
            <a:ext cx="295673" cy="934749"/>
            <a:chOff x="5747859" y="2329719"/>
            <a:chExt cx="696850" cy="2203037"/>
          </a:xfrm>
        </p:grpSpPr>
        <p:sp>
          <p:nvSpPr>
            <p:cNvPr id="1139" name="Google Shape;1139;p4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0" name="Google Shape;1140;p4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1" name="Google Shape;1141;p4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2" name="Google Shape;1142;p4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3" name="Google Shape;1143;p4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4" name="Google Shape;1144;p4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5" name="Google Shape;1145;p4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46" name="Google Shape;1146;p4"/>
          <p:cNvGrpSpPr/>
          <p:nvPr/>
        </p:nvGrpSpPr>
        <p:grpSpPr>
          <a:xfrm>
            <a:off x="224439" y="4602661"/>
            <a:ext cx="481652" cy="487036"/>
            <a:chOff x="5529738" y="2852832"/>
            <a:chExt cx="1135168" cy="1147858"/>
          </a:xfrm>
        </p:grpSpPr>
        <p:sp>
          <p:nvSpPr>
            <p:cNvPr id="1147" name="Google Shape;1147;p4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8" name="Google Shape;1148;p4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9" name="Google Shape;1149;p4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0" name="Google Shape;1150;p4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1" name="Google Shape;1151;p4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2" name="Google Shape;1152;p4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3" name="Google Shape;1153;p4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4" name="Google Shape;1154;p4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5" name="Google Shape;1155;p4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6" name="Google Shape;1156;p4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7" name="Google Shape;1157;p4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8" name="Google Shape;1158;p4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9" name="Google Shape;1159;p4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0" name="Google Shape;1160;p4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1" name="Google Shape;1161;p4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2" name="Google Shape;1162;p4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3" name="Google Shape;1163;p4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4" name="Google Shape;1164;p4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5" name="Google Shape;1165;p4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6" name="Google Shape;1166;p4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7" name="Google Shape;1167;p4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8" name="Google Shape;1168;p4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9" name="Google Shape;1169;p4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0" name="Google Shape;1170;p4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1" name="Google Shape;1171;p4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2" name="Google Shape;1172;p4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3" name="Google Shape;1173;p4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4" name="Google Shape;1174;p4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5" name="Google Shape;1175;p4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6" name="Google Shape;1176;p4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7" name="Google Shape;1177;p4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8" name="Google Shape;1178;p4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9" name="Google Shape;1179;p4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0" name="Google Shape;1180;p4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1" name="Google Shape;1181;p4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2" name="Google Shape;1182;p4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3" name="Google Shape;1183;p4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4" name="Google Shape;1184;p4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5" name="Google Shape;1185;p4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6" name="Google Shape;1186;p4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7" name="Google Shape;1187;p4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8" name="Google Shape;1188;p4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9" name="Google Shape;1189;p4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0" name="Google Shape;1190;p4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1" name="Google Shape;1191;p4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2" name="Google Shape;1192;p4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3" name="Google Shape;1193;p4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4" name="Google Shape;1194;p4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5" name="Google Shape;1195;p4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6" name="Google Shape;1196;p4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7" name="Google Shape;1197;p4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8" name="Google Shape;1198;p4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9" name="Google Shape;1199;p4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0" name="Google Shape;1200;p4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1" name="Google Shape;1201;p4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2" name="Google Shape;1202;p4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3" name="Google Shape;1203;p4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4" name="Google Shape;1204;p4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5" name="Google Shape;1205;p4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6" name="Google Shape;1206;p4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7" name="Google Shape;1207;p4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8" name="Google Shape;1208;p4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9" name="Google Shape;1209;p4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0" name="Google Shape;1210;p4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1" name="Google Shape;1211;p4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2" name="Google Shape;1212;p4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3" name="Google Shape;1213;p4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4" name="Google Shape;1214;p4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5" name="Google Shape;1215;p4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6" name="Google Shape;1216;p4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7" name="Google Shape;1217;p4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8" name="Google Shape;1218;p4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9" name="Google Shape;1219;p4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0" name="Google Shape;1220;p4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1" name="Google Shape;1221;p4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2" name="Google Shape;1222;p4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3" name="Google Shape;1223;p4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4" name="Google Shape;1224;p4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5" name="Google Shape;1225;p4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6" name="Google Shape;1226;p4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7" name="Google Shape;1227;p4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8" name="Google Shape;1228;p4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9" name="Google Shape;1229;p4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0" name="Google Shape;1230;p4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1" name="Google Shape;1231;p4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2" name="Google Shape;1232;p4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3" name="Google Shape;1233;p4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4" name="Google Shape;1234;p4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5" name="Google Shape;1235;p4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6" name="Google Shape;1236;p4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7" name="Google Shape;1237;p4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8" name="Google Shape;1238;p4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9" name="Google Shape;1239;p4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0" name="Google Shape;1240;p4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1" name="Google Shape;1241;p4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2" name="Google Shape;1242;p4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3" name="Google Shape;1243;p4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4" name="Google Shape;1244;p4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5" name="Google Shape;1245;p4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6" name="Google Shape;1246;p4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7" name="Google Shape;1247;p4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8" name="Google Shape;1248;p4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9" name="Google Shape;1249;p4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0" name="Google Shape;1250;p4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1" name="Google Shape;1251;p4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2" name="Google Shape;1252;p4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3" name="Google Shape;1253;p4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4" name="Google Shape;1254;p4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5" name="Google Shape;1255;p4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6" name="Google Shape;1256;p4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7" name="Google Shape;1257;p4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8" name="Google Shape;1258;p4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9" name="Google Shape;1259;p4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0" name="Google Shape;1260;p4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1" name="Google Shape;1261;p4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2" name="Google Shape;1262;p4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3" name="Google Shape;1263;p4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4" name="Google Shape;1264;p4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5" name="Google Shape;1265;p4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6" name="Google Shape;1266;p4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7" name="Google Shape;1267;p4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8" name="Google Shape;1268;p4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9" name="Google Shape;1269;p4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0" name="Google Shape;1270;p4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1" name="Google Shape;1271;p4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2" name="Google Shape;1272;p4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3" name="Google Shape;1273;p4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4" name="Google Shape;1274;p4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5" name="Google Shape;1275;p4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6" name="Google Shape;1276;p4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7" name="Google Shape;1277;p4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8" name="Google Shape;1278;p4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9" name="Google Shape;1279;p4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0" name="Google Shape;1280;p4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1" name="Google Shape;1281;p4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82" name="Google Shape;1282;p4"/>
          <p:cNvGrpSpPr/>
          <p:nvPr/>
        </p:nvGrpSpPr>
        <p:grpSpPr>
          <a:xfrm>
            <a:off x="567448" y="5069448"/>
            <a:ext cx="194313" cy="206842"/>
            <a:chOff x="5867114" y="3186397"/>
            <a:chExt cx="457961" cy="487489"/>
          </a:xfrm>
        </p:grpSpPr>
        <p:sp>
          <p:nvSpPr>
            <p:cNvPr id="1283" name="Google Shape;1283;p4"/>
            <p:cNvSpPr/>
            <p:nvPr/>
          </p:nvSpPr>
          <p:spPr>
            <a:xfrm>
              <a:off x="5867114" y="3186397"/>
              <a:ext cx="457961" cy="487489"/>
            </a:xfrm>
            <a:custGeom>
              <a:avLst/>
              <a:gdLst/>
              <a:ahLst/>
              <a:cxnLst/>
              <a:rect l="l" t="t" r="r" b="b"/>
              <a:pathLst>
                <a:path w="457961" h="487489" extrusionOk="0">
                  <a:moveTo>
                    <a:pt x="457651" y="327891"/>
                  </a:moveTo>
                  <a:lnTo>
                    <a:pt x="283820" y="443715"/>
                  </a:lnTo>
                  <a:lnTo>
                    <a:pt x="218764" y="487149"/>
                  </a:lnTo>
                  <a:lnTo>
                    <a:pt x="152089" y="386946"/>
                  </a:lnTo>
                  <a:cubicBezTo>
                    <a:pt x="178921" y="350456"/>
                    <a:pt x="171101" y="299125"/>
                    <a:pt x="134610" y="272294"/>
                  </a:cubicBezTo>
                  <a:cubicBezTo>
                    <a:pt x="114999" y="257873"/>
                    <a:pt x="89995" y="252901"/>
                    <a:pt x="66364" y="258739"/>
                  </a:cubicBezTo>
                  <a:lnTo>
                    <a:pt x="-311" y="158537"/>
                  </a:lnTo>
                  <a:lnTo>
                    <a:pt x="56839" y="120437"/>
                  </a:lnTo>
                  <a:lnTo>
                    <a:pt x="237814" y="-341"/>
                  </a:lnTo>
                  <a:lnTo>
                    <a:pt x="304489" y="99862"/>
                  </a:lnTo>
                  <a:cubicBezTo>
                    <a:pt x="277724" y="136400"/>
                    <a:pt x="285639" y="187721"/>
                    <a:pt x="322167" y="214486"/>
                  </a:cubicBezTo>
                  <a:cubicBezTo>
                    <a:pt x="341741" y="228821"/>
                    <a:pt x="366659" y="233765"/>
                    <a:pt x="390214" y="2279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4" name="Google Shape;1284;p4"/>
            <p:cNvSpPr/>
            <p:nvPr/>
          </p:nvSpPr>
          <p:spPr>
            <a:xfrm>
              <a:off x="5950553" y="3260692"/>
              <a:ext cx="305657" cy="369570"/>
            </a:xfrm>
            <a:custGeom>
              <a:avLst/>
              <a:gdLst/>
              <a:ahLst/>
              <a:cxnLst/>
              <a:rect l="l" t="t" r="r" b="b"/>
              <a:pathLst>
                <a:path w="305657" h="369570" extrusionOk="0">
                  <a:moveTo>
                    <a:pt x="0" y="71152"/>
                  </a:moveTo>
                  <a:lnTo>
                    <a:pt x="106871" y="0"/>
                  </a:lnTo>
                  <a:lnTo>
                    <a:pt x="305657" y="298418"/>
                  </a:lnTo>
                  <a:lnTo>
                    <a:pt x="198882" y="369570"/>
                  </a:lnTo>
                  <a:lnTo>
                    <a:pt x="0" y="71152"/>
                  </a:lnTo>
                  <a:lnTo>
                    <a:pt x="0" y="71152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5" name="Google Shape;1285;p4"/>
            <p:cNvSpPr/>
            <p:nvPr/>
          </p:nvSpPr>
          <p:spPr>
            <a:xfrm>
              <a:off x="6024371" y="3260121"/>
              <a:ext cx="232695" cy="320992"/>
            </a:xfrm>
            <a:custGeom>
              <a:avLst/>
              <a:gdLst/>
              <a:ahLst/>
              <a:cxnLst/>
              <a:rect l="l" t="t" r="r" b="b"/>
              <a:pathLst>
                <a:path w="232695" h="320992" extrusionOk="0">
                  <a:moveTo>
                    <a:pt x="0" y="22574"/>
                  </a:moveTo>
                  <a:lnTo>
                    <a:pt x="33814" y="0"/>
                  </a:lnTo>
                  <a:lnTo>
                    <a:pt x="232696" y="298418"/>
                  </a:lnTo>
                  <a:lnTo>
                    <a:pt x="198882" y="320993"/>
                  </a:lnTo>
                  <a:lnTo>
                    <a:pt x="0" y="22574"/>
                  </a:lnTo>
                  <a:lnTo>
                    <a:pt x="0" y="22574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6" name="Google Shape;1286;p4"/>
            <p:cNvSpPr/>
            <p:nvPr/>
          </p:nvSpPr>
          <p:spPr>
            <a:xfrm>
              <a:off x="6059169" y="3423069"/>
              <a:ext cx="35814" cy="35783"/>
            </a:xfrm>
            <a:custGeom>
              <a:avLst/>
              <a:gdLst/>
              <a:ahLst/>
              <a:cxnLst/>
              <a:rect l="l" t="t" r="r" b="b"/>
              <a:pathLst>
                <a:path w="35814" h="35783" extrusionOk="0">
                  <a:moveTo>
                    <a:pt x="32615" y="7780"/>
                  </a:moveTo>
                  <a:cubicBezTo>
                    <a:pt x="37996" y="16076"/>
                    <a:pt x="35644" y="27163"/>
                    <a:pt x="27347" y="32554"/>
                  </a:cubicBezTo>
                  <a:cubicBezTo>
                    <a:pt x="19051" y="37936"/>
                    <a:pt x="7964" y="35583"/>
                    <a:pt x="2582" y="27287"/>
                  </a:cubicBezTo>
                  <a:cubicBezTo>
                    <a:pt x="-2761" y="19067"/>
                    <a:pt x="-494" y="8075"/>
                    <a:pt x="7659" y="2636"/>
                  </a:cubicBezTo>
                  <a:cubicBezTo>
                    <a:pt x="15955" y="-2840"/>
                    <a:pt x="27128" y="-545"/>
                    <a:pt x="32596" y="7751"/>
                  </a:cubicBezTo>
                  <a:cubicBezTo>
                    <a:pt x="32605" y="7761"/>
                    <a:pt x="32605" y="7770"/>
                    <a:pt x="32615" y="778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7" name="Google Shape;1287;p4"/>
            <p:cNvSpPr/>
            <p:nvPr/>
          </p:nvSpPr>
          <p:spPr>
            <a:xfrm>
              <a:off x="5869400" y="3302317"/>
              <a:ext cx="284225" cy="366712"/>
            </a:xfrm>
            <a:custGeom>
              <a:avLst/>
              <a:gdLst/>
              <a:ahLst/>
              <a:cxnLst/>
              <a:rect l="l" t="t" r="r" b="b"/>
              <a:pathLst>
                <a:path w="284225" h="366712" extrusionOk="0">
                  <a:moveTo>
                    <a:pt x="283915" y="322938"/>
                  </a:moveTo>
                  <a:lnTo>
                    <a:pt x="218764" y="366372"/>
                  </a:lnTo>
                  <a:lnTo>
                    <a:pt x="152089" y="266169"/>
                  </a:lnTo>
                  <a:cubicBezTo>
                    <a:pt x="178921" y="229678"/>
                    <a:pt x="171101" y="178348"/>
                    <a:pt x="134611" y="151516"/>
                  </a:cubicBezTo>
                  <a:cubicBezTo>
                    <a:pt x="114999" y="137095"/>
                    <a:pt x="89995" y="132133"/>
                    <a:pt x="66364" y="137962"/>
                  </a:cubicBezTo>
                  <a:lnTo>
                    <a:pt x="-311" y="37759"/>
                  </a:lnTo>
                  <a:lnTo>
                    <a:pt x="57315" y="-341"/>
                  </a:lnTo>
                  <a:close/>
                </a:path>
              </a:pathLst>
            </a:custGeom>
            <a:solidFill>
              <a:srgbClr val="000000">
                <a:alpha val="86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88" name="Google Shape;1288;p4"/>
          <p:cNvGrpSpPr/>
          <p:nvPr/>
        </p:nvGrpSpPr>
        <p:grpSpPr>
          <a:xfrm>
            <a:off x="262634" y="5469313"/>
            <a:ext cx="1304812" cy="1220797"/>
            <a:chOff x="7623929" y="2779113"/>
            <a:chExt cx="3075210" cy="2877203"/>
          </a:xfrm>
        </p:grpSpPr>
        <p:sp>
          <p:nvSpPr>
            <p:cNvPr id="1289" name="Google Shape;1289;p4"/>
            <p:cNvSpPr/>
            <p:nvPr/>
          </p:nvSpPr>
          <p:spPr>
            <a:xfrm>
              <a:off x="9279751" y="2779113"/>
              <a:ext cx="1419388" cy="2877203"/>
            </a:xfrm>
            <a:custGeom>
              <a:avLst/>
              <a:gdLst/>
              <a:ahLst/>
              <a:cxnLst/>
              <a:rect l="l" t="t" r="r" b="b"/>
              <a:pathLst>
                <a:path w="1419388" h="2877203" extrusionOk="0">
                  <a:moveTo>
                    <a:pt x="29922" y="332174"/>
                  </a:moveTo>
                  <a:lnTo>
                    <a:pt x="289859" y="39471"/>
                  </a:lnTo>
                  <a:cubicBezTo>
                    <a:pt x="312653" y="13744"/>
                    <a:pt x="345495" y="-820"/>
                    <a:pt x="379871" y="-439"/>
                  </a:cubicBezTo>
                  <a:cubicBezTo>
                    <a:pt x="490170" y="704"/>
                    <a:pt x="746107" y="8420"/>
                    <a:pt x="912699" y="13658"/>
                  </a:cubicBezTo>
                  <a:cubicBezTo>
                    <a:pt x="1002062" y="16449"/>
                    <a:pt x="1076443" y="83153"/>
                    <a:pt x="1088912" y="171678"/>
                  </a:cubicBezTo>
                  <a:cubicBezTo>
                    <a:pt x="1157301" y="655262"/>
                    <a:pt x="1367137" y="2139829"/>
                    <a:pt x="1418000" y="2502541"/>
                  </a:cubicBezTo>
                  <a:cubicBezTo>
                    <a:pt x="1424820" y="2551366"/>
                    <a:pt x="1400750" y="2599334"/>
                    <a:pt x="1357517" y="2623032"/>
                  </a:cubicBezTo>
                  <a:lnTo>
                    <a:pt x="921748" y="2862109"/>
                  </a:lnTo>
                  <a:cubicBezTo>
                    <a:pt x="864226" y="2893647"/>
                    <a:pt x="792036" y="2872577"/>
                    <a:pt x="760499" y="2815066"/>
                  </a:cubicBezTo>
                  <a:cubicBezTo>
                    <a:pt x="757737" y="2810036"/>
                    <a:pt x="755346" y="2804807"/>
                    <a:pt x="753346" y="2799435"/>
                  </a:cubicBezTo>
                  <a:lnTo>
                    <a:pt x="639903" y="2494635"/>
                  </a:lnTo>
                  <a:cubicBezTo>
                    <a:pt x="619710" y="2440267"/>
                    <a:pt x="641732" y="2379259"/>
                    <a:pt x="692005" y="2350331"/>
                  </a:cubicBezTo>
                  <a:lnTo>
                    <a:pt x="923653" y="2216981"/>
                  </a:lnTo>
                  <a:cubicBezTo>
                    <a:pt x="965658" y="2192769"/>
                    <a:pt x="988737" y="2145449"/>
                    <a:pt x="981946" y="2097443"/>
                  </a:cubicBezTo>
                  <a:lnTo>
                    <a:pt x="767443" y="579253"/>
                  </a:lnTo>
                  <a:cubicBezTo>
                    <a:pt x="758137" y="514321"/>
                    <a:pt x="697958" y="469220"/>
                    <a:pt x="633026" y="478516"/>
                  </a:cubicBezTo>
                  <a:cubicBezTo>
                    <a:pt x="620720" y="480279"/>
                    <a:pt x="608775" y="483965"/>
                    <a:pt x="597612" y="489432"/>
                  </a:cubicBezTo>
                  <a:lnTo>
                    <a:pt x="398349" y="587159"/>
                  </a:lnTo>
                  <a:cubicBezTo>
                    <a:pt x="371317" y="600389"/>
                    <a:pt x="340275" y="602875"/>
                    <a:pt x="311481" y="594112"/>
                  </a:cubicBezTo>
                  <a:lnTo>
                    <a:pt x="84024" y="524770"/>
                  </a:lnTo>
                  <a:cubicBezTo>
                    <a:pt x="21302" y="505749"/>
                    <a:pt x="-14131" y="439473"/>
                    <a:pt x="4900" y="376751"/>
                  </a:cubicBezTo>
                  <a:cubicBezTo>
                    <a:pt x="9900" y="360254"/>
                    <a:pt x="18444" y="345043"/>
                    <a:pt x="29922" y="332174"/>
                  </a:cubicBezTo>
                  <a:close/>
                </a:path>
              </a:pathLst>
            </a:custGeom>
            <a:solidFill>
              <a:srgbClr val="A140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0" name="Google Shape;1290;p4"/>
            <p:cNvSpPr/>
            <p:nvPr/>
          </p:nvSpPr>
          <p:spPr>
            <a:xfrm>
              <a:off x="7624204" y="2779113"/>
              <a:ext cx="1313349" cy="2824581"/>
            </a:xfrm>
            <a:custGeom>
              <a:avLst/>
              <a:gdLst/>
              <a:ahLst/>
              <a:cxnLst/>
              <a:rect l="l" t="t" r="r" b="b"/>
              <a:pathLst>
                <a:path w="1313349" h="2824581" extrusionOk="0">
                  <a:moveTo>
                    <a:pt x="1252272" y="190347"/>
                  </a:moveTo>
                  <a:lnTo>
                    <a:pt x="1118350" y="39471"/>
                  </a:lnTo>
                  <a:cubicBezTo>
                    <a:pt x="1095547" y="13753"/>
                    <a:pt x="1062705" y="-810"/>
                    <a:pt x="1028339" y="-439"/>
                  </a:cubicBezTo>
                  <a:cubicBezTo>
                    <a:pt x="905466" y="894"/>
                    <a:pt x="601905" y="10229"/>
                    <a:pt x="442456" y="15373"/>
                  </a:cubicBezTo>
                  <a:cubicBezTo>
                    <a:pt x="383477" y="17220"/>
                    <a:pt x="334357" y="61169"/>
                    <a:pt x="325966" y="119576"/>
                  </a:cubicBezTo>
                  <a:cubicBezTo>
                    <a:pt x="269577" y="511434"/>
                    <a:pt x="70029" y="1933231"/>
                    <a:pt x="2115" y="2419387"/>
                  </a:cubicBezTo>
                  <a:cubicBezTo>
                    <a:pt x="-11810" y="2518248"/>
                    <a:pt x="36834" y="2615421"/>
                    <a:pt x="124321" y="2663513"/>
                  </a:cubicBezTo>
                  <a:lnTo>
                    <a:pt x="363018" y="2794482"/>
                  </a:lnTo>
                  <a:cubicBezTo>
                    <a:pt x="479442" y="2858319"/>
                    <a:pt x="625565" y="2815685"/>
                    <a:pt x="689401" y="2699260"/>
                  </a:cubicBezTo>
                  <a:cubicBezTo>
                    <a:pt x="695002" y="2689040"/>
                    <a:pt x="699850" y="2678429"/>
                    <a:pt x="703917" y="2667513"/>
                  </a:cubicBezTo>
                  <a:lnTo>
                    <a:pt x="732492" y="2591313"/>
                  </a:lnTo>
                  <a:cubicBezTo>
                    <a:pt x="773383" y="2481233"/>
                    <a:pt x="728759" y="2357713"/>
                    <a:pt x="626955" y="2299182"/>
                  </a:cubicBezTo>
                  <a:lnTo>
                    <a:pt x="555804" y="2258129"/>
                  </a:lnTo>
                  <a:cubicBezTo>
                    <a:pt x="470736" y="2209170"/>
                    <a:pt x="424006" y="2113377"/>
                    <a:pt x="437789" y="2016194"/>
                  </a:cubicBezTo>
                  <a:lnTo>
                    <a:pt x="617335" y="745464"/>
                  </a:lnTo>
                  <a:cubicBezTo>
                    <a:pt x="635928" y="614000"/>
                    <a:pt x="757572" y="522493"/>
                    <a:pt x="889036" y="541086"/>
                  </a:cubicBezTo>
                  <a:cubicBezTo>
                    <a:pt x="914106" y="544629"/>
                    <a:pt x="938451" y="552106"/>
                    <a:pt x="961188" y="563250"/>
                  </a:cubicBezTo>
                  <a:lnTo>
                    <a:pt x="966712" y="566013"/>
                  </a:lnTo>
                  <a:cubicBezTo>
                    <a:pt x="1021462" y="592778"/>
                    <a:pt x="1084327" y="597817"/>
                    <a:pt x="1142639" y="580110"/>
                  </a:cubicBezTo>
                  <a:lnTo>
                    <a:pt x="1142639" y="580110"/>
                  </a:lnTo>
                  <a:cubicBezTo>
                    <a:pt x="1269664" y="541448"/>
                    <a:pt x="1341292" y="407126"/>
                    <a:pt x="1302621" y="280110"/>
                  </a:cubicBezTo>
                  <a:cubicBezTo>
                    <a:pt x="1292515" y="246906"/>
                    <a:pt x="1275341" y="216283"/>
                    <a:pt x="1252272" y="190347"/>
                  </a:cubicBezTo>
                  <a:close/>
                </a:path>
              </a:pathLst>
            </a:custGeom>
            <a:solidFill>
              <a:srgbClr val="A140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1" name="Google Shape;1291;p4"/>
            <p:cNvSpPr/>
            <p:nvPr/>
          </p:nvSpPr>
          <p:spPr>
            <a:xfrm>
              <a:off x="7914474" y="2784263"/>
              <a:ext cx="643919" cy="2679668"/>
            </a:xfrm>
            <a:custGeom>
              <a:avLst/>
              <a:gdLst/>
              <a:ahLst/>
              <a:cxnLst/>
              <a:rect l="l" t="t" r="r" b="b"/>
              <a:pathLst>
                <a:path w="643919" h="2679668" extrusionOk="0">
                  <a:moveTo>
                    <a:pt x="643676" y="-446"/>
                  </a:moveTo>
                  <a:cubicBezTo>
                    <a:pt x="568143" y="134609"/>
                    <a:pt x="527328" y="286314"/>
                    <a:pt x="524899" y="441038"/>
                  </a:cubicBezTo>
                  <a:cubicBezTo>
                    <a:pt x="401694" y="436456"/>
                    <a:pt x="294966" y="525753"/>
                    <a:pt x="277726" y="647826"/>
                  </a:cubicBezTo>
                  <a:lnTo>
                    <a:pt x="98180" y="1918461"/>
                  </a:lnTo>
                  <a:cubicBezTo>
                    <a:pt x="84225" y="2015654"/>
                    <a:pt x="130803" y="2111551"/>
                    <a:pt x="215813" y="2160682"/>
                  </a:cubicBezTo>
                  <a:lnTo>
                    <a:pt x="286965" y="2201639"/>
                  </a:lnTo>
                  <a:cubicBezTo>
                    <a:pt x="388844" y="2260256"/>
                    <a:pt x="433431" y="2383909"/>
                    <a:pt x="392407" y="2494057"/>
                  </a:cubicBezTo>
                  <a:lnTo>
                    <a:pt x="363832" y="2570257"/>
                  </a:lnTo>
                  <a:cubicBezTo>
                    <a:pt x="347811" y="2613748"/>
                    <a:pt x="319436" y="2651619"/>
                    <a:pt x="282202" y="2679223"/>
                  </a:cubicBezTo>
                  <a:lnTo>
                    <a:pt x="107323" y="2571209"/>
                  </a:lnTo>
                  <a:cubicBezTo>
                    <a:pt x="31790" y="2524632"/>
                    <a:pt x="-10215" y="2430620"/>
                    <a:pt x="1786" y="2334894"/>
                  </a:cubicBezTo>
                  <a:cubicBezTo>
                    <a:pt x="60556" y="1864454"/>
                    <a:pt x="232577" y="488568"/>
                    <a:pt x="281059" y="109378"/>
                  </a:cubicBezTo>
                  <a:cubicBezTo>
                    <a:pt x="288298" y="52894"/>
                    <a:pt x="330685" y="10317"/>
                    <a:pt x="381548" y="8508"/>
                  </a:cubicBezTo>
                  <a:cubicBezTo>
                    <a:pt x="449652" y="6031"/>
                    <a:pt x="548426" y="2602"/>
                    <a:pt x="643676" y="-446"/>
                  </a:cubicBezTo>
                  <a:close/>
                </a:path>
              </a:pathLst>
            </a:custGeom>
            <a:solidFill>
              <a:srgbClr val="752C1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2" name="Google Shape;1292;p4"/>
            <p:cNvSpPr/>
            <p:nvPr/>
          </p:nvSpPr>
          <p:spPr>
            <a:xfrm>
              <a:off x="9787975" y="2790455"/>
              <a:ext cx="640014" cy="2679287"/>
            </a:xfrm>
            <a:custGeom>
              <a:avLst/>
              <a:gdLst/>
              <a:ahLst/>
              <a:cxnLst/>
              <a:rect l="l" t="t" r="r" b="b"/>
              <a:pathLst>
                <a:path w="640014" h="2679287" extrusionOk="0">
                  <a:moveTo>
                    <a:pt x="532300" y="2571114"/>
                  </a:moveTo>
                  <a:lnTo>
                    <a:pt x="357326" y="2678841"/>
                  </a:lnTo>
                  <a:cubicBezTo>
                    <a:pt x="320093" y="2651238"/>
                    <a:pt x="291718" y="2613367"/>
                    <a:pt x="275696" y="2569875"/>
                  </a:cubicBezTo>
                  <a:lnTo>
                    <a:pt x="247121" y="2493675"/>
                  </a:lnTo>
                  <a:cubicBezTo>
                    <a:pt x="206202" y="2383633"/>
                    <a:pt x="250731" y="2260132"/>
                    <a:pt x="352468" y="2201544"/>
                  </a:cubicBezTo>
                  <a:lnTo>
                    <a:pt x="423620" y="2160586"/>
                  </a:lnTo>
                  <a:cubicBezTo>
                    <a:pt x="508850" y="2111618"/>
                    <a:pt x="555665" y="2015682"/>
                    <a:pt x="541825" y="1918366"/>
                  </a:cubicBezTo>
                  <a:lnTo>
                    <a:pt x="362279" y="647730"/>
                  </a:lnTo>
                  <a:cubicBezTo>
                    <a:pt x="345076" y="525629"/>
                    <a:pt x="238320" y="436323"/>
                    <a:pt x="115105" y="440943"/>
                  </a:cubicBezTo>
                  <a:cubicBezTo>
                    <a:pt x="113648" y="286552"/>
                    <a:pt x="74024" y="134914"/>
                    <a:pt x="-243" y="-446"/>
                  </a:cubicBezTo>
                  <a:cubicBezTo>
                    <a:pt x="93674" y="2602"/>
                    <a:pt x="190734" y="5936"/>
                    <a:pt x="257980" y="8412"/>
                  </a:cubicBezTo>
                  <a:cubicBezTo>
                    <a:pt x="308843" y="10222"/>
                    <a:pt x="351230" y="52703"/>
                    <a:pt x="358469" y="109282"/>
                  </a:cubicBezTo>
                  <a:cubicBezTo>
                    <a:pt x="407046" y="488472"/>
                    <a:pt x="579067" y="1864358"/>
                    <a:pt x="637742" y="2334798"/>
                  </a:cubicBezTo>
                  <a:cubicBezTo>
                    <a:pt x="649743" y="2430715"/>
                    <a:pt x="607738" y="2524536"/>
                    <a:pt x="532300" y="2571114"/>
                  </a:cubicBezTo>
                  <a:close/>
                </a:path>
              </a:pathLst>
            </a:custGeom>
            <a:solidFill>
              <a:srgbClr val="752C1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3" name="Google Shape;1293;p4"/>
            <p:cNvSpPr/>
            <p:nvPr/>
          </p:nvSpPr>
          <p:spPr>
            <a:xfrm>
              <a:off x="10218039" y="2797313"/>
              <a:ext cx="472727" cy="2800349"/>
            </a:xfrm>
            <a:custGeom>
              <a:avLst/>
              <a:gdLst/>
              <a:ahLst/>
              <a:cxnLst/>
              <a:rect l="l" t="t" r="r" b="b"/>
              <a:pathLst>
                <a:path w="472727" h="2800349" extrusionOk="0">
                  <a:moveTo>
                    <a:pt x="29570" y="506"/>
                  </a:moveTo>
                  <a:lnTo>
                    <a:pt x="-243" y="-446"/>
                  </a:lnTo>
                  <a:cubicBezTo>
                    <a:pt x="5948" y="12251"/>
                    <a:pt x="10063" y="25852"/>
                    <a:pt x="11949" y="39845"/>
                  </a:cubicBezTo>
                  <a:cubicBezTo>
                    <a:pt x="68337" y="451420"/>
                    <a:pt x="267886" y="1944845"/>
                    <a:pt x="335799" y="2455099"/>
                  </a:cubicBezTo>
                  <a:cubicBezTo>
                    <a:pt x="350382" y="2557416"/>
                    <a:pt x="302081" y="2658486"/>
                    <a:pt x="213307" y="2711417"/>
                  </a:cubicBezTo>
                  <a:lnTo>
                    <a:pt x="59764" y="2799904"/>
                  </a:lnTo>
                  <a:cubicBezTo>
                    <a:pt x="76786" y="2794961"/>
                    <a:pt x="93197" y="2788160"/>
                    <a:pt x="108723" y="2779616"/>
                  </a:cubicBezTo>
                  <a:lnTo>
                    <a:pt x="347514" y="2648647"/>
                  </a:lnTo>
                  <a:cubicBezTo>
                    <a:pt x="435078" y="2600736"/>
                    <a:pt x="483912" y="2503677"/>
                    <a:pt x="470196" y="2404807"/>
                  </a:cubicBezTo>
                  <a:cubicBezTo>
                    <a:pt x="401998" y="1919032"/>
                    <a:pt x="202449" y="496854"/>
                    <a:pt x="146346" y="104996"/>
                  </a:cubicBezTo>
                  <a:cubicBezTo>
                    <a:pt x="138070" y="46369"/>
                    <a:pt x="88749" y="2240"/>
                    <a:pt x="29570" y="506"/>
                  </a:cubicBezTo>
                  <a:close/>
                </a:path>
              </a:pathLst>
            </a:custGeom>
            <a:solidFill>
              <a:srgbClr val="C15D4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4" name="Google Shape;1294;p4"/>
            <p:cNvSpPr/>
            <p:nvPr/>
          </p:nvSpPr>
          <p:spPr>
            <a:xfrm>
              <a:off x="7623929" y="2800446"/>
              <a:ext cx="472882" cy="2800350"/>
            </a:xfrm>
            <a:custGeom>
              <a:avLst/>
              <a:gdLst/>
              <a:ahLst/>
              <a:cxnLst/>
              <a:rect l="l" t="t" r="r" b="b"/>
              <a:pathLst>
                <a:path w="472882" h="2800350" extrusionOk="0">
                  <a:moveTo>
                    <a:pt x="442731" y="507"/>
                  </a:moveTo>
                  <a:lnTo>
                    <a:pt x="472640" y="-446"/>
                  </a:lnTo>
                  <a:cubicBezTo>
                    <a:pt x="466372" y="12222"/>
                    <a:pt x="462229" y="25834"/>
                    <a:pt x="460352" y="39845"/>
                  </a:cubicBezTo>
                  <a:cubicBezTo>
                    <a:pt x="403964" y="451420"/>
                    <a:pt x="204416" y="1944845"/>
                    <a:pt x="136502" y="2455004"/>
                  </a:cubicBezTo>
                  <a:cubicBezTo>
                    <a:pt x="121958" y="2557350"/>
                    <a:pt x="170240" y="2658420"/>
                    <a:pt x="258994" y="2711417"/>
                  </a:cubicBezTo>
                  <a:lnTo>
                    <a:pt x="412537" y="2799904"/>
                  </a:lnTo>
                  <a:cubicBezTo>
                    <a:pt x="395535" y="2794923"/>
                    <a:pt x="379123" y="2788122"/>
                    <a:pt x="363578" y="2779616"/>
                  </a:cubicBezTo>
                  <a:lnTo>
                    <a:pt x="124596" y="2648457"/>
                  </a:lnTo>
                  <a:cubicBezTo>
                    <a:pt x="36976" y="2600470"/>
                    <a:pt x="-11802" y="2503257"/>
                    <a:pt x="2105" y="2404331"/>
                  </a:cubicBezTo>
                  <a:cubicBezTo>
                    <a:pt x="70304" y="1918556"/>
                    <a:pt x="269852" y="496378"/>
                    <a:pt x="325955" y="104520"/>
                  </a:cubicBezTo>
                  <a:cubicBezTo>
                    <a:pt x="334480" y="46103"/>
                    <a:pt x="383724" y="2250"/>
                    <a:pt x="442731" y="507"/>
                  </a:cubicBezTo>
                  <a:close/>
                </a:path>
              </a:pathLst>
            </a:custGeom>
            <a:solidFill>
              <a:srgbClr val="C15D4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95" name="Google Shape;1295;p4"/>
          <p:cNvSpPr/>
          <p:nvPr/>
        </p:nvSpPr>
        <p:spPr>
          <a:xfrm>
            <a:off x="390957" y="5519566"/>
            <a:ext cx="1048900" cy="1052634"/>
          </a:xfrm>
          <a:custGeom>
            <a:avLst/>
            <a:gdLst/>
            <a:ahLst/>
            <a:cxnLst/>
            <a:rect l="l" t="t" r="r" b="b"/>
            <a:pathLst>
              <a:path w="2467999" h="2476785" extrusionOk="0">
                <a:moveTo>
                  <a:pt x="2450890" y="2224023"/>
                </a:moveTo>
                <a:cubicBezTo>
                  <a:pt x="2429297" y="2261218"/>
                  <a:pt x="2397550" y="2291488"/>
                  <a:pt x="2359355" y="2311272"/>
                </a:cubicBezTo>
                <a:cubicBezTo>
                  <a:pt x="2147900" y="2431763"/>
                  <a:pt x="1389614" y="2469863"/>
                  <a:pt x="1242453" y="2476340"/>
                </a:cubicBezTo>
                <a:lnTo>
                  <a:pt x="1233786" y="2476340"/>
                </a:lnTo>
                <a:lnTo>
                  <a:pt x="1225118" y="2476340"/>
                </a:lnTo>
                <a:cubicBezTo>
                  <a:pt x="1077956" y="2469863"/>
                  <a:pt x="319576" y="2431763"/>
                  <a:pt x="108216" y="2311272"/>
                </a:cubicBezTo>
                <a:cubicBezTo>
                  <a:pt x="70011" y="2291479"/>
                  <a:pt x="38227" y="2261208"/>
                  <a:pt x="16586" y="2224023"/>
                </a:cubicBezTo>
                <a:cubicBezTo>
                  <a:pt x="-39231" y="2121438"/>
                  <a:pt x="61449" y="1601183"/>
                  <a:pt x="64211" y="1373345"/>
                </a:cubicBezTo>
                <a:cubicBezTo>
                  <a:pt x="65830" y="1257426"/>
                  <a:pt x="74688" y="603630"/>
                  <a:pt x="487311" y="247871"/>
                </a:cubicBezTo>
                <a:cubicBezTo>
                  <a:pt x="567131" y="179196"/>
                  <a:pt x="794207" y="7460"/>
                  <a:pt x="1211687" y="-446"/>
                </a:cubicBezTo>
                <a:cubicBezTo>
                  <a:pt x="1218860" y="-446"/>
                  <a:pt x="1226099" y="-446"/>
                  <a:pt x="1233404" y="-446"/>
                </a:cubicBezTo>
                <a:cubicBezTo>
                  <a:pt x="1240644" y="-446"/>
                  <a:pt x="1247978" y="-446"/>
                  <a:pt x="1255121" y="-446"/>
                </a:cubicBezTo>
                <a:cubicBezTo>
                  <a:pt x="1672602" y="7460"/>
                  <a:pt x="1899678" y="179196"/>
                  <a:pt x="1979021" y="247871"/>
                </a:cubicBezTo>
                <a:cubicBezTo>
                  <a:pt x="2391740" y="603630"/>
                  <a:pt x="2400598" y="1257521"/>
                  <a:pt x="2402218" y="1373345"/>
                </a:cubicBezTo>
                <a:cubicBezTo>
                  <a:pt x="2406122" y="1601183"/>
                  <a:pt x="2506802" y="2121438"/>
                  <a:pt x="2450890" y="22240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6" name="Google Shape;1296;p4"/>
          <p:cNvSpPr/>
          <p:nvPr/>
        </p:nvSpPr>
        <p:spPr>
          <a:xfrm>
            <a:off x="443721" y="5489378"/>
            <a:ext cx="951107" cy="1265322"/>
          </a:xfrm>
          <a:custGeom>
            <a:avLst/>
            <a:gdLst/>
            <a:ahLst/>
            <a:cxnLst/>
            <a:rect l="l" t="t" r="r" b="b"/>
            <a:pathLst>
              <a:path w="2237898" h="2977229" extrusionOk="0">
                <a:moveTo>
                  <a:pt x="1118902" y="0"/>
                </a:moveTo>
                <a:lnTo>
                  <a:pt x="1118902" y="0"/>
                </a:lnTo>
                <a:cubicBezTo>
                  <a:pt x="1736855" y="-53"/>
                  <a:pt x="2237842" y="500854"/>
                  <a:pt x="2237899" y="1118807"/>
                </a:cubicBezTo>
                <a:cubicBezTo>
                  <a:pt x="2237899" y="1118902"/>
                  <a:pt x="2237899" y="1118997"/>
                  <a:pt x="2237899" y="1119092"/>
                </a:cubicBezTo>
                <a:lnTo>
                  <a:pt x="2237899" y="2690717"/>
                </a:lnTo>
                <a:cubicBezTo>
                  <a:pt x="2237899" y="2848956"/>
                  <a:pt x="2109626" y="2977229"/>
                  <a:pt x="1951387" y="2977229"/>
                </a:cubicBezTo>
                <a:lnTo>
                  <a:pt x="286512" y="2977229"/>
                </a:lnTo>
                <a:cubicBezTo>
                  <a:pt x="128276" y="2977229"/>
                  <a:pt x="0" y="2848956"/>
                  <a:pt x="0" y="2690717"/>
                </a:cubicBezTo>
                <a:lnTo>
                  <a:pt x="0" y="1119092"/>
                </a:lnTo>
                <a:cubicBezTo>
                  <a:pt x="-105" y="501140"/>
                  <a:pt x="500759" y="105"/>
                  <a:pt x="1118711" y="0"/>
                </a:cubicBezTo>
                <a:cubicBezTo>
                  <a:pt x="1118778" y="0"/>
                  <a:pt x="1118835" y="0"/>
                  <a:pt x="111890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7" name="Google Shape;1297;p4"/>
          <p:cNvSpPr/>
          <p:nvPr/>
        </p:nvSpPr>
        <p:spPr>
          <a:xfrm>
            <a:off x="862716" y="5489338"/>
            <a:ext cx="527470" cy="1265363"/>
          </a:xfrm>
          <a:custGeom>
            <a:avLst/>
            <a:gdLst/>
            <a:ahLst/>
            <a:cxnLst/>
            <a:rect l="l" t="t" r="r" b="b"/>
            <a:pathLst>
              <a:path w="1241107" h="2977324" extrusionOk="0">
                <a:moveTo>
                  <a:pt x="1240865" y="1085785"/>
                </a:moveTo>
                <a:lnTo>
                  <a:pt x="1240865" y="2698748"/>
                </a:lnTo>
                <a:cubicBezTo>
                  <a:pt x="1240398" y="2852158"/>
                  <a:pt x="1116144" y="2976412"/>
                  <a:pt x="962735" y="2976879"/>
                </a:cubicBezTo>
                <a:lnTo>
                  <a:pt x="718419" y="2976879"/>
                </a:lnTo>
                <a:cubicBezTo>
                  <a:pt x="871828" y="2976412"/>
                  <a:pt x="996082" y="2852158"/>
                  <a:pt x="996548" y="2698748"/>
                </a:cubicBezTo>
                <a:lnTo>
                  <a:pt x="996548" y="1085785"/>
                </a:lnTo>
                <a:cubicBezTo>
                  <a:pt x="996548" y="518476"/>
                  <a:pt x="555731" y="49084"/>
                  <a:pt x="-243" y="3269"/>
                </a:cubicBezTo>
                <a:cubicBezTo>
                  <a:pt x="29285" y="792"/>
                  <a:pt x="59098" y="-446"/>
                  <a:pt x="89197" y="-446"/>
                </a:cubicBezTo>
                <a:lnTo>
                  <a:pt x="154634" y="-446"/>
                </a:lnTo>
                <a:cubicBezTo>
                  <a:pt x="752042" y="-446"/>
                  <a:pt x="1240865" y="488377"/>
                  <a:pt x="1240865" y="1085785"/>
                </a:cubicBezTo>
                <a:close/>
              </a:path>
            </a:pathLst>
          </a:custGeom>
          <a:solidFill>
            <a:srgbClr val="0C0C0C">
              <a:alpha val="98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8" name="Google Shape;1298;p4"/>
          <p:cNvSpPr/>
          <p:nvPr/>
        </p:nvSpPr>
        <p:spPr>
          <a:xfrm>
            <a:off x="440004" y="5489499"/>
            <a:ext cx="527309" cy="1265201"/>
          </a:xfrm>
          <a:custGeom>
            <a:avLst/>
            <a:gdLst/>
            <a:ahLst/>
            <a:cxnLst/>
            <a:rect l="l" t="t" r="r" b="b"/>
            <a:pathLst>
              <a:path w="1240726" h="2976943" extrusionOk="0">
                <a:moveTo>
                  <a:pt x="243597" y="1085404"/>
                </a:moveTo>
                <a:lnTo>
                  <a:pt x="243597" y="2698368"/>
                </a:lnTo>
                <a:cubicBezTo>
                  <a:pt x="244064" y="2851777"/>
                  <a:pt x="368317" y="2976031"/>
                  <a:pt x="521727" y="2976498"/>
                </a:cubicBezTo>
                <a:lnTo>
                  <a:pt x="277887" y="2976498"/>
                </a:lnTo>
                <a:cubicBezTo>
                  <a:pt x="124478" y="2976031"/>
                  <a:pt x="224" y="2851777"/>
                  <a:pt x="-243" y="2698368"/>
                </a:cubicBezTo>
                <a:lnTo>
                  <a:pt x="-243" y="1085404"/>
                </a:lnTo>
                <a:cubicBezTo>
                  <a:pt x="-243" y="487996"/>
                  <a:pt x="488580" y="-446"/>
                  <a:pt x="1085607" y="-446"/>
                </a:cubicBezTo>
                <a:lnTo>
                  <a:pt x="1151044" y="-446"/>
                </a:lnTo>
                <a:cubicBezTo>
                  <a:pt x="1181143" y="-446"/>
                  <a:pt x="1210956" y="792"/>
                  <a:pt x="1240484" y="3269"/>
                </a:cubicBezTo>
                <a:cubicBezTo>
                  <a:pt x="684414" y="48703"/>
                  <a:pt x="243597" y="518095"/>
                  <a:pt x="243597" y="1085404"/>
                </a:cubicBezTo>
                <a:close/>
              </a:path>
            </a:pathLst>
          </a:custGeom>
          <a:solidFill>
            <a:srgbClr val="FFFFFF">
              <a:alpha val="2793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9" name="Google Shape;1299;p4"/>
          <p:cNvSpPr/>
          <p:nvPr/>
        </p:nvSpPr>
        <p:spPr>
          <a:xfrm>
            <a:off x="510321" y="5526344"/>
            <a:ext cx="803224" cy="294892"/>
          </a:xfrm>
          <a:custGeom>
            <a:avLst/>
            <a:gdLst/>
            <a:ahLst/>
            <a:cxnLst/>
            <a:rect l="l" t="t" r="r" b="b"/>
            <a:pathLst>
              <a:path w="1775081" h="651694" extrusionOk="0">
                <a:moveTo>
                  <a:pt x="26145" y="652322"/>
                </a:moveTo>
                <a:cubicBezTo>
                  <a:pt x="22171" y="652331"/>
                  <a:pt x="18195" y="651527"/>
                  <a:pt x="14546" y="649965"/>
                </a:cubicBezTo>
                <a:cubicBezTo>
                  <a:pt x="-750" y="643551"/>
                  <a:pt x="-7960" y="625948"/>
                  <a:pt x="-1538" y="610647"/>
                </a:cubicBezTo>
                <a:cubicBezTo>
                  <a:pt x="-1538" y="610642"/>
                  <a:pt x="-1538" y="610642"/>
                  <a:pt x="-1538" y="610638"/>
                </a:cubicBezTo>
                <a:cubicBezTo>
                  <a:pt x="153230" y="241304"/>
                  <a:pt x="500660" y="1875"/>
                  <a:pt x="883580" y="627"/>
                </a:cubicBezTo>
                <a:lnTo>
                  <a:pt x="886353" y="627"/>
                </a:lnTo>
                <a:cubicBezTo>
                  <a:pt x="1264744" y="627"/>
                  <a:pt x="1610833" y="234649"/>
                  <a:pt x="1768695" y="597513"/>
                </a:cubicBezTo>
                <a:cubicBezTo>
                  <a:pt x="1775304" y="612727"/>
                  <a:pt x="1768373" y="630426"/>
                  <a:pt x="1753123" y="637049"/>
                </a:cubicBezTo>
                <a:cubicBezTo>
                  <a:pt x="1737919" y="643671"/>
                  <a:pt x="1720219" y="636711"/>
                  <a:pt x="1713610" y="621498"/>
                </a:cubicBezTo>
                <a:cubicBezTo>
                  <a:pt x="1565313" y="280585"/>
                  <a:pt x="1240805" y="60704"/>
                  <a:pt x="886398" y="60704"/>
                </a:cubicBezTo>
                <a:lnTo>
                  <a:pt x="883810" y="60704"/>
                </a:lnTo>
                <a:cubicBezTo>
                  <a:pt x="525107" y="61767"/>
                  <a:pt x="199351" y="286731"/>
                  <a:pt x="53918" y="633744"/>
                </a:cubicBezTo>
                <a:cubicBezTo>
                  <a:pt x="49251" y="644983"/>
                  <a:pt x="38298" y="652313"/>
                  <a:pt x="26145" y="652322"/>
                </a:cubicBezTo>
                <a:close/>
              </a:path>
            </a:pathLst>
          </a:custGeom>
          <a:solidFill>
            <a:srgbClr val="752C1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300" name="Google Shape;1300;p4"/>
          <p:cNvGrpSpPr/>
          <p:nvPr/>
        </p:nvGrpSpPr>
        <p:grpSpPr>
          <a:xfrm>
            <a:off x="445295" y="5005331"/>
            <a:ext cx="233529" cy="672175"/>
            <a:chOff x="5819360" y="2638139"/>
            <a:chExt cx="550387" cy="1584198"/>
          </a:xfrm>
        </p:grpSpPr>
        <p:sp>
          <p:nvSpPr>
            <p:cNvPr id="1301" name="Google Shape;1301;p4"/>
            <p:cNvSpPr/>
            <p:nvPr/>
          </p:nvSpPr>
          <p:spPr>
            <a:xfrm>
              <a:off x="5820536" y="2715187"/>
              <a:ext cx="148685" cy="180031"/>
            </a:xfrm>
            <a:custGeom>
              <a:avLst/>
              <a:gdLst/>
              <a:ahLst/>
              <a:cxnLst/>
              <a:rect l="l" t="t" r="r" b="b"/>
              <a:pathLst>
                <a:path w="148685" h="180031" extrusionOk="0">
                  <a:moveTo>
                    <a:pt x="148399" y="132836"/>
                  </a:moveTo>
                  <a:lnTo>
                    <a:pt x="-287" y="179699"/>
                  </a:lnTo>
                  <a:lnTo>
                    <a:pt x="-287" y="19203"/>
                  </a:lnTo>
                  <a:cubicBezTo>
                    <a:pt x="494" y="15526"/>
                    <a:pt x="3180" y="12545"/>
                    <a:pt x="6762" y="11392"/>
                  </a:cubicBezTo>
                  <a:cubicBezTo>
                    <a:pt x="13401" y="10192"/>
                    <a:pt x="19830" y="14364"/>
                    <a:pt x="21430" y="20917"/>
                  </a:cubicBezTo>
                  <a:cubicBezTo>
                    <a:pt x="19259" y="15545"/>
                    <a:pt x="20792" y="9392"/>
                    <a:pt x="25240" y="5677"/>
                  </a:cubicBezTo>
                  <a:cubicBezTo>
                    <a:pt x="30289" y="2724"/>
                    <a:pt x="38671" y="6344"/>
                    <a:pt x="41814" y="15202"/>
                  </a:cubicBezTo>
                  <a:cubicBezTo>
                    <a:pt x="40023" y="10354"/>
                    <a:pt x="41090" y="4915"/>
                    <a:pt x="44576" y="1105"/>
                  </a:cubicBezTo>
                  <a:cubicBezTo>
                    <a:pt x="49263" y="-1610"/>
                    <a:pt x="55244" y="-381"/>
                    <a:pt x="58483" y="3962"/>
                  </a:cubicBezTo>
                  <a:lnTo>
                    <a:pt x="63150" y="10630"/>
                  </a:lnTo>
                  <a:lnTo>
                    <a:pt x="64388" y="12440"/>
                  </a:lnTo>
                  <a:lnTo>
                    <a:pt x="87058" y="43968"/>
                  </a:lnTo>
                  <a:lnTo>
                    <a:pt x="90582" y="49016"/>
                  </a:lnTo>
                  <a:lnTo>
                    <a:pt x="101726" y="65018"/>
                  </a:lnTo>
                  <a:lnTo>
                    <a:pt x="105536" y="70447"/>
                  </a:lnTo>
                  <a:cubicBezTo>
                    <a:pt x="106203" y="71400"/>
                    <a:pt x="106870" y="72257"/>
                    <a:pt x="107441" y="73209"/>
                  </a:cubicBezTo>
                  <a:lnTo>
                    <a:pt x="148208" y="13150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2" name="Google Shape;1302;p4"/>
            <p:cNvSpPr/>
            <p:nvPr/>
          </p:nvSpPr>
          <p:spPr>
            <a:xfrm>
              <a:off x="5821203" y="2718815"/>
              <a:ext cx="53625" cy="178689"/>
            </a:xfrm>
            <a:custGeom>
              <a:avLst/>
              <a:gdLst/>
              <a:ahLst/>
              <a:cxnLst/>
              <a:rect l="l" t="t" r="r" b="b"/>
              <a:pathLst>
                <a:path w="53625" h="178689" extrusionOk="0">
                  <a:moveTo>
                    <a:pt x="0" y="1810"/>
                  </a:moveTo>
                  <a:lnTo>
                    <a:pt x="15716" y="0"/>
                  </a:lnTo>
                  <a:lnTo>
                    <a:pt x="53626" y="172117"/>
                  </a:lnTo>
                  <a:lnTo>
                    <a:pt x="0" y="178689"/>
                  </a:lnTo>
                  <a:lnTo>
                    <a:pt x="0" y="181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3" name="Google Shape;1303;p4"/>
            <p:cNvSpPr/>
            <p:nvPr/>
          </p:nvSpPr>
          <p:spPr>
            <a:xfrm>
              <a:off x="5858351" y="2707481"/>
              <a:ext cx="112680" cy="170402"/>
            </a:xfrm>
            <a:custGeom>
              <a:avLst/>
              <a:gdLst/>
              <a:ahLst/>
              <a:cxnLst/>
              <a:rect l="l" t="t" r="r" b="b"/>
              <a:pathLst>
                <a:path w="112680" h="170402" extrusionOk="0">
                  <a:moveTo>
                    <a:pt x="13335" y="0"/>
                  </a:moveTo>
                  <a:lnTo>
                    <a:pt x="0" y="7429"/>
                  </a:lnTo>
                  <a:lnTo>
                    <a:pt x="67056" y="170402"/>
                  </a:lnTo>
                  <a:lnTo>
                    <a:pt x="112681" y="145733"/>
                  </a:lnTo>
                  <a:lnTo>
                    <a:pt x="1333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4" name="Google Shape;1304;p4"/>
            <p:cNvSpPr/>
            <p:nvPr/>
          </p:nvSpPr>
          <p:spPr>
            <a:xfrm>
              <a:off x="5821203" y="2638139"/>
              <a:ext cx="58769" cy="101726"/>
            </a:xfrm>
            <a:custGeom>
              <a:avLst/>
              <a:gdLst/>
              <a:ahLst/>
              <a:cxnLst/>
              <a:rect l="l" t="t" r="r" b="b"/>
              <a:pathLst>
                <a:path w="58769" h="101726" extrusionOk="0">
                  <a:moveTo>
                    <a:pt x="58483" y="84440"/>
                  </a:moveTo>
                  <a:cubicBezTo>
                    <a:pt x="55215" y="80125"/>
                    <a:pt x="49243" y="78944"/>
                    <a:pt x="44576" y="81678"/>
                  </a:cubicBezTo>
                  <a:cubicBezTo>
                    <a:pt x="41109" y="85459"/>
                    <a:pt x="40042" y="90860"/>
                    <a:pt x="41814" y="95680"/>
                  </a:cubicBezTo>
                  <a:cubicBezTo>
                    <a:pt x="38670" y="87012"/>
                    <a:pt x="30288" y="83392"/>
                    <a:pt x="25240" y="86155"/>
                  </a:cubicBezTo>
                  <a:cubicBezTo>
                    <a:pt x="20792" y="89869"/>
                    <a:pt x="19259" y="96023"/>
                    <a:pt x="21430" y="101395"/>
                  </a:cubicBezTo>
                  <a:cubicBezTo>
                    <a:pt x="19868" y="94813"/>
                    <a:pt x="13410" y="90622"/>
                    <a:pt x="6762" y="91870"/>
                  </a:cubicBezTo>
                  <a:cubicBezTo>
                    <a:pt x="3171" y="93003"/>
                    <a:pt x="475" y="95994"/>
                    <a:pt x="-287" y="99680"/>
                  </a:cubicBezTo>
                  <a:lnTo>
                    <a:pt x="-287" y="-332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5" name="Google Shape;1305;p4"/>
            <p:cNvSpPr/>
            <p:nvPr/>
          </p:nvSpPr>
          <p:spPr>
            <a:xfrm>
              <a:off x="5819744" y="2833659"/>
              <a:ext cx="550003" cy="1388677"/>
            </a:xfrm>
            <a:custGeom>
              <a:avLst/>
              <a:gdLst/>
              <a:ahLst/>
              <a:cxnLst/>
              <a:rect l="l" t="t" r="r" b="b"/>
              <a:pathLst>
                <a:path w="550003" h="1388677" extrusionOk="0">
                  <a:moveTo>
                    <a:pt x="549717" y="1284618"/>
                  </a:moveTo>
                  <a:cubicBezTo>
                    <a:pt x="534353" y="1294781"/>
                    <a:pt x="519304" y="1305411"/>
                    <a:pt x="504568" y="1316527"/>
                  </a:cubicBezTo>
                  <a:cubicBezTo>
                    <a:pt x="493996" y="1324528"/>
                    <a:pt x="483423" y="1332624"/>
                    <a:pt x="473136" y="1341006"/>
                  </a:cubicBezTo>
                  <a:cubicBezTo>
                    <a:pt x="469040" y="1344340"/>
                    <a:pt x="465040" y="1347578"/>
                    <a:pt x="461039" y="1351007"/>
                  </a:cubicBezTo>
                  <a:lnTo>
                    <a:pt x="459134" y="1352531"/>
                  </a:lnTo>
                  <a:cubicBezTo>
                    <a:pt x="450276" y="1359961"/>
                    <a:pt x="441513" y="1367486"/>
                    <a:pt x="432940" y="1375296"/>
                  </a:cubicBezTo>
                  <a:cubicBezTo>
                    <a:pt x="428368" y="1379297"/>
                    <a:pt x="423415" y="1383392"/>
                    <a:pt x="419415" y="1387583"/>
                  </a:cubicBezTo>
                  <a:lnTo>
                    <a:pt x="418653" y="1388345"/>
                  </a:lnTo>
                  <a:lnTo>
                    <a:pt x="418653" y="1388345"/>
                  </a:lnTo>
                  <a:lnTo>
                    <a:pt x="414462" y="1375010"/>
                  </a:lnTo>
                  <a:lnTo>
                    <a:pt x="399984" y="1329290"/>
                  </a:lnTo>
                  <a:lnTo>
                    <a:pt x="349978" y="1170509"/>
                  </a:lnTo>
                  <a:lnTo>
                    <a:pt x="349978" y="1170509"/>
                  </a:lnTo>
                  <a:lnTo>
                    <a:pt x="245393" y="839896"/>
                  </a:lnTo>
                  <a:lnTo>
                    <a:pt x="2125" y="67609"/>
                  </a:lnTo>
                  <a:lnTo>
                    <a:pt x="2601" y="67609"/>
                  </a:lnTo>
                  <a:cubicBezTo>
                    <a:pt x="1848" y="66409"/>
                    <a:pt x="1305" y="65085"/>
                    <a:pt x="982" y="63704"/>
                  </a:cubicBezTo>
                  <a:cubicBezTo>
                    <a:pt x="-485" y="59208"/>
                    <a:pt x="-685" y="54398"/>
                    <a:pt x="410" y="49797"/>
                  </a:cubicBezTo>
                  <a:lnTo>
                    <a:pt x="410" y="49797"/>
                  </a:lnTo>
                  <a:cubicBezTo>
                    <a:pt x="620" y="48987"/>
                    <a:pt x="877" y="48197"/>
                    <a:pt x="1172" y="47416"/>
                  </a:cubicBezTo>
                  <a:cubicBezTo>
                    <a:pt x="3344" y="40929"/>
                    <a:pt x="8049" y="35605"/>
                    <a:pt x="14221" y="32652"/>
                  </a:cubicBezTo>
                  <a:cubicBezTo>
                    <a:pt x="15498" y="31995"/>
                    <a:pt x="16841" y="31452"/>
                    <a:pt x="18222" y="31033"/>
                  </a:cubicBezTo>
                  <a:cubicBezTo>
                    <a:pt x="18736" y="30804"/>
                    <a:pt x="19279" y="30642"/>
                    <a:pt x="19841" y="30557"/>
                  </a:cubicBezTo>
                  <a:cubicBezTo>
                    <a:pt x="29052" y="28413"/>
                    <a:pt x="38691" y="31404"/>
                    <a:pt x="45082" y="38367"/>
                  </a:cubicBezTo>
                  <a:cubicBezTo>
                    <a:pt x="46749" y="40215"/>
                    <a:pt x="48130" y="42301"/>
                    <a:pt x="49178" y="44558"/>
                  </a:cubicBezTo>
                  <a:lnTo>
                    <a:pt x="49845" y="44558"/>
                  </a:lnTo>
                  <a:cubicBezTo>
                    <a:pt x="49321" y="41596"/>
                    <a:pt x="49321" y="38567"/>
                    <a:pt x="49845" y="35605"/>
                  </a:cubicBezTo>
                  <a:lnTo>
                    <a:pt x="49845" y="35605"/>
                  </a:lnTo>
                  <a:cubicBezTo>
                    <a:pt x="52521" y="21498"/>
                    <a:pt x="66123" y="12221"/>
                    <a:pt x="80239" y="14897"/>
                  </a:cubicBezTo>
                  <a:cubicBezTo>
                    <a:pt x="88326" y="16431"/>
                    <a:pt x="95222" y="21708"/>
                    <a:pt x="98803" y="29128"/>
                  </a:cubicBezTo>
                  <a:lnTo>
                    <a:pt x="99470" y="29128"/>
                  </a:lnTo>
                  <a:cubicBezTo>
                    <a:pt x="98527" y="23746"/>
                    <a:pt x="99327" y="18212"/>
                    <a:pt x="101756" y="13316"/>
                  </a:cubicBezTo>
                  <a:lnTo>
                    <a:pt x="101756" y="13316"/>
                  </a:lnTo>
                  <a:cubicBezTo>
                    <a:pt x="104966" y="7116"/>
                    <a:pt x="110519" y="2448"/>
                    <a:pt x="117186" y="362"/>
                  </a:cubicBezTo>
                  <a:lnTo>
                    <a:pt x="118139" y="362"/>
                  </a:lnTo>
                  <a:lnTo>
                    <a:pt x="118139" y="362"/>
                  </a:lnTo>
                  <a:lnTo>
                    <a:pt x="118901" y="362"/>
                  </a:lnTo>
                  <a:cubicBezTo>
                    <a:pt x="125902" y="-1285"/>
                    <a:pt x="133274" y="29"/>
                    <a:pt x="139285" y="3982"/>
                  </a:cubicBezTo>
                  <a:lnTo>
                    <a:pt x="139285" y="3982"/>
                  </a:lnTo>
                  <a:cubicBezTo>
                    <a:pt x="140313" y="4639"/>
                    <a:pt x="141275" y="5401"/>
                    <a:pt x="142142" y="6268"/>
                  </a:cubicBezTo>
                  <a:cubicBezTo>
                    <a:pt x="145581" y="9354"/>
                    <a:pt x="148143" y="13297"/>
                    <a:pt x="149572" y="17698"/>
                  </a:cubicBezTo>
                  <a:lnTo>
                    <a:pt x="149572" y="17698"/>
                  </a:lnTo>
                  <a:lnTo>
                    <a:pt x="149572" y="18650"/>
                  </a:lnTo>
                  <a:lnTo>
                    <a:pt x="149572" y="19603"/>
                  </a:lnTo>
                  <a:lnTo>
                    <a:pt x="149572" y="19603"/>
                  </a:lnTo>
                  <a:lnTo>
                    <a:pt x="149572" y="19603"/>
                  </a:lnTo>
                  <a:cubicBezTo>
                    <a:pt x="149572" y="20174"/>
                    <a:pt x="149572" y="20555"/>
                    <a:pt x="149572" y="21032"/>
                  </a:cubicBezTo>
                  <a:lnTo>
                    <a:pt x="149572" y="21032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6" name="Google Shape;1306;p4"/>
            <p:cNvSpPr/>
            <p:nvPr/>
          </p:nvSpPr>
          <p:spPr>
            <a:xfrm>
              <a:off x="5819360" y="2863875"/>
              <a:ext cx="459805" cy="1358462"/>
            </a:xfrm>
            <a:custGeom>
              <a:avLst/>
              <a:gdLst/>
              <a:ahLst/>
              <a:cxnLst/>
              <a:rect l="l" t="t" r="r" b="b"/>
              <a:pathLst>
                <a:path w="459805" h="1358462" extrusionOk="0">
                  <a:moveTo>
                    <a:pt x="451898" y="1298313"/>
                  </a:moveTo>
                  <a:lnTo>
                    <a:pt x="459519" y="1322316"/>
                  </a:lnTo>
                  <a:cubicBezTo>
                    <a:pt x="450660" y="1329746"/>
                    <a:pt x="441897" y="1337270"/>
                    <a:pt x="433325" y="1345081"/>
                  </a:cubicBezTo>
                  <a:cubicBezTo>
                    <a:pt x="428753" y="1349081"/>
                    <a:pt x="423800" y="1353177"/>
                    <a:pt x="419799" y="1357368"/>
                  </a:cubicBezTo>
                  <a:lnTo>
                    <a:pt x="419037" y="1358130"/>
                  </a:lnTo>
                  <a:lnTo>
                    <a:pt x="415799" y="1348033"/>
                  </a:lnTo>
                  <a:lnTo>
                    <a:pt x="400749" y="1300408"/>
                  </a:lnTo>
                  <a:lnTo>
                    <a:pt x="350743" y="1141627"/>
                  </a:lnTo>
                  <a:lnTo>
                    <a:pt x="247111" y="813014"/>
                  </a:lnTo>
                  <a:lnTo>
                    <a:pt x="247111" y="813014"/>
                  </a:lnTo>
                  <a:lnTo>
                    <a:pt x="2509" y="37298"/>
                  </a:lnTo>
                  <a:lnTo>
                    <a:pt x="2509" y="37298"/>
                  </a:lnTo>
                  <a:cubicBezTo>
                    <a:pt x="1766" y="36079"/>
                    <a:pt x="1194" y="34765"/>
                    <a:pt x="795" y="33393"/>
                  </a:cubicBezTo>
                  <a:lnTo>
                    <a:pt x="128" y="31012"/>
                  </a:lnTo>
                  <a:cubicBezTo>
                    <a:pt x="128" y="31012"/>
                    <a:pt x="128" y="31012"/>
                    <a:pt x="128" y="30440"/>
                  </a:cubicBezTo>
                  <a:cubicBezTo>
                    <a:pt x="-425" y="27287"/>
                    <a:pt x="-425" y="24068"/>
                    <a:pt x="128" y="20915"/>
                  </a:cubicBezTo>
                  <a:cubicBezTo>
                    <a:pt x="128" y="19867"/>
                    <a:pt x="604" y="18915"/>
                    <a:pt x="890" y="17867"/>
                  </a:cubicBezTo>
                  <a:cubicBezTo>
                    <a:pt x="2966" y="11190"/>
                    <a:pt x="7681" y="5647"/>
                    <a:pt x="13939" y="2532"/>
                  </a:cubicBezTo>
                  <a:cubicBezTo>
                    <a:pt x="15215" y="1875"/>
                    <a:pt x="16558" y="1332"/>
                    <a:pt x="17939" y="913"/>
                  </a:cubicBezTo>
                  <a:cubicBezTo>
                    <a:pt x="18454" y="684"/>
                    <a:pt x="18997" y="522"/>
                    <a:pt x="19559" y="437"/>
                  </a:cubicBezTo>
                  <a:cubicBezTo>
                    <a:pt x="28607" y="-1812"/>
                    <a:pt x="38161" y="951"/>
                    <a:pt x="44610" y="7675"/>
                  </a:cubicBezTo>
                  <a:lnTo>
                    <a:pt x="44610" y="8247"/>
                  </a:lnTo>
                  <a:lnTo>
                    <a:pt x="47181" y="16343"/>
                  </a:lnTo>
                  <a:lnTo>
                    <a:pt x="50610" y="27487"/>
                  </a:lnTo>
                  <a:lnTo>
                    <a:pt x="441135" y="1268119"/>
                  </a:lnTo>
                  <a:lnTo>
                    <a:pt x="441135" y="1268119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7" name="Google Shape;1307;p4"/>
            <p:cNvSpPr/>
            <p:nvPr/>
          </p:nvSpPr>
          <p:spPr>
            <a:xfrm>
              <a:off x="5918832" y="2832960"/>
              <a:ext cx="450915" cy="1317749"/>
            </a:xfrm>
            <a:custGeom>
              <a:avLst/>
              <a:gdLst/>
              <a:ahLst/>
              <a:cxnLst/>
              <a:rect l="l" t="t" r="r" b="b"/>
              <a:pathLst>
                <a:path w="450915" h="1317749" extrusionOk="0">
                  <a:moveTo>
                    <a:pt x="52294" y="21445"/>
                  </a:moveTo>
                  <a:lnTo>
                    <a:pt x="450629" y="1285508"/>
                  </a:lnTo>
                  <a:cubicBezTo>
                    <a:pt x="435265" y="1295671"/>
                    <a:pt x="420216" y="1306301"/>
                    <a:pt x="405481" y="1317417"/>
                  </a:cubicBezTo>
                  <a:lnTo>
                    <a:pt x="2192" y="37257"/>
                  </a:lnTo>
                  <a:lnTo>
                    <a:pt x="2192" y="37257"/>
                  </a:lnTo>
                  <a:cubicBezTo>
                    <a:pt x="1535" y="36038"/>
                    <a:pt x="992" y="34761"/>
                    <a:pt x="573" y="33447"/>
                  </a:cubicBezTo>
                  <a:cubicBezTo>
                    <a:pt x="297" y="32647"/>
                    <a:pt x="97" y="31818"/>
                    <a:pt x="1" y="30970"/>
                  </a:cubicBezTo>
                  <a:lnTo>
                    <a:pt x="1" y="29923"/>
                  </a:lnTo>
                  <a:lnTo>
                    <a:pt x="1" y="29923"/>
                  </a:lnTo>
                  <a:cubicBezTo>
                    <a:pt x="-827" y="24465"/>
                    <a:pt x="144" y="18883"/>
                    <a:pt x="2764" y="14016"/>
                  </a:cubicBezTo>
                  <a:lnTo>
                    <a:pt x="2764" y="14016"/>
                  </a:lnTo>
                  <a:cubicBezTo>
                    <a:pt x="6354" y="7710"/>
                    <a:pt x="12212" y="3015"/>
                    <a:pt x="19147" y="871"/>
                  </a:cubicBezTo>
                  <a:lnTo>
                    <a:pt x="19147" y="871"/>
                  </a:lnTo>
                  <a:lnTo>
                    <a:pt x="19908" y="871"/>
                  </a:lnTo>
                  <a:cubicBezTo>
                    <a:pt x="25938" y="-938"/>
                    <a:pt x="32405" y="-700"/>
                    <a:pt x="38292" y="1538"/>
                  </a:cubicBezTo>
                  <a:cubicBezTo>
                    <a:pt x="38920" y="1767"/>
                    <a:pt x="39530" y="2052"/>
                    <a:pt x="40102" y="2395"/>
                  </a:cubicBezTo>
                  <a:cubicBezTo>
                    <a:pt x="42759" y="3643"/>
                    <a:pt x="45178" y="5358"/>
                    <a:pt x="47245" y="7444"/>
                  </a:cubicBezTo>
                  <a:lnTo>
                    <a:pt x="50674" y="18302"/>
                  </a:lnTo>
                  <a:lnTo>
                    <a:pt x="50674" y="18302"/>
                  </a:lnTo>
                  <a:lnTo>
                    <a:pt x="51436" y="20493"/>
                  </a:lnTo>
                  <a:lnTo>
                    <a:pt x="51436" y="20493"/>
                  </a:ln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08" name="Google Shape;1308;p4"/>
          <p:cNvGrpSpPr/>
          <p:nvPr/>
        </p:nvGrpSpPr>
        <p:grpSpPr>
          <a:xfrm>
            <a:off x="230791" y="5124916"/>
            <a:ext cx="434901" cy="657181"/>
            <a:chOff x="5581650" y="2652140"/>
            <a:chExt cx="1024984" cy="1548860"/>
          </a:xfrm>
        </p:grpSpPr>
        <p:sp>
          <p:nvSpPr>
            <p:cNvPr id="1309" name="Google Shape;1309;p4"/>
            <p:cNvSpPr/>
            <p:nvPr/>
          </p:nvSpPr>
          <p:spPr>
            <a:xfrm>
              <a:off x="5611796" y="2709287"/>
              <a:ext cx="176831" cy="187645"/>
            </a:xfrm>
            <a:custGeom>
              <a:avLst/>
              <a:gdLst/>
              <a:ahLst/>
              <a:cxnLst/>
              <a:rect l="l" t="t" r="r" b="b"/>
              <a:pathLst>
                <a:path w="176831" h="187645" extrusionOk="0">
                  <a:moveTo>
                    <a:pt x="176505" y="95366"/>
                  </a:moveTo>
                  <a:lnTo>
                    <a:pt x="49917" y="187282"/>
                  </a:lnTo>
                  <a:lnTo>
                    <a:pt x="27629" y="120607"/>
                  </a:lnTo>
                  <a:lnTo>
                    <a:pt x="2292" y="42216"/>
                  </a:lnTo>
                  <a:lnTo>
                    <a:pt x="-184" y="34691"/>
                  </a:lnTo>
                  <a:cubicBezTo>
                    <a:pt x="-537" y="30986"/>
                    <a:pt x="1092" y="27367"/>
                    <a:pt x="4102" y="25166"/>
                  </a:cubicBezTo>
                  <a:cubicBezTo>
                    <a:pt x="9979" y="21947"/>
                    <a:pt x="17332" y="23823"/>
                    <a:pt x="20961" y="29452"/>
                  </a:cubicBezTo>
                  <a:cubicBezTo>
                    <a:pt x="17227" y="25014"/>
                    <a:pt x="16761" y="18670"/>
                    <a:pt x="19818" y="13736"/>
                  </a:cubicBezTo>
                  <a:cubicBezTo>
                    <a:pt x="25257" y="9336"/>
                    <a:pt x="33239" y="10184"/>
                    <a:pt x="37630" y="15622"/>
                  </a:cubicBezTo>
                  <a:cubicBezTo>
                    <a:pt x="38097" y="16194"/>
                    <a:pt x="38516" y="16803"/>
                    <a:pt x="38868" y="17451"/>
                  </a:cubicBezTo>
                  <a:cubicBezTo>
                    <a:pt x="35678" y="13412"/>
                    <a:pt x="35020" y="7935"/>
                    <a:pt x="37154" y="3259"/>
                  </a:cubicBezTo>
                  <a:cubicBezTo>
                    <a:pt x="40735" y="-809"/>
                    <a:pt x="46803" y="-1551"/>
                    <a:pt x="51251" y="1544"/>
                  </a:cubicBezTo>
                  <a:lnTo>
                    <a:pt x="57728" y="6402"/>
                  </a:lnTo>
                  <a:cubicBezTo>
                    <a:pt x="58385" y="6774"/>
                    <a:pt x="58985" y="7221"/>
                    <a:pt x="59538" y="7735"/>
                  </a:cubicBezTo>
                  <a:lnTo>
                    <a:pt x="90875" y="30976"/>
                  </a:lnTo>
                  <a:lnTo>
                    <a:pt x="95828" y="34691"/>
                  </a:lnTo>
                  <a:lnTo>
                    <a:pt x="111449" y="46312"/>
                  </a:lnTo>
                  <a:lnTo>
                    <a:pt x="116783" y="50312"/>
                  </a:lnTo>
                  <a:cubicBezTo>
                    <a:pt x="117707" y="50922"/>
                    <a:pt x="118602" y="51589"/>
                    <a:pt x="119450" y="52312"/>
                  </a:cubicBezTo>
                  <a:lnTo>
                    <a:pt x="176600" y="94794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0" name="Google Shape;1310;p4"/>
            <p:cNvSpPr/>
            <p:nvPr/>
          </p:nvSpPr>
          <p:spPr>
            <a:xfrm>
              <a:off x="5607748" y="2723959"/>
              <a:ext cx="104774" cy="174497"/>
            </a:xfrm>
            <a:custGeom>
              <a:avLst/>
              <a:gdLst/>
              <a:ahLst/>
              <a:cxnLst/>
              <a:rect l="l" t="t" r="r" b="b"/>
              <a:pathLst>
                <a:path w="104774" h="174497" extrusionOk="0">
                  <a:moveTo>
                    <a:pt x="0" y="6668"/>
                  </a:moveTo>
                  <a:lnTo>
                    <a:pt x="14383" y="0"/>
                  </a:lnTo>
                  <a:lnTo>
                    <a:pt x="104775" y="151352"/>
                  </a:lnTo>
                  <a:lnTo>
                    <a:pt x="56007" y="174498"/>
                  </a:lnTo>
                  <a:lnTo>
                    <a:pt x="0" y="666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1" name="Google Shape;1311;p4"/>
            <p:cNvSpPr/>
            <p:nvPr/>
          </p:nvSpPr>
          <p:spPr>
            <a:xfrm>
              <a:off x="5641181" y="2702241"/>
              <a:ext cx="150685" cy="144684"/>
            </a:xfrm>
            <a:custGeom>
              <a:avLst/>
              <a:gdLst/>
              <a:ahLst/>
              <a:cxnLst/>
              <a:rect l="l" t="t" r="r" b="b"/>
              <a:pathLst>
                <a:path w="150685" h="144684" extrusionOk="0">
                  <a:moveTo>
                    <a:pt x="10287" y="0"/>
                  </a:moveTo>
                  <a:lnTo>
                    <a:pt x="0" y="11240"/>
                  </a:lnTo>
                  <a:lnTo>
                    <a:pt x="115157" y="144685"/>
                  </a:lnTo>
                  <a:lnTo>
                    <a:pt x="150686" y="106775"/>
                  </a:lnTo>
                  <a:lnTo>
                    <a:pt x="10287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2" name="Google Shape;1312;p4"/>
            <p:cNvSpPr/>
            <p:nvPr/>
          </p:nvSpPr>
          <p:spPr>
            <a:xfrm>
              <a:off x="5581650" y="2652140"/>
              <a:ext cx="82676" cy="95250"/>
            </a:xfrm>
            <a:custGeom>
              <a:avLst/>
              <a:gdLst/>
              <a:ahLst/>
              <a:cxnLst/>
              <a:rect l="l" t="t" r="r" b="b"/>
              <a:pathLst>
                <a:path w="82676" h="95250" extrusionOk="0">
                  <a:moveTo>
                    <a:pt x="82445" y="61835"/>
                  </a:moveTo>
                  <a:cubicBezTo>
                    <a:pt x="77997" y="58739"/>
                    <a:pt x="71930" y="59482"/>
                    <a:pt x="68348" y="63550"/>
                  </a:cubicBezTo>
                  <a:cubicBezTo>
                    <a:pt x="66167" y="68217"/>
                    <a:pt x="66834" y="73722"/>
                    <a:pt x="70063" y="77742"/>
                  </a:cubicBezTo>
                  <a:cubicBezTo>
                    <a:pt x="66529" y="71703"/>
                    <a:pt x="58776" y="69665"/>
                    <a:pt x="52737" y="73198"/>
                  </a:cubicBezTo>
                  <a:cubicBezTo>
                    <a:pt x="52299" y="73446"/>
                    <a:pt x="51889" y="73722"/>
                    <a:pt x="51489" y="74027"/>
                  </a:cubicBezTo>
                  <a:cubicBezTo>
                    <a:pt x="48336" y="78942"/>
                    <a:pt x="48803" y="85343"/>
                    <a:pt x="52632" y="89743"/>
                  </a:cubicBezTo>
                  <a:cubicBezTo>
                    <a:pt x="49013" y="84114"/>
                    <a:pt x="41678" y="82209"/>
                    <a:pt x="35773" y="85362"/>
                  </a:cubicBezTo>
                  <a:cubicBezTo>
                    <a:pt x="32811" y="87600"/>
                    <a:pt x="31191" y="91191"/>
                    <a:pt x="31487" y="94887"/>
                  </a:cubicBezTo>
                  <a:lnTo>
                    <a:pt x="-232" y="-363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3" name="Google Shape;1313;p4"/>
            <p:cNvSpPr/>
            <p:nvPr/>
          </p:nvSpPr>
          <p:spPr>
            <a:xfrm>
              <a:off x="5658290" y="2797341"/>
              <a:ext cx="922341" cy="1208777"/>
            </a:xfrm>
            <a:custGeom>
              <a:avLst/>
              <a:gdLst/>
              <a:ahLst/>
              <a:cxnLst/>
              <a:rect l="l" t="t" r="r" b="b"/>
              <a:pathLst>
                <a:path w="922341" h="1208777" extrusionOk="0">
                  <a:moveTo>
                    <a:pt x="922110" y="1100496"/>
                  </a:moveTo>
                  <a:cubicBezTo>
                    <a:pt x="918014" y="1103735"/>
                    <a:pt x="914014" y="1107068"/>
                    <a:pt x="910013" y="1110498"/>
                  </a:cubicBezTo>
                  <a:lnTo>
                    <a:pt x="908108" y="1112021"/>
                  </a:lnTo>
                  <a:cubicBezTo>
                    <a:pt x="899250" y="1119356"/>
                    <a:pt x="890487" y="1126976"/>
                    <a:pt x="881915" y="1134786"/>
                  </a:cubicBezTo>
                  <a:cubicBezTo>
                    <a:pt x="877342" y="1138787"/>
                    <a:pt x="872390" y="1142883"/>
                    <a:pt x="868389" y="1147074"/>
                  </a:cubicBezTo>
                  <a:cubicBezTo>
                    <a:pt x="868113" y="1147302"/>
                    <a:pt x="867855" y="1147559"/>
                    <a:pt x="867627" y="1147835"/>
                  </a:cubicBezTo>
                  <a:lnTo>
                    <a:pt x="867627" y="1147835"/>
                  </a:lnTo>
                  <a:cubicBezTo>
                    <a:pt x="859054" y="1155770"/>
                    <a:pt x="850673" y="1163866"/>
                    <a:pt x="842481" y="1172124"/>
                  </a:cubicBezTo>
                  <a:cubicBezTo>
                    <a:pt x="837337" y="1177268"/>
                    <a:pt x="832194" y="1182507"/>
                    <a:pt x="827146" y="1187745"/>
                  </a:cubicBezTo>
                  <a:cubicBezTo>
                    <a:pt x="820573" y="1194508"/>
                    <a:pt x="814096" y="1201366"/>
                    <a:pt x="808096" y="1208415"/>
                  </a:cubicBezTo>
                  <a:lnTo>
                    <a:pt x="808096" y="1208415"/>
                  </a:lnTo>
                  <a:lnTo>
                    <a:pt x="746374" y="1125261"/>
                  </a:lnTo>
                  <a:lnTo>
                    <a:pt x="745516" y="1124118"/>
                  </a:lnTo>
                  <a:lnTo>
                    <a:pt x="7424" y="104372"/>
                  </a:lnTo>
                  <a:lnTo>
                    <a:pt x="7424" y="104372"/>
                  </a:lnTo>
                  <a:lnTo>
                    <a:pt x="7424" y="104372"/>
                  </a:lnTo>
                  <a:cubicBezTo>
                    <a:pt x="6386" y="103438"/>
                    <a:pt x="5462" y="102381"/>
                    <a:pt x="4662" y="101228"/>
                  </a:cubicBezTo>
                  <a:cubicBezTo>
                    <a:pt x="1890" y="97399"/>
                    <a:pt x="214" y="92885"/>
                    <a:pt x="-196" y="88179"/>
                  </a:cubicBezTo>
                  <a:lnTo>
                    <a:pt x="-196" y="88179"/>
                  </a:lnTo>
                  <a:cubicBezTo>
                    <a:pt x="-243" y="87350"/>
                    <a:pt x="-243" y="86531"/>
                    <a:pt x="-196" y="85703"/>
                  </a:cubicBezTo>
                  <a:lnTo>
                    <a:pt x="-196" y="85703"/>
                  </a:lnTo>
                  <a:cubicBezTo>
                    <a:pt x="-129" y="81521"/>
                    <a:pt x="985" y="77435"/>
                    <a:pt x="3043" y="73796"/>
                  </a:cubicBezTo>
                  <a:lnTo>
                    <a:pt x="4471" y="71415"/>
                  </a:lnTo>
                  <a:lnTo>
                    <a:pt x="5519" y="70082"/>
                  </a:lnTo>
                  <a:cubicBezTo>
                    <a:pt x="6319" y="68901"/>
                    <a:pt x="7281" y="67843"/>
                    <a:pt x="8377" y="66938"/>
                  </a:cubicBezTo>
                  <a:cubicBezTo>
                    <a:pt x="9100" y="66167"/>
                    <a:pt x="9901" y="65462"/>
                    <a:pt x="10758" y="64843"/>
                  </a:cubicBezTo>
                  <a:lnTo>
                    <a:pt x="12282" y="63890"/>
                  </a:lnTo>
                  <a:cubicBezTo>
                    <a:pt x="20311" y="58995"/>
                    <a:pt x="30341" y="58775"/>
                    <a:pt x="38571" y="63319"/>
                  </a:cubicBezTo>
                  <a:cubicBezTo>
                    <a:pt x="40781" y="64548"/>
                    <a:pt x="42771" y="66119"/>
                    <a:pt x="44476" y="67986"/>
                  </a:cubicBezTo>
                  <a:lnTo>
                    <a:pt x="45048" y="67510"/>
                  </a:lnTo>
                  <a:cubicBezTo>
                    <a:pt x="43629" y="64805"/>
                    <a:pt x="42695" y="61871"/>
                    <a:pt x="42286" y="58842"/>
                  </a:cubicBezTo>
                  <a:cubicBezTo>
                    <a:pt x="40371" y="44612"/>
                    <a:pt x="50353" y="31515"/>
                    <a:pt x="64584" y="29600"/>
                  </a:cubicBezTo>
                  <a:cubicBezTo>
                    <a:pt x="72785" y="28496"/>
                    <a:pt x="81024" y="31363"/>
                    <a:pt x="86767" y="37316"/>
                  </a:cubicBezTo>
                  <a:lnTo>
                    <a:pt x="86767" y="37316"/>
                  </a:lnTo>
                  <a:lnTo>
                    <a:pt x="87244" y="37316"/>
                  </a:lnTo>
                  <a:cubicBezTo>
                    <a:pt x="84758" y="32715"/>
                    <a:pt x="83767" y="27457"/>
                    <a:pt x="84386" y="22266"/>
                  </a:cubicBezTo>
                  <a:cubicBezTo>
                    <a:pt x="84338" y="22076"/>
                    <a:pt x="84338" y="21885"/>
                    <a:pt x="84386" y="21695"/>
                  </a:cubicBezTo>
                  <a:cubicBezTo>
                    <a:pt x="85358" y="14675"/>
                    <a:pt x="89139" y="8341"/>
                    <a:pt x="94864" y="4169"/>
                  </a:cubicBezTo>
                  <a:lnTo>
                    <a:pt x="95530" y="4169"/>
                  </a:lnTo>
                  <a:cubicBezTo>
                    <a:pt x="101836" y="-127"/>
                    <a:pt x="109694" y="-1451"/>
                    <a:pt x="117057" y="549"/>
                  </a:cubicBezTo>
                  <a:cubicBezTo>
                    <a:pt x="118295" y="787"/>
                    <a:pt x="119486" y="1245"/>
                    <a:pt x="120581" y="1883"/>
                  </a:cubicBezTo>
                  <a:cubicBezTo>
                    <a:pt x="124896" y="3692"/>
                    <a:pt x="128620" y="6655"/>
                    <a:pt x="131344" y="10455"/>
                  </a:cubicBezTo>
                  <a:lnTo>
                    <a:pt x="132583" y="12360"/>
                  </a:lnTo>
                  <a:lnTo>
                    <a:pt x="132583" y="12360"/>
                  </a:lnTo>
                  <a:cubicBezTo>
                    <a:pt x="132840" y="12751"/>
                    <a:pt x="133068" y="13170"/>
                    <a:pt x="133249" y="13598"/>
                  </a:cubicBezTo>
                  <a:lnTo>
                    <a:pt x="133249" y="13598"/>
                  </a:lnTo>
                  <a:lnTo>
                    <a:pt x="475483" y="486229"/>
                  </a:lnTo>
                  <a:lnTo>
                    <a:pt x="475483" y="486229"/>
                  </a:lnTo>
                  <a:lnTo>
                    <a:pt x="476340" y="487372"/>
                  </a:lnTo>
                  <a:lnTo>
                    <a:pt x="476340" y="487372"/>
                  </a:lnTo>
                  <a:lnTo>
                    <a:pt x="604737" y="664632"/>
                  </a:lnTo>
                  <a:lnTo>
                    <a:pt x="604737" y="664632"/>
                  </a:lnTo>
                  <a:lnTo>
                    <a:pt x="746374" y="857990"/>
                  </a:lnTo>
                  <a:lnTo>
                    <a:pt x="746374" y="857990"/>
                  </a:lnTo>
                  <a:lnTo>
                    <a:pt x="798571" y="929999"/>
                  </a:lnTo>
                  <a:lnTo>
                    <a:pt x="798571" y="929999"/>
                  </a:lnTo>
                  <a:lnTo>
                    <a:pt x="799237" y="930761"/>
                  </a:lnTo>
                  <a:lnTo>
                    <a:pt x="883057" y="1046585"/>
                  </a:lnTo>
                  <a:lnTo>
                    <a:pt x="883057" y="1046585"/>
                  </a:lnTo>
                  <a:lnTo>
                    <a:pt x="890773" y="1057348"/>
                  </a:lnTo>
                  <a:lnTo>
                    <a:pt x="890773" y="1057348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4" name="Google Shape;1314;p4"/>
            <p:cNvSpPr/>
            <p:nvPr/>
          </p:nvSpPr>
          <p:spPr>
            <a:xfrm>
              <a:off x="6605777" y="4199286"/>
              <a:ext cx="857" cy="1714"/>
            </a:xfrm>
            <a:custGeom>
              <a:avLst/>
              <a:gdLst/>
              <a:ahLst/>
              <a:cxnLst/>
              <a:rect l="l" t="t" r="r" b="b"/>
              <a:pathLst>
                <a:path w="857" h="1714" extrusionOk="0">
                  <a:moveTo>
                    <a:pt x="857" y="1715"/>
                  </a:moveTo>
                  <a:lnTo>
                    <a:pt x="286" y="953"/>
                  </a:lnTo>
                  <a:lnTo>
                    <a:pt x="0" y="0"/>
                  </a:lnTo>
                  <a:lnTo>
                    <a:pt x="572" y="762"/>
                  </a:lnTo>
                  <a:lnTo>
                    <a:pt x="857" y="1715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5" name="Google Shape;1315;p4"/>
            <p:cNvSpPr/>
            <p:nvPr/>
          </p:nvSpPr>
          <p:spPr>
            <a:xfrm>
              <a:off x="5658981" y="2856994"/>
              <a:ext cx="841735" cy="1149315"/>
            </a:xfrm>
            <a:custGeom>
              <a:avLst/>
              <a:gdLst/>
              <a:ahLst/>
              <a:cxnLst/>
              <a:rect l="l" t="t" r="r" b="b"/>
              <a:pathLst>
                <a:path w="841735" h="1149315" extrusionOk="0">
                  <a:moveTo>
                    <a:pt x="841504" y="1112662"/>
                  </a:moveTo>
                  <a:cubicBezTo>
                    <a:pt x="836361" y="1117806"/>
                    <a:pt x="831217" y="1123044"/>
                    <a:pt x="826169" y="1128283"/>
                  </a:cubicBezTo>
                  <a:cubicBezTo>
                    <a:pt x="819597" y="1135046"/>
                    <a:pt x="813120" y="1141904"/>
                    <a:pt x="807119" y="1148952"/>
                  </a:cubicBezTo>
                  <a:lnTo>
                    <a:pt x="745683" y="1064275"/>
                  </a:lnTo>
                  <a:lnTo>
                    <a:pt x="744826" y="1063132"/>
                  </a:lnTo>
                  <a:lnTo>
                    <a:pt x="6924" y="44528"/>
                  </a:lnTo>
                  <a:lnTo>
                    <a:pt x="6924" y="44528"/>
                  </a:lnTo>
                  <a:cubicBezTo>
                    <a:pt x="5933" y="43567"/>
                    <a:pt x="5038" y="42519"/>
                    <a:pt x="4257" y="41385"/>
                  </a:cubicBezTo>
                  <a:cubicBezTo>
                    <a:pt x="3771" y="40718"/>
                    <a:pt x="3323" y="40014"/>
                    <a:pt x="2923" y="39290"/>
                  </a:cubicBezTo>
                  <a:lnTo>
                    <a:pt x="2923" y="38718"/>
                  </a:lnTo>
                  <a:cubicBezTo>
                    <a:pt x="1209" y="35804"/>
                    <a:pt x="142" y="32556"/>
                    <a:pt x="-220" y="29193"/>
                  </a:cubicBezTo>
                  <a:lnTo>
                    <a:pt x="-220" y="29193"/>
                  </a:lnTo>
                  <a:cubicBezTo>
                    <a:pt x="-220" y="28241"/>
                    <a:pt x="-220" y="27288"/>
                    <a:pt x="-220" y="26336"/>
                  </a:cubicBezTo>
                  <a:lnTo>
                    <a:pt x="-220" y="26336"/>
                  </a:lnTo>
                  <a:cubicBezTo>
                    <a:pt x="-353" y="21897"/>
                    <a:pt x="666" y="17497"/>
                    <a:pt x="2733" y="13572"/>
                  </a:cubicBezTo>
                  <a:lnTo>
                    <a:pt x="4161" y="11191"/>
                  </a:lnTo>
                  <a:lnTo>
                    <a:pt x="5209" y="9858"/>
                  </a:lnTo>
                  <a:cubicBezTo>
                    <a:pt x="6009" y="8676"/>
                    <a:pt x="6971" y="7619"/>
                    <a:pt x="8067" y="6714"/>
                  </a:cubicBezTo>
                  <a:cubicBezTo>
                    <a:pt x="8791" y="5943"/>
                    <a:pt x="9591" y="5238"/>
                    <a:pt x="10448" y="4619"/>
                  </a:cubicBezTo>
                  <a:lnTo>
                    <a:pt x="11972" y="3666"/>
                  </a:lnTo>
                  <a:cubicBezTo>
                    <a:pt x="19792" y="-1344"/>
                    <a:pt x="29717" y="-1706"/>
                    <a:pt x="37880" y="2714"/>
                  </a:cubicBezTo>
                  <a:lnTo>
                    <a:pt x="37880" y="2714"/>
                  </a:lnTo>
                  <a:lnTo>
                    <a:pt x="42928" y="9762"/>
                  </a:lnTo>
                  <a:lnTo>
                    <a:pt x="49691" y="19287"/>
                  </a:lnTo>
                  <a:lnTo>
                    <a:pt x="659291" y="861202"/>
                  </a:lnTo>
                  <a:lnTo>
                    <a:pt x="660053" y="862345"/>
                  </a:lnTo>
                  <a:lnTo>
                    <a:pt x="788831" y="1039701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6" name="Google Shape;1316;p4"/>
            <p:cNvSpPr/>
            <p:nvPr/>
          </p:nvSpPr>
          <p:spPr>
            <a:xfrm>
              <a:off x="5742780" y="2795836"/>
              <a:ext cx="837851" cy="1136654"/>
            </a:xfrm>
            <a:custGeom>
              <a:avLst/>
              <a:gdLst/>
              <a:ahLst/>
              <a:cxnLst/>
              <a:rect l="l" t="t" r="r" b="b"/>
              <a:pathLst>
                <a:path w="837851" h="1136654" extrusionOk="0">
                  <a:moveTo>
                    <a:pt x="837620" y="1102001"/>
                  </a:moveTo>
                  <a:cubicBezTo>
                    <a:pt x="833524" y="1105240"/>
                    <a:pt x="829523" y="1108574"/>
                    <a:pt x="825523" y="1112003"/>
                  </a:cubicBezTo>
                  <a:lnTo>
                    <a:pt x="823618" y="1113527"/>
                  </a:lnTo>
                  <a:cubicBezTo>
                    <a:pt x="814759" y="1120861"/>
                    <a:pt x="805997" y="1128481"/>
                    <a:pt x="797424" y="1136291"/>
                  </a:cubicBezTo>
                  <a:lnTo>
                    <a:pt x="764848" y="1091333"/>
                  </a:lnTo>
                  <a:lnTo>
                    <a:pt x="764182" y="1090476"/>
                  </a:lnTo>
                  <a:lnTo>
                    <a:pt x="752561" y="1074379"/>
                  </a:lnTo>
                  <a:lnTo>
                    <a:pt x="611782" y="880069"/>
                  </a:lnTo>
                  <a:lnTo>
                    <a:pt x="483385" y="702618"/>
                  </a:lnTo>
                  <a:lnTo>
                    <a:pt x="482528" y="701570"/>
                  </a:lnTo>
                  <a:lnTo>
                    <a:pt x="7039" y="45012"/>
                  </a:lnTo>
                  <a:lnTo>
                    <a:pt x="7039" y="45012"/>
                  </a:lnTo>
                  <a:cubicBezTo>
                    <a:pt x="5954" y="44126"/>
                    <a:pt x="5020" y="43060"/>
                    <a:pt x="4277" y="41869"/>
                  </a:cubicBezTo>
                  <a:cubicBezTo>
                    <a:pt x="3753" y="41259"/>
                    <a:pt x="3306" y="40593"/>
                    <a:pt x="2944" y="39868"/>
                  </a:cubicBezTo>
                  <a:lnTo>
                    <a:pt x="2467" y="39011"/>
                  </a:lnTo>
                  <a:lnTo>
                    <a:pt x="2467" y="39011"/>
                  </a:lnTo>
                  <a:cubicBezTo>
                    <a:pt x="77" y="34278"/>
                    <a:pt x="-752" y="28915"/>
                    <a:pt x="86" y="23676"/>
                  </a:cubicBezTo>
                  <a:cubicBezTo>
                    <a:pt x="39" y="23486"/>
                    <a:pt x="39" y="23295"/>
                    <a:pt x="86" y="23105"/>
                  </a:cubicBezTo>
                  <a:cubicBezTo>
                    <a:pt x="1324" y="15913"/>
                    <a:pt x="5325" y="9484"/>
                    <a:pt x="11230" y="5198"/>
                  </a:cubicBezTo>
                  <a:lnTo>
                    <a:pt x="11230" y="5198"/>
                  </a:lnTo>
                  <a:cubicBezTo>
                    <a:pt x="16536" y="1292"/>
                    <a:pt x="23032" y="-660"/>
                    <a:pt x="29614" y="-327"/>
                  </a:cubicBezTo>
                  <a:lnTo>
                    <a:pt x="31519" y="-327"/>
                  </a:lnTo>
                  <a:cubicBezTo>
                    <a:pt x="34443" y="-13"/>
                    <a:pt x="37281" y="825"/>
                    <a:pt x="39901" y="2150"/>
                  </a:cubicBezTo>
                  <a:lnTo>
                    <a:pt x="49426" y="14913"/>
                  </a:lnTo>
                  <a:lnTo>
                    <a:pt x="391659" y="487543"/>
                  </a:lnTo>
                  <a:lnTo>
                    <a:pt x="391659" y="487543"/>
                  </a:lnTo>
                  <a:lnTo>
                    <a:pt x="392516" y="488687"/>
                  </a:lnTo>
                  <a:lnTo>
                    <a:pt x="392516" y="488687"/>
                  </a:lnTo>
                  <a:lnTo>
                    <a:pt x="520913" y="665947"/>
                  </a:lnTo>
                  <a:lnTo>
                    <a:pt x="520913" y="665947"/>
                  </a:lnTo>
                  <a:lnTo>
                    <a:pt x="661883" y="859495"/>
                  </a:lnTo>
                  <a:lnTo>
                    <a:pt x="661883" y="859495"/>
                  </a:lnTo>
                  <a:lnTo>
                    <a:pt x="714080" y="931504"/>
                  </a:lnTo>
                  <a:lnTo>
                    <a:pt x="714080" y="931504"/>
                  </a:lnTo>
                  <a:lnTo>
                    <a:pt x="714747" y="932266"/>
                  </a:lnTo>
                  <a:lnTo>
                    <a:pt x="798567" y="1048090"/>
                  </a:lnTo>
                  <a:lnTo>
                    <a:pt x="798567" y="1048090"/>
                  </a:lnTo>
                  <a:lnTo>
                    <a:pt x="806282" y="1058853"/>
                  </a:lnTo>
                  <a:lnTo>
                    <a:pt x="806282" y="1058853"/>
                  </a:ln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17" name="Google Shape;1317;p4"/>
          <p:cNvGrpSpPr/>
          <p:nvPr/>
        </p:nvGrpSpPr>
        <p:grpSpPr>
          <a:xfrm>
            <a:off x="280818" y="4861923"/>
            <a:ext cx="366116" cy="832136"/>
            <a:chOff x="5662611" y="2447924"/>
            <a:chExt cx="862870" cy="1961198"/>
          </a:xfrm>
        </p:grpSpPr>
        <p:sp>
          <p:nvSpPr>
            <p:cNvPr id="1318" name="Google Shape;1318;p4"/>
            <p:cNvSpPr/>
            <p:nvPr/>
          </p:nvSpPr>
          <p:spPr>
            <a:xfrm>
              <a:off x="5670898" y="2519475"/>
              <a:ext cx="158877" cy="184100"/>
            </a:xfrm>
            <a:custGeom>
              <a:avLst/>
              <a:gdLst/>
              <a:ahLst/>
              <a:cxnLst/>
              <a:rect l="l" t="t" r="r" b="b"/>
              <a:pathLst>
                <a:path w="158877" h="184100" extrusionOk="0">
                  <a:moveTo>
                    <a:pt x="158632" y="123221"/>
                  </a:moveTo>
                  <a:lnTo>
                    <a:pt x="14995" y="183799"/>
                  </a:lnTo>
                  <a:lnTo>
                    <a:pt x="8328" y="113696"/>
                  </a:lnTo>
                  <a:lnTo>
                    <a:pt x="517" y="32066"/>
                  </a:lnTo>
                  <a:lnTo>
                    <a:pt x="-245" y="24161"/>
                  </a:lnTo>
                  <a:cubicBezTo>
                    <a:pt x="232" y="20398"/>
                    <a:pt x="2660" y="17179"/>
                    <a:pt x="6137" y="15683"/>
                  </a:cubicBezTo>
                  <a:cubicBezTo>
                    <a:pt x="12586" y="13893"/>
                    <a:pt x="19320" y="17388"/>
                    <a:pt x="21568" y="23684"/>
                  </a:cubicBezTo>
                  <a:cubicBezTo>
                    <a:pt x="18939" y="18531"/>
                    <a:pt x="19901" y="12283"/>
                    <a:pt x="23949" y="8158"/>
                  </a:cubicBezTo>
                  <a:cubicBezTo>
                    <a:pt x="28711" y="4730"/>
                    <a:pt x="37379" y="7492"/>
                    <a:pt x="41284" y="15969"/>
                  </a:cubicBezTo>
                  <a:cubicBezTo>
                    <a:pt x="39084" y="11292"/>
                    <a:pt x="39665" y="5787"/>
                    <a:pt x="42808" y="1681"/>
                  </a:cubicBezTo>
                  <a:cubicBezTo>
                    <a:pt x="47218" y="-1462"/>
                    <a:pt x="53276" y="-804"/>
                    <a:pt x="56905" y="3206"/>
                  </a:cubicBezTo>
                  <a:lnTo>
                    <a:pt x="62144" y="9397"/>
                  </a:lnTo>
                  <a:lnTo>
                    <a:pt x="63573" y="11111"/>
                  </a:lnTo>
                  <a:lnTo>
                    <a:pt x="88814" y="40829"/>
                  </a:lnTo>
                  <a:lnTo>
                    <a:pt x="92815" y="45592"/>
                  </a:lnTo>
                  <a:lnTo>
                    <a:pt x="105387" y="60451"/>
                  </a:lnTo>
                  <a:lnTo>
                    <a:pt x="109769" y="65499"/>
                  </a:lnTo>
                  <a:cubicBezTo>
                    <a:pt x="110521" y="66309"/>
                    <a:pt x="111217" y="67175"/>
                    <a:pt x="111865" y="68071"/>
                  </a:cubicBezTo>
                  <a:lnTo>
                    <a:pt x="157870" y="12226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9" name="Google Shape;1319;p4"/>
            <p:cNvSpPr/>
            <p:nvPr/>
          </p:nvSpPr>
          <p:spPr>
            <a:xfrm>
              <a:off x="5670422" y="2526410"/>
              <a:ext cx="69437" cy="179451"/>
            </a:xfrm>
            <a:custGeom>
              <a:avLst/>
              <a:gdLst/>
              <a:ahLst/>
              <a:cxnLst/>
              <a:rect l="l" t="t" r="r" b="b"/>
              <a:pathLst>
                <a:path w="69437" h="179451" extrusionOk="0">
                  <a:moveTo>
                    <a:pt x="0" y="3334"/>
                  </a:moveTo>
                  <a:lnTo>
                    <a:pt x="15526" y="0"/>
                  </a:lnTo>
                  <a:lnTo>
                    <a:pt x="69437" y="167831"/>
                  </a:lnTo>
                  <a:lnTo>
                    <a:pt x="16669" y="179451"/>
                  </a:lnTo>
                  <a:lnTo>
                    <a:pt x="0" y="3334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0" name="Google Shape;1320;p4"/>
            <p:cNvSpPr/>
            <p:nvPr/>
          </p:nvSpPr>
          <p:spPr>
            <a:xfrm>
              <a:off x="5706903" y="2511932"/>
              <a:ext cx="125158" cy="164592"/>
            </a:xfrm>
            <a:custGeom>
              <a:avLst/>
              <a:gdLst/>
              <a:ahLst/>
              <a:cxnLst/>
              <a:rect l="l" t="t" r="r" b="b"/>
              <a:pathLst>
                <a:path w="125158" h="164592" extrusionOk="0">
                  <a:moveTo>
                    <a:pt x="12573" y="0"/>
                  </a:moveTo>
                  <a:lnTo>
                    <a:pt x="0" y="8668"/>
                  </a:lnTo>
                  <a:lnTo>
                    <a:pt x="82010" y="164592"/>
                  </a:lnTo>
                  <a:lnTo>
                    <a:pt x="125159" y="135731"/>
                  </a:lnTo>
                  <a:lnTo>
                    <a:pt x="12573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1" name="Google Shape;1321;p4"/>
            <p:cNvSpPr/>
            <p:nvPr/>
          </p:nvSpPr>
          <p:spPr>
            <a:xfrm>
              <a:off x="5662611" y="2447924"/>
              <a:ext cx="66675" cy="99536"/>
            </a:xfrm>
            <a:custGeom>
              <a:avLst/>
              <a:gdLst/>
              <a:ahLst/>
              <a:cxnLst/>
              <a:rect l="l" t="t" r="r" b="b"/>
              <a:pathLst>
                <a:path w="66675" h="99536" extrusionOk="0">
                  <a:moveTo>
                    <a:pt x="66430" y="78376"/>
                  </a:moveTo>
                  <a:cubicBezTo>
                    <a:pt x="62763" y="74356"/>
                    <a:pt x="56677" y="73699"/>
                    <a:pt x="52238" y="76852"/>
                  </a:cubicBezTo>
                  <a:cubicBezTo>
                    <a:pt x="49133" y="80976"/>
                    <a:pt x="48581" y="86481"/>
                    <a:pt x="50809" y="91139"/>
                  </a:cubicBezTo>
                  <a:cubicBezTo>
                    <a:pt x="48723" y="84405"/>
                    <a:pt x="41580" y="80633"/>
                    <a:pt x="34846" y="82719"/>
                  </a:cubicBezTo>
                  <a:cubicBezTo>
                    <a:pt x="34379" y="82871"/>
                    <a:pt x="33922" y="83033"/>
                    <a:pt x="33474" y="83233"/>
                  </a:cubicBezTo>
                  <a:cubicBezTo>
                    <a:pt x="29397" y="87377"/>
                    <a:pt x="28407" y="93654"/>
                    <a:pt x="30997" y="98854"/>
                  </a:cubicBezTo>
                  <a:cubicBezTo>
                    <a:pt x="28778" y="92520"/>
                    <a:pt x="22034" y="88977"/>
                    <a:pt x="15567" y="90758"/>
                  </a:cubicBezTo>
                  <a:cubicBezTo>
                    <a:pt x="12148" y="92310"/>
                    <a:pt x="9766" y="95511"/>
                    <a:pt x="9280" y="99235"/>
                  </a:cubicBezTo>
                  <a:lnTo>
                    <a:pt x="-245" y="-301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2" name="Google Shape;1322;p4"/>
            <p:cNvSpPr/>
            <p:nvPr/>
          </p:nvSpPr>
          <p:spPr>
            <a:xfrm>
              <a:off x="5684392" y="2629896"/>
              <a:ext cx="841089" cy="1779035"/>
            </a:xfrm>
            <a:custGeom>
              <a:avLst/>
              <a:gdLst/>
              <a:ahLst/>
              <a:cxnLst/>
              <a:rect l="l" t="t" r="r" b="b"/>
              <a:pathLst>
                <a:path w="841089" h="1779035" extrusionOk="0">
                  <a:moveTo>
                    <a:pt x="840845" y="1661768"/>
                  </a:moveTo>
                  <a:lnTo>
                    <a:pt x="838940" y="1663292"/>
                  </a:lnTo>
                  <a:cubicBezTo>
                    <a:pt x="830081" y="1670722"/>
                    <a:pt x="821318" y="1678246"/>
                    <a:pt x="812746" y="1686057"/>
                  </a:cubicBezTo>
                  <a:cubicBezTo>
                    <a:pt x="808174" y="1690057"/>
                    <a:pt x="803221" y="1694153"/>
                    <a:pt x="799220" y="1698344"/>
                  </a:cubicBezTo>
                  <a:lnTo>
                    <a:pt x="798459" y="1699106"/>
                  </a:lnTo>
                  <a:lnTo>
                    <a:pt x="798459" y="1699106"/>
                  </a:lnTo>
                  <a:cubicBezTo>
                    <a:pt x="789886" y="1707040"/>
                    <a:pt x="781504" y="1715137"/>
                    <a:pt x="773312" y="1723395"/>
                  </a:cubicBezTo>
                  <a:cubicBezTo>
                    <a:pt x="768169" y="1728538"/>
                    <a:pt x="763026" y="1733777"/>
                    <a:pt x="757977" y="1739016"/>
                  </a:cubicBezTo>
                  <a:cubicBezTo>
                    <a:pt x="751405" y="1745779"/>
                    <a:pt x="744928" y="1752732"/>
                    <a:pt x="738927" y="1759685"/>
                  </a:cubicBezTo>
                  <a:lnTo>
                    <a:pt x="738927" y="1759685"/>
                  </a:lnTo>
                  <a:cubicBezTo>
                    <a:pt x="733117" y="1765972"/>
                    <a:pt x="727402" y="1772448"/>
                    <a:pt x="721782" y="1778735"/>
                  </a:cubicBezTo>
                  <a:lnTo>
                    <a:pt x="721782" y="1778735"/>
                  </a:lnTo>
                  <a:lnTo>
                    <a:pt x="677777" y="1673960"/>
                  </a:lnTo>
                  <a:lnTo>
                    <a:pt x="677205" y="1672722"/>
                  </a:lnTo>
                  <a:lnTo>
                    <a:pt x="591480" y="1472506"/>
                  </a:lnTo>
                  <a:lnTo>
                    <a:pt x="498135" y="1251240"/>
                  </a:lnTo>
                  <a:lnTo>
                    <a:pt x="407267" y="1036356"/>
                  </a:lnTo>
                  <a:lnTo>
                    <a:pt x="407267" y="1036356"/>
                  </a:lnTo>
                  <a:lnTo>
                    <a:pt x="3788" y="79665"/>
                  </a:lnTo>
                  <a:lnTo>
                    <a:pt x="3788" y="79665"/>
                  </a:lnTo>
                  <a:cubicBezTo>
                    <a:pt x="3026" y="78513"/>
                    <a:pt x="2359" y="77303"/>
                    <a:pt x="1787" y="76046"/>
                  </a:cubicBezTo>
                  <a:cubicBezTo>
                    <a:pt x="-89" y="71664"/>
                    <a:pt x="-680" y="66845"/>
                    <a:pt x="73" y="62139"/>
                  </a:cubicBezTo>
                  <a:lnTo>
                    <a:pt x="73" y="62139"/>
                  </a:lnTo>
                  <a:cubicBezTo>
                    <a:pt x="178" y="61273"/>
                    <a:pt x="340" y="60415"/>
                    <a:pt x="549" y="59568"/>
                  </a:cubicBezTo>
                  <a:lnTo>
                    <a:pt x="549" y="59568"/>
                  </a:lnTo>
                  <a:cubicBezTo>
                    <a:pt x="2073" y="53148"/>
                    <a:pt x="6035" y="47585"/>
                    <a:pt x="11598" y="44042"/>
                  </a:cubicBezTo>
                  <a:cubicBezTo>
                    <a:pt x="12389" y="43480"/>
                    <a:pt x="13217" y="42966"/>
                    <a:pt x="14075" y="42518"/>
                  </a:cubicBezTo>
                  <a:lnTo>
                    <a:pt x="15884" y="41661"/>
                  </a:lnTo>
                  <a:lnTo>
                    <a:pt x="18361" y="40804"/>
                  </a:lnTo>
                  <a:cubicBezTo>
                    <a:pt x="29734" y="37412"/>
                    <a:pt x="41964" y="42156"/>
                    <a:pt x="48079" y="52329"/>
                  </a:cubicBezTo>
                  <a:lnTo>
                    <a:pt x="48746" y="52329"/>
                  </a:lnTo>
                  <a:cubicBezTo>
                    <a:pt x="47879" y="49233"/>
                    <a:pt x="47622" y="45994"/>
                    <a:pt x="47984" y="42804"/>
                  </a:cubicBezTo>
                  <a:lnTo>
                    <a:pt x="47984" y="42804"/>
                  </a:lnTo>
                  <a:cubicBezTo>
                    <a:pt x="49832" y="28564"/>
                    <a:pt x="62881" y="18515"/>
                    <a:pt x="77121" y="20372"/>
                  </a:cubicBezTo>
                  <a:cubicBezTo>
                    <a:pt x="84702" y="21353"/>
                    <a:pt x="91465" y="25620"/>
                    <a:pt x="95609" y="32040"/>
                  </a:cubicBezTo>
                  <a:lnTo>
                    <a:pt x="95609" y="32040"/>
                  </a:lnTo>
                  <a:lnTo>
                    <a:pt x="96085" y="32040"/>
                  </a:lnTo>
                  <a:cubicBezTo>
                    <a:pt x="94780" y="26973"/>
                    <a:pt x="95009" y="21639"/>
                    <a:pt x="96752" y="16705"/>
                  </a:cubicBezTo>
                  <a:lnTo>
                    <a:pt x="97609" y="14895"/>
                  </a:lnTo>
                  <a:cubicBezTo>
                    <a:pt x="100247" y="8885"/>
                    <a:pt x="105086" y="4113"/>
                    <a:pt x="111134" y="1560"/>
                  </a:cubicBezTo>
                  <a:lnTo>
                    <a:pt x="111134" y="1560"/>
                  </a:lnTo>
                  <a:cubicBezTo>
                    <a:pt x="118326" y="-1297"/>
                    <a:pt x="126403" y="-849"/>
                    <a:pt x="133233" y="2799"/>
                  </a:cubicBezTo>
                  <a:lnTo>
                    <a:pt x="133233" y="2799"/>
                  </a:lnTo>
                  <a:cubicBezTo>
                    <a:pt x="134309" y="3380"/>
                    <a:pt x="135328" y="4046"/>
                    <a:pt x="136280" y="4799"/>
                  </a:cubicBezTo>
                  <a:cubicBezTo>
                    <a:pt x="140052" y="7552"/>
                    <a:pt x="143014" y="11266"/>
                    <a:pt x="144853" y="15562"/>
                  </a:cubicBezTo>
                  <a:lnTo>
                    <a:pt x="144853" y="15562"/>
                  </a:lnTo>
                  <a:cubicBezTo>
                    <a:pt x="144853" y="16229"/>
                    <a:pt x="145425" y="16991"/>
                    <a:pt x="145615" y="17658"/>
                  </a:cubicBezTo>
                  <a:cubicBezTo>
                    <a:pt x="145805" y="18324"/>
                    <a:pt x="145615" y="17658"/>
                    <a:pt x="145615" y="17658"/>
                  </a:cubicBezTo>
                  <a:lnTo>
                    <a:pt x="145615" y="19087"/>
                  </a:lnTo>
                  <a:lnTo>
                    <a:pt x="145615" y="19087"/>
                  </a:lnTo>
                  <a:lnTo>
                    <a:pt x="625199" y="1150656"/>
                  </a:lnTo>
                  <a:lnTo>
                    <a:pt x="626532" y="1153705"/>
                  </a:lnTo>
                  <a:lnTo>
                    <a:pt x="626532" y="1153705"/>
                  </a:lnTo>
                  <a:lnTo>
                    <a:pt x="813984" y="1598331"/>
                  </a:lnTo>
                  <a:lnTo>
                    <a:pt x="813984" y="1598331"/>
                  </a:lnTo>
                  <a:lnTo>
                    <a:pt x="831225" y="163948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3" name="Google Shape;1323;p4"/>
            <p:cNvSpPr/>
            <p:nvPr/>
          </p:nvSpPr>
          <p:spPr>
            <a:xfrm>
              <a:off x="5684857" y="2669913"/>
              <a:ext cx="757471" cy="1739209"/>
            </a:xfrm>
            <a:custGeom>
              <a:avLst/>
              <a:gdLst/>
              <a:ahLst/>
              <a:cxnLst/>
              <a:rect l="l" t="t" r="r" b="b"/>
              <a:pathLst>
                <a:path w="757471" h="1739209" extrusionOk="0">
                  <a:moveTo>
                    <a:pt x="757227" y="1699189"/>
                  </a:moveTo>
                  <a:cubicBezTo>
                    <a:pt x="750655" y="1705952"/>
                    <a:pt x="744178" y="1712905"/>
                    <a:pt x="738177" y="1719858"/>
                  </a:cubicBezTo>
                  <a:lnTo>
                    <a:pt x="738177" y="1719858"/>
                  </a:lnTo>
                  <a:cubicBezTo>
                    <a:pt x="732367" y="1726145"/>
                    <a:pt x="726652" y="1732622"/>
                    <a:pt x="721032" y="1738908"/>
                  </a:cubicBezTo>
                  <a:lnTo>
                    <a:pt x="676741" y="1636515"/>
                  </a:lnTo>
                  <a:lnTo>
                    <a:pt x="676169" y="1635181"/>
                  </a:lnTo>
                  <a:lnTo>
                    <a:pt x="591111" y="1433537"/>
                  </a:lnTo>
                  <a:lnTo>
                    <a:pt x="497861" y="1212366"/>
                  </a:lnTo>
                  <a:lnTo>
                    <a:pt x="407278" y="997578"/>
                  </a:lnTo>
                  <a:lnTo>
                    <a:pt x="407278" y="997578"/>
                  </a:lnTo>
                  <a:lnTo>
                    <a:pt x="3609" y="39553"/>
                  </a:lnTo>
                  <a:lnTo>
                    <a:pt x="3609" y="39553"/>
                  </a:lnTo>
                  <a:cubicBezTo>
                    <a:pt x="2828" y="38382"/>
                    <a:pt x="2161" y="37134"/>
                    <a:pt x="1609" y="35838"/>
                  </a:cubicBezTo>
                  <a:cubicBezTo>
                    <a:pt x="1285" y="35095"/>
                    <a:pt x="999" y="34334"/>
                    <a:pt x="751" y="33553"/>
                  </a:cubicBezTo>
                  <a:cubicBezTo>
                    <a:pt x="761" y="33333"/>
                    <a:pt x="761" y="33105"/>
                    <a:pt x="751" y="32886"/>
                  </a:cubicBezTo>
                  <a:lnTo>
                    <a:pt x="751" y="32886"/>
                  </a:lnTo>
                  <a:cubicBezTo>
                    <a:pt x="-154" y="29800"/>
                    <a:pt x="-449" y="26561"/>
                    <a:pt x="-106" y="23361"/>
                  </a:cubicBezTo>
                  <a:lnTo>
                    <a:pt x="-106" y="23361"/>
                  </a:lnTo>
                  <a:cubicBezTo>
                    <a:pt x="-201" y="22380"/>
                    <a:pt x="-201" y="21389"/>
                    <a:pt x="-106" y="20408"/>
                  </a:cubicBezTo>
                  <a:cubicBezTo>
                    <a:pt x="1218" y="13731"/>
                    <a:pt x="5161" y="7863"/>
                    <a:pt x="10848" y="4120"/>
                  </a:cubicBezTo>
                  <a:cubicBezTo>
                    <a:pt x="11638" y="3558"/>
                    <a:pt x="12467" y="3044"/>
                    <a:pt x="13324" y="2596"/>
                  </a:cubicBezTo>
                  <a:lnTo>
                    <a:pt x="15134" y="1739"/>
                  </a:lnTo>
                  <a:lnTo>
                    <a:pt x="17611" y="882"/>
                  </a:lnTo>
                  <a:cubicBezTo>
                    <a:pt x="26212" y="-1814"/>
                    <a:pt x="35603" y="167"/>
                    <a:pt x="42376" y="6120"/>
                  </a:cubicBezTo>
                  <a:lnTo>
                    <a:pt x="42376" y="6597"/>
                  </a:lnTo>
                  <a:lnTo>
                    <a:pt x="45709" y="14503"/>
                  </a:lnTo>
                  <a:lnTo>
                    <a:pt x="50186" y="25170"/>
                  </a:lnTo>
                  <a:lnTo>
                    <a:pt x="535199" y="1175219"/>
                  </a:lnTo>
                  <a:lnTo>
                    <a:pt x="535199" y="1175219"/>
                  </a:lnTo>
                  <a:lnTo>
                    <a:pt x="625782" y="1390008"/>
                  </a:lnTo>
                  <a:lnTo>
                    <a:pt x="719032" y="1611178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4" name="Google Shape;1324;p4"/>
            <p:cNvSpPr/>
            <p:nvPr/>
          </p:nvSpPr>
          <p:spPr>
            <a:xfrm>
              <a:off x="5780615" y="2628871"/>
              <a:ext cx="744866" cy="1699669"/>
            </a:xfrm>
            <a:custGeom>
              <a:avLst/>
              <a:gdLst/>
              <a:ahLst/>
              <a:cxnLst/>
              <a:rect l="l" t="t" r="r" b="b"/>
              <a:pathLst>
                <a:path w="744866" h="1699669" extrusionOk="0">
                  <a:moveTo>
                    <a:pt x="735097" y="1640314"/>
                  </a:moveTo>
                  <a:lnTo>
                    <a:pt x="744622" y="1662793"/>
                  </a:lnTo>
                  <a:lnTo>
                    <a:pt x="742717" y="1664317"/>
                  </a:lnTo>
                  <a:cubicBezTo>
                    <a:pt x="733858" y="1671746"/>
                    <a:pt x="725096" y="1679271"/>
                    <a:pt x="716523" y="1687081"/>
                  </a:cubicBezTo>
                  <a:cubicBezTo>
                    <a:pt x="711951" y="1691082"/>
                    <a:pt x="706998" y="1695178"/>
                    <a:pt x="702998" y="1699369"/>
                  </a:cubicBezTo>
                  <a:lnTo>
                    <a:pt x="698997" y="1689844"/>
                  </a:lnTo>
                  <a:lnTo>
                    <a:pt x="697759" y="1686796"/>
                  </a:lnTo>
                  <a:lnTo>
                    <a:pt x="671660" y="1624883"/>
                  </a:lnTo>
                  <a:lnTo>
                    <a:pt x="580982" y="1410380"/>
                  </a:lnTo>
                  <a:lnTo>
                    <a:pt x="580982" y="1410380"/>
                  </a:lnTo>
                  <a:lnTo>
                    <a:pt x="3291" y="40304"/>
                  </a:lnTo>
                  <a:lnTo>
                    <a:pt x="3291" y="40304"/>
                  </a:lnTo>
                  <a:cubicBezTo>
                    <a:pt x="2510" y="39161"/>
                    <a:pt x="1843" y="37951"/>
                    <a:pt x="1291" y="36685"/>
                  </a:cubicBezTo>
                  <a:lnTo>
                    <a:pt x="433" y="34303"/>
                  </a:lnTo>
                  <a:cubicBezTo>
                    <a:pt x="433" y="34303"/>
                    <a:pt x="433" y="33732"/>
                    <a:pt x="433" y="33541"/>
                  </a:cubicBezTo>
                  <a:cubicBezTo>
                    <a:pt x="433" y="33351"/>
                    <a:pt x="433" y="33541"/>
                    <a:pt x="433" y="32970"/>
                  </a:cubicBezTo>
                  <a:cubicBezTo>
                    <a:pt x="-767" y="27798"/>
                    <a:pt x="-367" y="22388"/>
                    <a:pt x="1577" y="17444"/>
                  </a:cubicBezTo>
                  <a:lnTo>
                    <a:pt x="2434" y="15634"/>
                  </a:lnTo>
                  <a:cubicBezTo>
                    <a:pt x="5348" y="9643"/>
                    <a:pt x="10273" y="4862"/>
                    <a:pt x="16340" y="2109"/>
                  </a:cubicBezTo>
                  <a:lnTo>
                    <a:pt x="17102" y="2109"/>
                  </a:lnTo>
                  <a:cubicBezTo>
                    <a:pt x="23103" y="-558"/>
                    <a:pt x="29847" y="-1025"/>
                    <a:pt x="36152" y="775"/>
                  </a:cubicBezTo>
                  <a:lnTo>
                    <a:pt x="38153" y="1442"/>
                  </a:lnTo>
                  <a:cubicBezTo>
                    <a:pt x="40915" y="2471"/>
                    <a:pt x="43496" y="3947"/>
                    <a:pt x="45772" y="5824"/>
                  </a:cubicBezTo>
                  <a:lnTo>
                    <a:pt x="50249" y="16396"/>
                  </a:lnTo>
                  <a:lnTo>
                    <a:pt x="50249" y="16396"/>
                  </a:lnTo>
                  <a:lnTo>
                    <a:pt x="51202" y="18778"/>
                  </a:lnTo>
                  <a:lnTo>
                    <a:pt x="51773" y="20111"/>
                  </a:lnTo>
                  <a:lnTo>
                    <a:pt x="528976" y="1151681"/>
                  </a:lnTo>
                  <a:lnTo>
                    <a:pt x="530309" y="1154729"/>
                  </a:lnTo>
                  <a:lnTo>
                    <a:pt x="530309" y="1154729"/>
                  </a:lnTo>
                  <a:lnTo>
                    <a:pt x="717761" y="1599356"/>
                  </a:lnTo>
                  <a:lnTo>
                    <a:pt x="717761" y="1599356"/>
                  </a:ln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25" name="Google Shape;1325;p4"/>
          <p:cNvGrpSpPr/>
          <p:nvPr/>
        </p:nvGrpSpPr>
        <p:grpSpPr>
          <a:xfrm>
            <a:off x="911461" y="4444554"/>
            <a:ext cx="995625" cy="1054737"/>
            <a:chOff x="4924424" y="2185987"/>
            <a:chExt cx="2346511" cy="2485828"/>
          </a:xfrm>
        </p:grpSpPr>
        <p:sp>
          <p:nvSpPr>
            <p:cNvPr id="1326" name="Google Shape;1326;p4"/>
            <p:cNvSpPr/>
            <p:nvPr/>
          </p:nvSpPr>
          <p:spPr>
            <a:xfrm>
              <a:off x="4924424" y="2187130"/>
              <a:ext cx="2346511" cy="2484685"/>
            </a:xfrm>
            <a:custGeom>
              <a:avLst/>
              <a:gdLst/>
              <a:ahLst/>
              <a:cxnLst/>
              <a:rect l="l" t="t" r="r" b="b"/>
              <a:pathLst>
                <a:path w="2346511" h="2484685" extrusionOk="0">
                  <a:moveTo>
                    <a:pt x="1076197" y="-182"/>
                  </a:moveTo>
                  <a:lnTo>
                    <a:pt x="2307589" y="786773"/>
                  </a:lnTo>
                  <a:cubicBezTo>
                    <a:pt x="2346432" y="811672"/>
                    <a:pt x="2357776" y="863335"/>
                    <a:pt x="2332926" y="902216"/>
                  </a:cubicBezTo>
                  <a:lnTo>
                    <a:pt x="1346230" y="2445933"/>
                  </a:lnTo>
                  <a:cubicBezTo>
                    <a:pt x="1321399" y="2484804"/>
                    <a:pt x="1269754" y="2496187"/>
                    <a:pt x="1230883" y="2471365"/>
                  </a:cubicBezTo>
                  <a:lnTo>
                    <a:pt x="-414" y="1684314"/>
                  </a:lnTo>
                  <a:lnTo>
                    <a:pt x="1075911" y="-182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7" name="Google Shape;1327;p4"/>
            <p:cNvSpPr/>
            <p:nvPr/>
          </p:nvSpPr>
          <p:spPr>
            <a:xfrm>
              <a:off x="4928330" y="2185987"/>
              <a:ext cx="1235201" cy="1784223"/>
            </a:xfrm>
            <a:custGeom>
              <a:avLst/>
              <a:gdLst/>
              <a:ahLst/>
              <a:cxnLst/>
              <a:rect l="l" t="t" r="r" b="b"/>
              <a:pathLst>
                <a:path w="1235201" h="1784223" extrusionOk="0">
                  <a:moveTo>
                    <a:pt x="1074992" y="0"/>
                  </a:moveTo>
                  <a:lnTo>
                    <a:pt x="1235202" y="102489"/>
                  </a:lnTo>
                  <a:lnTo>
                    <a:pt x="160306" y="1784223"/>
                  </a:lnTo>
                  <a:lnTo>
                    <a:pt x="0" y="1681734"/>
                  </a:lnTo>
                  <a:lnTo>
                    <a:pt x="1074992" y="0"/>
                  </a:lnTo>
                  <a:lnTo>
                    <a:pt x="1074992" y="0"/>
                  </a:lnTo>
                  <a:close/>
                </a:path>
              </a:pathLst>
            </a:custGeom>
            <a:solidFill>
              <a:srgbClr val="D8D9D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8" name="Google Shape;1328;p4"/>
            <p:cNvSpPr/>
            <p:nvPr/>
          </p:nvSpPr>
          <p:spPr>
            <a:xfrm>
              <a:off x="4924520" y="2187510"/>
              <a:ext cx="1107852" cy="1702784"/>
            </a:xfrm>
            <a:custGeom>
              <a:avLst/>
              <a:gdLst/>
              <a:ahLst/>
              <a:cxnLst/>
              <a:rect l="l" t="t" r="r" b="b"/>
              <a:pathLst>
                <a:path w="1107852" h="1702784" extrusionOk="0">
                  <a:moveTo>
                    <a:pt x="1074896" y="0"/>
                  </a:moveTo>
                  <a:lnTo>
                    <a:pt x="1107853" y="21050"/>
                  </a:lnTo>
                  <a:lnTo>
                    <a:pt x="32957" y="1702784"/>
                  </a:lnTo>
                  <a:lnTo>
                    <a:pt x="0" y="1681734"/>
                  </a:lnTo>
                  <a:lnTo>
                    <a:pt x="1074896" y="0"/>
                  </a:lnTo>
                  <a:lnTo>
                    <a:pt x="1074896" y="0"/>
                  </a:lnTo>
                  <a:close/>
                </a:path>
              </a:pathLst>
            </a:custGeom>
            <a:solidFill>
              <a:srgbClr val="FFFFFF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9" name="Google Shape;1329;p4"/>
            <p:cNvSpPr/>
            <p:nvPr/>
          </p:nvSpPr>
          <p:spPr>
            <a:xfrm>
              <a:off x="4957762" y="2208656"/>
              <a:ext cx="1087088" cy="1689639"/>
            </a:xfrm>
            <a:custGeom>
              <a:avLst/>
              <a:gdLst/>
              <a:ahLst/>
              <a:cxnLst/>
              <a:rect l="l" t="t" r="r" b="b"/>
              <a:pathLst>
                <a:path w="1087088" h="1689639" extrusionOk="0">
                  <a:moveTo>
                    <a:pt x="1074896" y="0"/>
                  </a:moveTo>
                  <a:lnTo>
                    <a:pt x="1087088" y="7906"/>
                  </a:lnTo>
                  <a:lnTo>
                    <a:pt x="12192" y="1689640"/>
                  </a:lnTo>
                  <a:lnTo>
                    <a:pt x="0" y="1681829"/>
                  </a:lnTo>
                  <a:lnTo>
                    <a:pt x="1074896" y="0"/>
                  </a:lnTo>
                  <a:lnTo>
                    <a:pt x="1074896" y="0"/>
                  </a:lnTo>
                  <a:close/>
                </a:path>
              </a:pathLst>
            </a:custGeom>
            <a:solidFill>
              <a:srgbClr val="000000">
                <a:alpha val="258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0" name="Google Shape;1330;p4"/>
            <p:cNvSpPr/>
            <p:nvPr/>
          </p:nvSpPr>
          <p:spPr>
            <a:xfrm>
              <a:off x="4962810" y="2211990"/>
              <a:ext cx="1087183" cy="1689544"/>
            </a:xfrm>
            <a:custGeom>
              <a:avLst/>
              <a:gdLst/>
              <a:ahLst/>
              <a:cxnLst/>
              <a:rect l="l" t="t" r="r" b="b"/>
              <a:pathLst>
                <a:path w="1087183" h="1689544" extrusionOk="0">
                  <a:moveTo>
                    <a:pt x="1074896" y="0"/>
                  </a:moveTo>
                  <a:lnTo>
                    <a:pt x="1087184" y="7810"/>
                  </a:lnTo>
                  <a:lnTo>
                    <a:pt x="12287" y="1689545"/>
                  </a:lnTo>
                  <a:lnTo>
                    <a:pt x="0" y="1681734"/>
                  </a:lnTo>
                  <a:lnTo>
                    <a:pt x="1074896" y="0"/>
                  </a:lnTo>
                  <a:lnTo>
                    <a:pt x="1074896" y="0"/>
                  </a:lnTo>
                  <a:close/>
                </a:path>
              </a:pathLst>
            </a:custGeom>
            <a:solidFill>
              <a:srgbClr val="FFFFFF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1" name="Google Shape;1331;p4"/>
            <p:cNvSpPr/>
            <p:nvPr/>
          </p:nvSpPr>
          <p:spPr>
            <a:xfrm rot="1952229">
              <a:off x="6066496" y="2839856"/>
              <a:ext cx="993960" cy="61777"/>
            </a:xfrm>
            <a:custGeom>
              <a:avLst/>
              <a:gdLst/>
              <a:ahLst/>
              <a:cxnLst/>
              <a:rect l="l" t="t" r="r" b="b"/>
              <a:pathLst>
                <a:path w="994600" h="61817" extrusionOk="0">
                  <a:moveTo>
                    <a:pt x="-414" y="-182"/>
                  </a:moveTo>
                  <a:lnTo>
                    <a:pt x="994186" y="-182"/>
                  </a:lnTo>
                  <a:lnTo>
                    <a:pt x="994186" y="61635"/>
                  </a:lnTo>
                  <a:lnTo>
                    <a:pt x="-414" y="61635"/>
                  </a:ln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2" name="Google Shape;1332;p4"/>
            <p:cNvSpPr/>
            <p:nvPr/>
          </p:nvSpPr>
          <p:spPr>
            <a:xfrm rot="1952229">
              <a:off x="5993525" y="2954047"/>
              <a:ext cx="993960" cy="61777"/>
            </a:xfrm>
            <a:custGeom>
              <a:avLst/>
              <a:gdLst/>
              <a:ahLst/>
              <a:cxnLst/>
              <a:rect l="l" t="t" r="r" b="b"/>
              <a:pathLst>
                <a:path w="994600" h="61817" extrusionOk="0">
                  <a:moveTo>
                    <a:pt x="-414" y="-182"/>
                  </a:moveTo>
                  <a:lnTo>
                    <a:pt x="994186" y="-182"/>
                  </a:lnTo>
                  <a:lnTo>
                    <a:pt x="994186" y="61635"/>
                  </a:lnTo>
                  <a:lnTo>
                    <a:pt x="-414" y="61635"/>
                  </a:ln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3" name="Google Shape;1333;p4"/>
            <p:cNvSpPr/>
            <p:nvPr/>
          </p:nvSpPr>
          <p:spPr>
            <a:xfrm rot="1952229">
              <a:off x="5922555" y="3065061"/>
              <a:ext cx="993960" cy="61777"/>
            </a:xfrm>
            <a:custGeom>
              <a:avLst/>
              <a:gdLst/>
              <a:ahLst/>
              <a:cxnLst/>
              <a:rect l="l" t="t" r="r" b="b"/>
              <a:pathLst>
                <a:path w="994600" h="61817" extrusionOk="0">
                  <a:moveTo>
                    <a:pt x="-414" y="-182"/>
                  </a:moveTo>
                  <a:lnTo>
                    <a:pt x="994186" y="-182"/>
                  </a:lnTo>
                  <a:lnTo>
                    <a:pt x="994186" y="61635"/>
                  </a:lnTo>
                  <a:lnTo>
                    <a:pt x="-414" y="61635"/>
                  </a:ln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4" name="Google Shape;1334;p4"/>
            <p:cNvSpPr/>
            <p:nvPr/>
          </p:nvSpPr>
          <p:spPr>
            <a:xfrm rot="1952229">
              <a:off x="5881909" y="4171354"/>
              <a:ext cx="466614" cy="61777"/>
            </a:xfrm>
            <a:custGeom>
              <a:avLst/>
              <a:gdLst/>
              <a:ahLst/>
              <a:cxnLst/>
              <a:rect l="l" t="t" r="r" b="b"/>
              <a:pathLst>
                <a:path w="466915" h="61817" extrusionOk="0">
                  <a:moveTo>
                    <a:pt x="-414" y="-182"/>
                  </a:moveTo>
                  <a:lnTo>
                    <a:pt x="466502" y="-182"/>
                  </a:lnTo>
                  <a:lnTo>
                    <a:pt x="466502" y="61635"/>
                  </a:lnTo>
                  <a:lnTo>
                    <a:pt x="-414" y="61635"/>
                  </a:ln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5" name="Google Shape;1335;p4"/>
            <p:cNvSpPr/>
            <p:nvPr/>
          </p:nvSpPr>
          <p:spPr>
            <a:xfrm rot="1952229">
              <a:off x="5810983" y="4282449"/>
              <a:ext cx="466614" cy="61777"/>
            </a:xfrm>
            <a:custGeom>
              <a:avLst/>
              <a:gdLst/>
              <a:ahLst/>
              <a:cxnLst/>
              <a:rect l="l" t="t" r="r" b="b"/>
              <a:pathLst>
                <a:path w="466915" h="61817" extrusionOk="0">
                  <a:moveTo>
                    <a:pt x="-414" y="-182"/>
                  </a:moveTo>
                  <a:lnTo>
                    <a:pt x="466501" y="-182"/>
                  </a:lnTo>
                  <a:lnTo>
                    <a:pt x="466501" y="61635"/>
                  </a:lnTo>
                  <a:lnTo>
                    <a:pt x="-414" y="61635"/>
                  </a:ln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36" name="Google Shape;1336;p4"/>
          <p:cNvGrpSpPr/>
          <p:nvPr/>
        </p:nvGrpSpPr>
        <p:grpSpPr>
          <a:xfrm>
            <a:off x="798647" y="5124920"/>
            <a:ext cx="448897" cy="496965"/>
            <a:chOff x="5567361" y="2843527"/>
            <a:chExt cx="1057970" cy="1171259"/>
          </a:xfrm>
        </p:grpSpPr>
        <p:sp>
          <p:nvSpPr>
            <p:cNvPr id="1337" name="Google Shape;1337;p4"/>
            <p:cNvSpPr/>
            <p:nvPr/>
          </p:nvSpPr>
          <p:spPr>
            <a:xfrm>
              <a:off x="5567361" y="2886455"/>
              <a:ext cx="1057846" cy="1128331"/>
            </a:xfrm>
            <a:custGeom>
              <a:avLst/>
              <a:gdLst/>
              <a:ahLst/>
              <a:cxnLst/>
              <a:rect l="l" t="t" r="r" b="b"/>
              <a:pathLst>
                <a:path w="1057846" h="1128331" extrusionOk="0">
                  <a:moveTo>
                    <a:pt x="1057469" y="182705"/>
                  </a:moveTo>
                  <a:lnTo>
                    <a:pt x="987746" y="504079"/>
                  </a:lnTo>
                  <a:lnTo>
                    <a:pt x="852395" y="1127966"/>
                  </a:lnTo>
                  <a:cubicBezTo>
                    <a:pt x="686899" y="1019477"/>
                    <a:pt x="493255" y="961831"/>
                    <a:pt x="295374" y="962136"/>
                  </a:cubicBezTo>
                  <a:lnTo>
                    <a:pt x="213077" y="962136"/>
                  </a:lnTo>
                  <a:cubicBezTo>
                    <a:pt x="156652" y="962117"/>
                    <a:pt x="100330" y="966765"/>
                    <a:pt x="44676" y="976043"/>
                  </a:cubicBezTo>
                  <a:cubicBezTo>
                    <a:pt x="29626" y="978519"/>
                    <a:pt x="14577" y="981377"/>
                    <a:pt x="-378" y="984520"/>
                  </a:cubicBezTo>
                  <a:lnTo>
                    <a:pt x="143545" y="321008"/>
                  </a:lnTo>
                  <a:lnTo>
                    <a:pt x="213268" y="-365"/>
                  </a:lnTo>
                  <a:lnTo>
                    <a:pt x="254607" y="8588"/>
                  </a:lnTo>
                  <a:lnTo>
                    <a:pt x="318424" y="22399"/>
                  </a:lnTo>
                  <a:lnTo>
                    <a:pt x="338522" y="26781"/>
                  </a:lnTo>
                  <a:lnTo>
                    <a:pt x="369859" y="33544"/>
                  </a:lnTo>
                  <a:lnTo>
                    <a:pt x="389861" y="37925"/>
                  </a:lnTo>
                  <a:lnTo>
                    <a:pt x="447583" y="50498"/>
                  </a:lnTo>
                  <a:lnTo>
                    <a:pt x="467681" y="54785"/>
                  </a:lnTo>
                  <a:lnTo>
                    <a:pt x="499018" y="61547"/>
                  </a:lnTo>
                  <a:lnTo>
                    <a:pt x="519116" y="65929"/>
                  </a:lnTo>
                  <a:lnTo>
                    <a:pt x="576837" y="78502"/>
                  </a:lnTo>
                  <a:lnTo>
                    <a:pt x="596840" y="82788"/>
                  </a:lnTo>
                  <a:lnTo>
                    <a:pt x="596840" y="82788"/>
                  </a:lnTo>
                  <a:lnTo>
                    <a:pt x="628177" y="89646"/>
                  </a:lnTo>
                  <a:lnTo>
                    <a:pt x="648275" y="94028"/>
                  </a:lnTo>
                  <a:lnTo>
                    <a:pt x="705996" y="106505"/>
                  </a:lnTo>
                  <a:lnTo>
                    <a:pt x="725999" y="110791"/>
                  </a:lnTo>
                  <a:lnTo>
                    <a:pt x="757431" y="117649"/>
                  </a:lnTo>
                  <a:lnTo>
                    <a:pt x="777434" y="122031"/>
                  </a:lnTo>
                  <a:lnTo>
                    <a:pt x="835155" y="134509"/>
                  </a:lnTo>
                  <a:lnTo>
                    <a:pt x="855158" y="138795"/>
                  </a:lnTo>
                  <a:lnTo>
                    <a:pt x="886590" y="145653"/>
                  </a:lnTo>
                  <a:lnTo>
                    <a:pt x="906593" y="150035"/>
                  </a:lnTo>
                  <a:lnTo>
                    <a:pt x="964314" y="162512"/>
                  </a:lnTo>
                  <a:lnTo>
                    <a:pt x="984317" y="166894"/>
                  </a:lnTo>
                  <a:lnTo>
                    <a:pt x="1015749" y="173657"/>
                  </a:lnTo>
                  <a:lnTo>
                    <a:pt x="1035752" y="1780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8" name="Google Shape;1338;p4"/>
            <p:cNvSpPr/>
            <p:nvPr/>
          </p:nvSpPr>
          <p:spPr>
            <a:xfrm rot="735886">
              <a:off x="5736138" y="2974525"/>
              <a:ext cx="864108" cy="329007"/>
            </a:xfrm>
            <a:custGeom>
              <a:avLst/>
              <a:gdLst/>
              <a:ahLst/>
              <a:cxnLst/>
              <a:rect l="l" t="t" r="r" b="b"/>
              <a:pathLst>
                <a:path w="863822" h="328898" extrusionOk="0">
                  <a:moveTo>
                    <a:pt x="-378" y="-365"/>
                  </a:moveTo>
                  <a:lnTo>
                    <a:pt x="863444" y="-365"/>
                  </a:lnTo>
                  <a:lnTo>
                    <a:pt x="863444" y="328533"/>
                  </a:lnTo>
                  <a:lnTo>
                    <a:pt x="-378" y="328533"/>
                  </a:lnTo>
                  <a:close/>
                </a:path>
              </a:pathLst>
            </a:custGeom>
            <a:solidFill>
              <a:srgbClr val="92E4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9" name="Google Shape;1339;p4"/>
            <p:cNvSpPr/>
            <p:nvPr/>
          </p:nvSpPr>
          <p:spPr>
            <a:xfrm>
              <a:off x="5567361" y="2886455"/>
              <a:ext cx="254984" cy="984884"/>
            </a:xfrm>
            <a:custGeom>
              <a:avLst/>
              <a:gdLst/>
              <a:ahLst/>
              <a:cxnLst/>
              <a:rect l="l" t="t" r="r" b="b"/>
              <a:pathLst>
                <a:path w="254984" h="984884" extrusionOk="0">
                  <a:moveTo>
                    <a:pt x="254607" y="8588"/>
                  </a:moveTo>
                  <a:lnTo>
                    <a:pt x="254607" y="8588"/>
                  </a:lnTo>
                  <a:lnTo>
                    <a:pt x="184884" y="329962"/>
                  </a:lnTo>
                  <a:lnTo>
                    <a:pt x="44676" y="976043"/>
                  </a:lnTo>
                  <a:cubicBezTo>
                    <a:pt x="29626" y="978519"/>
                    <a:pt x="14577" y="981377"/>
                    <a:pt x="-378" y="984520"/>
                  </a:cubicBezTo>
                  <a:lnTo>
                    <a:pt x="143545" y="321008"/>
                  </a:lnTo>
                  <a:lnTo>
                    <a:pt x="213268" y="-36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0" name="Google Shape;1340;p4"/>
            <p:cNvSpPr/>
            <p:nvPr/>
          </p:nvSpPr>
          <p:spPr>
            <a:xfrm>
              <a:off x="5854159" y="2938843"/>
              <a:ext cx="79057" cy="79057"/>
            </a:xfrm>
            <a:custGeom>
              <a:avLst/>
              <a:gdLst/>
              <a:ahLst/>
              <a:cxnLst/>
              <a:rect l="l" t="t" r="r" b="b"/>
              <a:pathLst>
                <a:path w="79057" h="79057" extrusionOk="0">
                  <a:moveTo>
                    <a:pt x="79058" y="39529"/>
                  </a:moveTo>
                  <a:cubicBezTo>
                    <a:pt x="79058" y="61360"/>
                    <a:pt x="61360" y="79058"/>
                    <a:pt x="39529" y="79058"/>
                  </a:cubicBezTo>
                  <a:cubicBezTo>
                    <a:pt x="17698" y="79058"/>
                    <a:pt x="0" y="61360"/>
                    <a:pt x="0" y="39529"/>
                  </a:cubicBezTo>
                  <a:cubicBezTo>
                    <a:pt x="0" y="17698"/>
                    <a:pt x="17698" y="0"/>
                    <a:pt x="39529" y="0"/>
                  </a:cubicBezTo>
                  <a:cubicBezTo>
                    <a:pt x="61360" y="0"/>
                    <a:pt x="79058" y="17698"/>
                    <a:pt x="79058" y="39529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1" name="Google Shape;1341;p4"/>
            <p:cNvSpPr/>
            <p:nvPr/>
          </p:nvSpPr>
          <p:spPr>
            <a:xfrm>
              <a:off x="5983033" y="2966751"/>
              <a:ext cx="79057" cy="79057"/>
            </a:xfrm>
            <a:custGeom>
              <a:avLst/>
              <a:gdLst/>
              <a:ahLst/>
              <a:cxnLst/>
              <a:rect l="l" t="t" r="r" b="b"/>
              <a:pathLst>
                <a:path w="79057" h="79057" extrusionOk="0">
                  <a:moveTo>
                    <a:pt x="79057" y="39529"/>
                  </a:moveTo>
                  <a:cubicBezTo>
                    <a:pt x="79057" y="61360"/>
                    <a:pt x="61360" y="79058"/>
                    <a:pt x="39529" y="79058"/>
                  </a:cubicBezTo>
                  <a:cubicBezTo>
                    <a:pt x="17698" y="79058"/>
                    <a:pt x="0" y="61360"/>
                    <a:pt x="0" y="39529"/>
                  </a:cubicBezTo>
                  <a:cubicBezTo>
                    <a:pt x="0" y="17698"/>
                    <a:pt x="17698" y="0"/>
                    <a:pt x="39529" y="0"/>
                  </a:cubicBezTo>
                  <a:cubicBezTo>
                    <a:pt x="61360" y="0"/>
                    <a:pt x="79057" y="17698"/>
                    <a:pt x="79057" y="39529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2" name="Google Shape;1342;p4"/>
            <p:cNvSpPr/>
            <p:nvPr/>
          </p:nvSpPr>
          <p:spPr>
            <a:xfrm>
              <a:off x="6111906" y="2994754"/>
              <a:ext cx="79057" cy="79057"/>
            </a:xfrm>
            <a:custGeom>
              <a:avLst/>
              <a:gdLst/>
              <a:ahLst/>
              <a:cxnLst/>
              <a:rect l="l" t="t" r="r" b="b"/>
              <a:pathLst>
                <a:path w="79057" h="79057" extrusionOk="0">
                  <a:moveTo>
                    <a:pt x="79058" y="39529"/>
                  </a:moveTo>
                  <a:cubicBezTo>
                    <a:pt x="79058" y="61360"/>
                    <a:pt x="61360" y="79057"/>
                    <a:pt x="39529" y="79057"/>
                  </a:cubicBezTo>
                  <a:cubicBezTo>
                    <a:pt x="17698" y="79057"/>
                    <a:pt x="0" y="61360"/>
                    <a:pt x="0" y="39529"/>
                  </a:cubicBezTo>
                  <a:cubicBezTo>
                    <a:pt x="0" y="17698"/>
                    <a:pt x="17698" y="0"/>
                    <a:pt x="39529" y="0"/>
                  </a:cubicBezTo>
                  <a:cubicBezTo>
                    <a:pt x="61360" y="0"/>
                    <a:pt x="79058" y="17698"/>
                    <a:pt x="79058" y="39529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3" name="Google Shape;1343;p4"/>
            <p:cNvSpPr/>
            <p:nvPr/>
          </p:nvSpPr>
          <p:spPr>
            <a:xfrm>
              <a:off x="6240779" y="3022663"/>
              <a:ext cx="79057" cy="79057"/>
            </a:xfrm>
            <a:custGeom>
              <a:avLst/>
              <a:gdLst/>
              <a:ahLst/>
              <a:cxnLst/>
              <a:rect l="l" t="t" r="r" b="b"/>
              <a:pathLst>
                <a:path w="79057" h="79057" extrusionOk="0">
                  <a:moveTo>
                    <a:pt x="79058" y="39529"/>
                  </a:moveTo>
                  <a:cubicBezTo>
                    <a:pt x="79058" y="61360"/>
                    <a:pt x="61360" y="79057"/>
                    <a:pt x="39529" y="79057"/>
                  </a:cubicBezTo>
                  <a:cubicBezTo>
                    <a:pt x="17698" y="79057"/>
                    <a:pt x="0" y="61360"/>
                    <a:pt x="0" y="39529"/>
                  </a:cubicBezTo>
                  <a:cubicBezTo>
                    <a:pt x="0" y="17698"/>
                    <a:pt x="17698" y="0"/>
                    <a:pt x="39529" y="0"/>
                  </a:cubicBezTo>
                  <a:cubicBezTo>
                    <a:pt x="61360" y="0"/>
                    <a:pt x="79058" y="17698"/>
                    <a:pt x="79058" y="39529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4" name="Google Shape;1344;p4"/>
            <p:cNvSpPr/>
            <p:nvPr/>
          </p:nvSpPr>
          <p:spPr>
            <a:xfrm>
              <a:off x="6369652" y="3050666"/>
              <a:ext cx="79057" cy="79057"/>
            </a:xfrm>
            <a:custGeom>
              <a:avLst/>
              <a:gdLst/>
              <a:ahLst/>
              <a:cxnLst/>
              <a:rect l="l" t="t" r="r" b="b"/>
              <a:pathLst>
                <a:path w="79057" h="79057" extrusionOk="0">
                  <a:moveTo>
                    <a:pt x="79057" y="39529"/>
                  </a:moveTo>
                  <a:cubicBezTo>
                    <a:pt x="79057" y="61360"/>
                    <a:pt x="61360" y="79058"/>
                    <a:pt x="39529" y="79058"/>
                  </a:cubicBezTo>
                  <a:cubicBezTo>
                    <a:pt x="17698" y="79058"/>
                    <a:pt x="0" y="61360"/>
                    <a:pt x="0" y="39529"/>
                  </a:cubicBezTo>
                  <a:cubicBezTo>
                    <a:pt x="0" y="17698"/>
                    <a:pt x="17698" y="0"/>
                    <a:pt x="39529" y="0"/>
                  </a:cubicBezTo>
                  <a:cubicBezTo>
                    <a:pt x="61360" y="0"/>
                    <a:pt x="79057" y="17698"/>
                    <a:pt x="79057" y="39529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5" name="Google Shape;1345;p4"/>
            <p:cNvSpPr/>
            <p:nvPr/>
          </p:nvSpPr>
          <p:spPr>
            <a:xfrm>
              <a:off x="6498526" y="3078574"/>
              <a:ext cx="79057" cy="79057"/>
            </a:xfrm>
            <a:custGeom>
              <a:avLst/>
              <a:gdLst/>
              <a:ahLst/>
              <a:cxnLst/>
              <a:rect l="l" t="t" r="r" b="b"/>
              <a:pathLst>
                <a:path w="79057" h="79057" extrusionOk="0">
                  <a:moveTo>
                    <a:pt x="79057" y="39529"/>
                  </a:moveTo>
                  <a:cubicBezTo>
                    <a:pt x="79057" y="61360"/>
                    <a:pt x="61360" y="79058"/>
                    <a:pt x="39529" y="79058"/>
                  </a:cubicBezTo>
                  <a:cubicBezTo>
                    <a:pt x="17698" y="79058"/>
                    <a:pt x="0" y="61360"/>
                    <a:pt x="0" y="39529"/>
                  </a:cubicBezTo>
                  <a:cubicBezTo>
                    <a:pt x="0" y="17698"/>
                    <a:pt x="17698" y="0"/>
                    <a:pt x="39529" y="0"/>
                  </a:cubicBezTo>
                  <a:cubicBezTo>
                    <a:pt x="61360" y="0"/>
                    <a:pt x="79057" y="17698"/>
                    <a:pt x="79057" y="39529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6" name="Google Shape;1346;p4"/>
            <p:cNvSpPr/>
            <p:nvPr/>
          </p:nvSpPr>
          <p:spPr>
            <a:xfrm>
              <a:off x="6517700" y="2984021"/>
              <a:ext cx="94981" cy="173272"/>
            </a:xfrm>
            <a:custGeom>
              <a:avLst/>
              <a:gdLst/>
              <a:ahLst/>
              <a:cxnLst/>
              <a:rect l="l" t="t" r="r" b="b"/>
              <a:pathLst>
                <a:path w="94981" h="173272" extrusionOk="0">
                  <a:moveTo>
                    <a:pt x="65315" y="76758"/>
                  </a:moveTo>
                  <a:lnTo>
                    <a:pt x="72173" y="45325"/>
                  </a:lnTo>
                  <a:cubicBezTo>
                    <a:pt x="73059" y="41163"/>
                    <a:pt x="72278" y="36819"/>
                    <a:pt x="69982" y="33228"/>
                  </a:cubicBezTo>
                  <a:cubicBezTo>
                    <a:pt x="67639" y="29695"/>
                    <a:pt x="64020" y="27199"/>
                    <a:pt x="59886" y="26275"/>
                  </a:cubicBezTo>
                  <a:cubicBezTo>
                    <a:pt x="51247" y="24399"/>
                    <a:pt x="42722" y="29876"/>
                    <a:pt x="40845" y="38505"/>
                  </a:cubicBezTo>
                  <a:cubicBezTo>
                    <a:pt x="40845" y="38524"/>
                    <a:pt x="40836" y="38543"/>
                    <a:pt x="40836" y="38562"/>
                  </a:cubicBezTo>
                  <a:lnTo>
                    <a:pt x="21786" y="127431"/>
                  </a:lnTo>
                  <a:cubicBezTo>
                    <a:pt x="20014" y="136070"/>
                    <a:pt x="25472" y="144538"/>
                    <a:pt x="34073" y="146481"/>
                  </a:cubicBezTo>
                  <a:cubicBezTo>
                    <a:pt x="42712" y="148357"/>
                    <a:pt x="51237" y="142880"/>
                    <a:pt x="53113" y="134251"/>
                  </a:cubicBezTo>
                  <a:cubicBezTo>
                    <a:pt x="53113" y="134232"/>
                    <a:pt x="53123" y="134213"/>
                    <a:pt x="53123" y="134193"/>
                  </a:cubicBezTo>
                  <a:lnTo>
                    <a:pt x="56647" y="118001"/>
                  </a:lnTo>
                  <a:cubicBezTo>
                    <a:pt x="60362" y="125764"/>
                    <a:pt x="61334" y="134565"/>
                    <a:pt x="59410" y="142957"/>
                  </a:cubicBezTo>
                  <a:cubicBezTo>
                    <a:pt x="56638" y="156092"/>
                    <a:pt x="47322" y="166874"/>
                    <a:pt x="34740" y="171532"/>
                  </a:cubicBezTo>
                  <a:cubicBezTo>
                    <a:pt x="33320" y="172103"/>
                    <a:pt x="31854" y="172551"/>
                    <a:pt x="30358" y="172865"/>
                  </a:cubicBezTo>
                  <a:cubicBezTo>
                    <a:pt x="29720" y="172922"/>
                    <a:pt x="29091" y="172922"/>
                    <a:pt x="28453" y="172865"/>
                  </a:cubicBezTo>
                  <a:cubicBezTo>
                    <a:pt x="8727" y="168540"/>
                    <a:pt x="-3799" y="149081"/>
                    <a:pt x="450" y="129336"/>
                  </a:cubicBezTo>
                  <a:lnTo>
                    <a:pt x="22262" y="28466"/>
                  </a:lnTo>
                  <a:cubicBezTo>
                    <a:pt x="26586" y="8740"/>
                    <a:pt x="46046" y="-3786"/>
                    <a:pt x="65791" y="462"/>
                  </a:cubicBezTo>
                  <a:cubicBezTo>
                    <a:pt x="85489" y="4834"/>
                    <a:pt x="97986" y="24256"/>
                    <a:pt x="93795" y="43992"/>
                  </a:cubicBezTo>
                  <a:lnTo>
                    <a:pt x="85698" y="81425"/>
                  </a:lnTo>
                  <a:close/>
                </a:path>
              </a:pathLst>
            </a:custGeom>
            <a:solidFill>
              <a:srgbClr val="B1B5B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7" name="Google Shape;1347;p4"/>
            <p:cNvSpPr/>
            <p:nvPr/>
          </p:nvSpPr>
          <p:spPr>
            <a:xfrm>
              <a:off x="6388483" y="2955446"/>
              <a:ext cx="95096" cy="173230"/>
            </a:xfrm>
            <a:custGeom>
              <a:avLst/>
              <a:gdLst/>
              <a:ahLst/>
              <a:cxnLst/>
              <a:rect l="l" t="t" r="r" b="b"/>
              <a:pathLst>
                <a:path w="95096" h="173230" extrusionOk="0">
                  <a:moveTo>
                    <a:pt x="65374" y="76758"/>
                  </a:moveTo>
                  <a:lnTo>
                    <a:pt x="72232" y="45325"/>
                  </a:lnTo>
                  <a:cubicBezTo>
                    <a:pt x="73089" y="41153"/>
                    <a:pt x="72270" y="36800"/>
                    <a:pt x="69946" y="33228"/>
                  </a:cubicBezTo>
                  <a:cubicBezTo>
                    <a:pt x="67698" y="29647"/>
                    <a:pt x="64088" y="27133"/>
                    <a:pt x="59945" y="26275"/>
                  </a:cubicBezTo>
                  <a:cubicBezTo>
                    <a:pt x="51315" y="24389"/>
                    <a:pt x="42790" y="29847"/>
                    <a:pt x="40895" y="38467"/>
                  </a:cubicBezTo>
                  <a:lnTo>
                    <a:pt x="21845" y="127431"/>
                  </a:lnTo>
                  <a:cubicBezTo>
                    <a:pt x="19978" y="136089"/>
                    <a:pt x="25474" y="144614"/>
                    <a:pt x="34132" y="146481"/>
                  </a:cubicBezTo>
                  <a:cubicBezTo>
                    <a:pt x="42790" y="148348"/>
                    <a:pt x="51315" y="142852"/>
                    <a:pt x="53182" y="134193"/>
                  </a:cubicBezTo>
                  <a:lnTo>
                    <a:pt x="56706" y="118001"/>
                  </a:lnTo>
                  <a:cubicBezTo>
                    <a:pt x="65869" y="137699"/>
                    <a:pt x="57316" y="161102"/>
                    <a:pt x="37618" y="170255"/>
                  </a:cubicBezTo>
                  <a:cubicBezTo>
                    <a:pt x="36694" y="170684"/>
                    <a:pt x="35751" y="171084"/>
                    <a:pt x="34799" y="171436"/>
                  </a:cubicBezTo>
                  <a:cubicBezTo>
                    <a:pt x="33379" y="172036"/>
                    <a:pt x="31913" y="172522"/>
                    <a:pt x="30417" y="172865"/>
                  </a:cubicBezTo>
                  <a:lnTo>
                    <a:pt x="28417" y="172865"/>
                  </a:lnTo>
                  <a:cubicBezTo>
                    <a:pt x="8748" y="168455"/>
                    <a:pt x="-3720" y="149062"/>
                    <a:pt x="413" y="129336"/>
                  </a:cubicBezTo>
                  <a:lnTo>
                    <a:pt x="22321" y="28466"/>
                  </a:lnTo>
                  <a:cubicBezTo>
                    <a:pt x="26645" y="8740"/>
                    <a:pt x="46105" y="-3786"/>
                    <a:pt x="65850" y="462"/>
                  </a:cubicBezTo>
                  <a:cubicBezTo>
                    <a:pt x="75337" y="2510"/>
                    <a:pt x="83605" y="8273"/>
                    <a:pt x="88805" y="16465"/>
                  </a:cubicBezTo>
                  <a:cubicBezTo>
                    <a:pt x="94149" y="24580"/>
                    <a:pt x="95978" y="34514"/>
                    <a:pt x="93854" y="43992"/>
                  </a:cubicBezTo>
                  <a:lnTo>
                    <a:pt x="85757" y="81425"/>
                  </a:lnTo>
                  <a:close/>
                </a:path>
              </a:pathLst>
            </a:custGeom>
            <a:solidFill>
              <a:srgbClr val="B1B5B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8" name="Google Shape;1348;p4"/>
            <p:cNvSpPr/>
            <p:nvPr/>
          </p:nvSpPr>
          <p:spPr>
            <a:xfrm>
              <a:off x="6259020" y="2927334"/>
              <a:ext cx="95089" cy="173337"/>
            </a:xfrm>
            <a:custGeom>
              <a:avLst/>
              <a:gdLst/>
              <a:ahLst/>
              <a:cxnLst/>
              <a:rect l="l" t="t" r="r" b="b"/>
              <a:pathLst>
                <a:path w="95089" h="173337" extrusionOk="0">
                  <a:moveTo>
                    <a:pt x="65678" y="77056"/>
                  </a:moveTo>
                  <a:lnTo>
                    <a:pt x="72440" y="45623"/>
                  </a:lnTo>
                  <a:cubicBezTo>
                    <a:pt x="73393" y="41461"/>
                    <a:pt x="72602" y="37089"/>
                    <a:pt x="70250" y="33527"/>
                  </a:cubicBezTo>
                  <a:cubicBezTo>
                    <a:pt x="65506" y="26069"/>
                    <a:pt x="55610" y="23878"/>
                    <a:pt x="48161" y="28621"/>
                  </a:cubicBezTo>
                  <a:cubicBezTo>
                    <a:pt x="44542" y="30917"/>
                    <a:pt x="41999" y="34574"/>
                    <a:pt x="41103" y="38765"/>
                  </a:cubicBezTo>
                  <a:lnTo>
                    <a:pt x="22053" y="127634"/>
                  </a:lnTo>
                  <a:cubicBezTo>
                    <a:pt x="20158" y="136292"/>
                    <a:pt x="25635" y="144836"/>
                    <a:pt x="34293" y="146731"/>
                  </a:cubicBezTo>
                  <a:cubicBezTo>
                    <a:pt x="42951" y="148627"/>
                    <a:pt x="51495" y="143150"/>
                    <a:pt x="53390" y="134492"/>
                  </a:cubicBezTo>
                  <a:lnTo>
                    <a:pt x="56915" y="118299"/>
                  </a:lnTo>
                  <a:cubicBezTo>
                    <a:pt x="65935" y="138063"/>
                    <a:pt x="57220" y="161400"/>
                    <a:pt x="37455" y="170420"/>
                  </a:cubicBezTo>
                  <a:cubicBezTo>
                    <a:pt x="36560" y="170830"/>
                    <a:pt x="35645" y="171201"/>
                    <a:pt x="34722" y="171544"/>
                  </a:cubicBezTo>
                  <a:cubicBezTo>
                    <a:pt x="33331" y="172115"/>
                    <a:pt x="31893" y="172601"/>
                    <a:pt x="30435" y="172973"/>
                  </a:cubicBezTo>
                  <a:lnTo>
                    <a:pt x="28435" y="172973"/>
                  </a:lnTo>
                  <a:cubicBezTo>
                    <a:pt x="8737" y="168601"/>
                    <a:pt x="-3760" y="149179"/>
                    <a:pt x="431" y="129443"/>
                  </a:cubicBezTo>
                  <a:lnTo>
                    <a:pt x="22339" y="28479"/>
                  </a:lnTo>
                  <a:cubicBezTo>
                    <a:pt x="26625" y="8724"/>
                    <a:pt x="46113" y="-3811"/>
                    <a:pt x="65868" y="475"/>
                  </a:cubicBezTo>
                  <a:cubicBezTo>
                    <a:pt x="85623" y="4761"/>
                    <a:pt x="98158" y="24250"/>
                    <a:pt x="93872" y="44004"/>
                  </a:cubicBezTo>
                  <a:lnTo>
                    <a:pt x="85775" y="81533"/>
                  </a:lnTo>
                  <a:close/>
                </a:path>
              </a:pathLst>
            </a:custGeom>
            <a:solidFill>
              <a:srgbClr val="B1B5B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9" name="Google Shape;1349;p4"/>
            <p:cNvSpPr/>
            <p:nvPr/>
          </p:nvSpPr>
          <p:spPr>
            <a:xfrm>
              <a:off x="6130033" y="2899712"/>
              <a:ext cx="95107" cy="173242"/>
            </a:xfrm>
            <a:custGeom>
              <a:avLst/>
              <a:gdLst/>
              <a:ahLst/>
              <a:cxnLst/>
              <a:rect l="l" t="t" r="r" b="b"/>
              <a:pathLst>
                <a:path w="95107" h="173242" extrusionOk="0">
                  <a:moveTo>
                    <a:pt x="65506" y="76675"/>
                  </a:moveTo>
                  <a:lnTo>
                    <a:pt x="72268" y="45242"/>
                  </a:lnTo>
                  <a:cubicBezTo>
                    <a:pt x="74145" y="36603"/>
                    <a:pt x="68668" y="28078"/>
                    <a:pt x="60038" y="26202"/>
                  </a:cubicBezTo>
                  <a:cubicBezTo>
                    <a:pt x="60019" y="26202"/>
                    <a:pt x="60000" y="26192"/>
                    <a:pt x="59981" y="26192"/>
                  </a:cubicBezTo>
                  <a:cubicBezTo>
                    <a:pt x="51332" y="24364"/>
                    <a:pt x="42836" y="29850"/>
                    <a:pt x="40931" y="38480"/>
                  </a:cubicBezTo>
                  <a:lnTo>
                    <a:pt x="21881" y="127348"/>
                  </a:lnTo>
                  <a:cubicBezTo>
                    <a:pt x="19985" y="135997"/>
                    <a:pt x="25462" y="144550"/>
                    <a:pt x="34121" y="146446"/>
                  </a:cubicBezTo>
                  <a:cubicBezTo>
                    <a:pt x="42779" y="148341"/>
                    <a:pt x="51323" y="142864"/>
                    <a:pt x="53218" y="134206"/>
                  </a:cubicBezTo>
                  <a:lnTo>
                    <a:pt x="56742" y="118014"/>
                  </a:lnTo>
                  <a:cubicBezTo>
                    <a:pt x="65886" y="137721"/>
                    <a:pt x="57324" y="161114"/>
                    <a:pt x="37607" y="170248"/>
                  </a:cubicBezTo>
                  <a:cubicBezTo>
                    <a:pt x="36673" y="170687"/>
                    <a:pt x="35711" y="171087"/>
                    <a:pt x="34740" y="171449"/>
                  </a:cubicBezTo>
                  <a:cubicBezTo>
                    <a:pt x="33311" y="172020"/>
                    <a:pt x="31854" y="172506"/>
                    <a:pt x="30358" y="172877"/>
                  </a:cubicBezTo>
                  <a:lnTo>
                    <a:pt x="28453" y="172877"/>
                  </a:lnTo>
                  <a:cubicBezTo>
                    <a:pt x="8727" y="168553"/>
                    <a:pt x="-3798" y="149094"/>
                    <a:pt x="450" y="129348"/>
                  </a:cubicBezTo>
                  <a:lnTo>
                    <a:pt x="22357" y="28478"/>
                  </a:lnTo>
                  <a:cubicBezTo>
                    <a:pt x="26643" y="8724"/>
                    <a:pt x="46132" y="-3811"/>
                    <a:pt x="65886" y="475"/>
                  </a:cubicBezTo>
                  <a:cubicBezTo>
                    <a:pt x="85641" y="4761"/>
                    <a:pt x="98176" y="24249"/>
                    <a:pt x="93890" y="44004"/>
                  </a:cubicBezTo>
                  <a:lnTo>
                    <a:pt x="85794" y="81533"/>
                  </a:lnTo>
                  <a:close/>
                </a:path>
              </a:pathLst>
            </a:custGeom>
            <a:solidFill>
              <a:srgbClr val="B1B5B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0" name="Google Shape;1350;p4"/>
            <p:cNvSpPr/>
            <p:nvPr/>
          </p:nvSpPr>
          <p:spPr>
            <a:xfrm>
              <a:off x="6000951" y="2871613"/>
              <a:ext cx="95126" cy="173242"/>
            </a:xfrm>
            <a:custGeom>
              <a:avLst/>
              <a:gdLst/>
              <a:ahLst/>
              <a:cxnLst/>
              <a:rect l="l" t="t" r="r" b="b"/>
              <a:pathLst>
                <a:path w="95126" h="173242" extrusionOk="0">
                  <a:moveTo>
                    <a:pt x="65333" y="76770"/>
                  </a:moveTo>
                  <a:lnTo>
                    <a:pt x="72191" y="45243"/>
                  </a:lnTo>
                  <a:cubicBezTo>
                    <a:pt x="74058" y="36594"/>
                    <a:pt x="68562" y="28059"/>
                    <a:pt x="59904" y="26193"/>
                  </a:cubicBezTo>
                  <a:cubicBezTo>
                    <a:pt x="51246" y="24326"/>
                    <a:pt x="42721" y="29831"/>
                    <a:pt x="40854" y="38480"/>
                  </a:cubicBezTo>
                  <a:lnTo>
                    <a:pt x="21804" y="127348"/>
                  </a:lnTo>
                  <a:cubicBezTo>
                    <a:pt x="20385" y="136121"/>
                    <a:pt x="26348" y="144388"/>
                    <a:pt x="35120" y="145808"/>
                  </a:cubicBezTo>
                  <a:cubicBezTo>
                    <a:pt x="43264" y="147132"/>
                    <a:pt x="51084" y="142074"/>
                    <a:pt x="53237" y="134111"/>
                  </a:cubicBezTo>
                  <a:lnTo>
                    <a:pt x="56666" y="118014"/>
                  </a:lnTo>
                  <a:cubicBezTo>
                    <a:pt x="60390" y="125738"/>
                    <a:pt x="61400" y="134501"/>
                    <a:pt x="59523" y="142874"/>
                  </a:cubicBezTo>
                  <a:cubicBezTo>
                    <a:pt x="56723" y="156018"/>
                    <a:pt x="47369" y="166810"/>
                    <a:pt x="34758" y="171449"/>
                  </a:cubicBezTo>
                  <a:cubicBezTo>
                    <a:pt x="33329" y="172020"/>
                    <a:pt x="31872" y="172506"/>
                    <a:pt x="30377" y="172878"/>
                  </a:cubicBezTo>
                  <a:lnTo>
                    <a:pt x="28472" y="172878"/>
                  </a:lnTo>
                  <a:cubicBezTo>
                    <a:pt x="8726" y="168601"/>
                    <a:pt x="-3818" y="149141"/>
                    <a:pt x="459" y="129396"/>
                  </a:cubicBezTo>
                  <a:cubicBezTo>
                    <a:pt x="459" y="129377"/>
                    <a:pt x="468" y="129367"/>
                    <a:pt x="468" y="129348"/>
                  </a:cubicBezTo>
                  <a:lnTo>
                    <a:pt x="22376" y="28479"/>
                  </a:lnTo>
                  <a:cubicBezTo>
                    <a:pt x="26662" y="8724"/>
                    <a:pt x="46150" y="-3811"/>
                    <a:pt x="65905" y="475"/>
                  </a:cubicBezTo>
                  <a:cubicBezTo>
                    <a:pt x="85660" y="4761"/>
                    <a:pt x="98195" y="24250"/>
                    <a:pt x="93908" y="44004"/>
                  </a:cubicBezTo>
                  <a:lnTo>
                    <a:pt x="85717" y="81438"/>
                  </a:lnTo>
                  <a:close/>
                </a:path>
              </a:pathLst>
            </a:custGeom>
            <a:solidFill>
              <a:srgbClr val="B1B5B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1" name="Google Shape;1351;p4"/>
            <p:cNvSpPr/>
            <p:nvPr/>
          </p:nvSpPr>
          <p:spPr>
            <a:xfrm>
              <a:off x="5871810" y="2843527"/>
              <a:ext cx="94981" cy="173301"/>
            </a:xfrm>
            <a:custGeom>
              <a:avLst/>
              <a:gdLst/>
              <a:ahLst/>
              <a:cxnLst/>
              <a:rect l="l" t="t" r="r" b="b"/>
              <a:pathLst>
                <a:path w="94981" h="173301" extrusionOk="0">
                  <a:moveTo>
                    <a:pt x="65315" y="76853"/>
                  </a:moveTo>
                  <a:lnTo>
                    <a:pt x="72173" y="45325"/>
                  </a:lnTo>
                  <a:cubicBezTo>
                    <a:pt x="73059" y="41163"/>
                    <a:pt x="72278" y="36819"/>
                    <a:pt x="69982" y="33228"/>
                  </a:cubicBezTo>
                  <a:cubicBezTo>
                    <a:pt x="67639" y="29695"/>
                    <a:pt x="64019" y="27199"/>
                    <a:pt x="59886" y="26275"/>
                  </a:cubicBezTo>
                  <a:cubicBezTo>
                    <a:pt x="51247" y="24399"/>
                    <a:pt x="42722" y="29876"/>
                    <a:pt x="40845" y="38505"/>
                  </a:cubicBezTo>
                  <a:cubicBezTo>
                    <a:pt x="40845" y="38524"/>
                    <a:pt x="40836" y="38543"/>
                    <a:pt x="40836" y="38562"/>
                  </a:cubicBezTo>
                  <a:lnTo>
                    <a:pt x="21786" y="127431"/>
                  </a:lnTo>
                  <a:cubicBezTo>
                    <a:pt x="20014" y="136070"/>
                    <a:pt x="25472" y="144538"/>
                    <a:pt x="34073" y="146481"/>
                  </a:cubicBezTo>
                  <a:cubicBezTo>
                    <a:pt x="42712" y="148357"/>
                    <a:pt x="51237" y="142880"/>
                    <a:pt x="53113" y="134251"/>
                  </a:cubicBezTo>
                  <a:cubicBezTo>
                    <a:pt x="53113" y="134232"/>
                    <a:pt x="53123" y="134213"/>
                    <a:pt x="53123" y="134193"/>
                  </a:cubicBezTo>
                  <a:lnTo>
                    <a:pt x="56647" y="118096"/>
                  </a:lnTo>
                  <a:cubicBezTo>
                    <a:pt x="60343" y="125840"/>
                    <a:pt x="61314" y="134593"/>
                    <a:pt x="59410" y="142957"/>
                  </a:cubicBezTo>
                  <a:cubicBezTo>
                    <a:pt x="56638" y="156092"/>
                    <a:pt x="47322" y="166874"/>
                    <a:pt x="34740" y="171532"/>
                  </a:cubicBezTo>
                  <a:cubicBezTo>
                    <a:pt x="33320" y="172103"/>
                    <a:pt x="31854" y="172551"/>
                    <a:pt x="30358" y="172865"/>
                  </a:cubicBezTo>
                  <a:cubicBezTo>
                    <a:pt x="29730" y="172960"/>
                    <a:pt x="29082" y="172960"/>
                    <a:pt x="28453" y="172865"/>
                  </a:cubicBezTo>
                  <a:cubicBezTo>
                    <a:pt x="8727" y="168540"/>
                    <a:pt x="-3799" y="149081"/>
                    <a:pt x="450" y="129336"/>
                  </a:cubicBezTo>
                  <a:lnTo>
                    <a:pt x="22262" y="28466"/>
                  </a:lnTo>
                  <a:cubicBezTo>
                    <a:pt x="26586" y="8740"/>
                    <a:pt x="46046" y="-3786"/>
                    <a:pt x="65791" y="462"/>
                  </a:cubicBezTo>
                  <a:cubicBezTo>
                    <a:pt x="85489" y="4834"/>
                    <a:pt x="97986" y="24256"/>
                    <a:pt x="93795" y="43992"/>
                  </a:cubicBezTo>
                  <a:lnTo>
                    <a:pt x="85698" y="81425"/>
                  </a:lnTo>
                  <a:close/>
                </a:path>
              </a:pathLst>
            </a:custGeom>
            <a:solidFill>
              <a:srgbClr val="B1B5B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52" name="Google Shape;1352;p4"/>
          <p:cNvGrpSpPr/>
          <p:nvPr/>
        </p:nvGrpSpPr>
        <p:grpSpPr>
          <a:xfrm>
            <a:off x="1166724" y="5249283"/>
            <a:ext cx="413118" cy="437043"/>
            <a:chOff x="5609939" y="2914650"/>
            <a:chExt cx="973645" cy="1030033"/>
          </a:xfrm>
        </p:grpSpPr>
        <p:sp>
          <p:nvSpPr>
            <p:cNvPr id="1353" name="Google Shape;1353;p4"/>
            <p:cNvSpPr/>
            <p:nvPr/>
          </p:nvSpPr>
          <p:spPr>
            <a:xfrm rot="2487314">
              <a:off x="5912482" y="3535846"/>
              <a:ext cx="85975" cy="82068"/>
            </a:xfrm>
            <a:custGeom>
              <a:avLst/>
              <a:gdLst/>
              <a:ahLst/>
              <a:cxnLst/>
              <a:rect l="l" t="t" r="r" b="b"/>
              <a:pathLst>
                <a:path w="85915" h="82010" extrusionOk="0">
                  <a:moveTo>
                    <a:pt x="-470" y="-395"/>
                  </a:moveTo>
                  <a:lnTo>
                    <a:pt x="85446" y="-395"/>
                  </a:lnTo>
                  <a:lnTo>
                    <a:pt x="85446" y="81615"/>
                  </a:lnTo>
                  <a:lnTo>
                    <a:pt x="-470" y="816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4" name="Google Shape;1354;p4"/>
            <p:cNvSpPr/>
            <p:nvPr/>
          </p:nvSpPr>
          <p:spPr>
            <a:xfrm>
              <a:off x="5840444" y="2914650"/>
              <a:ext cx="743140" cy="743140"/>
            </a:xfrm>
            <a:custGeom>
              <a:avLst/>
              <a:gdLst/>
              <a:ahLst/>
              <a:cxnLst/>
              <a:rect l="l" t="t" r="r" b="b"/>
              <a:pathLst>
                <a:path w="743140" h="743140" extrusionOk="0">
                  <a:moveTo>
                    <a:pt x="743141" y="371570"/>
                  </a:moveTo>
                  <a:cubicBezTo>
                    <a:pt x="743141" y="576783"/>
                    <a:pt x="576783" y="743140"/>
                    <a:pt x="371570" y="743140"/>
                  </a:cubicBezTo>
                  <a:cubicBezTo>
                    <a:pt x="166358" y="743140"/>
                    <a:pt x="0" y="576783"/>
                    <a:pt x="0" y="371570"/>
                  </a:cubicBezTo>
                  <a:cubicBezTo>
                    <a:pt x="0" y="166358"/>
                    <a:pt x="166358" y="0"/>
                    <a:pt x="371570" y="0"/>
                  </a:cubicBezTo>
                  <a:cubicBezTo>
                    <a:pt x="576783" y="0"/>
                    <a:pt x="743141" y="166358"/>
                    <a:pt x="743141" y="371570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5" name="Google Shape;1355;p4"/>
            <p:cNvSpPr/>
            <p:nvPr/>
          </p:nvSpPr>
          <p:spPr>
            <a:xfrm>
              <a:off x="5893308" y="2967513"/>
              <a:ext cx="637413" cy="637413"/>
            </a:xfrm>
            <a:custGeom>
              <a:avLst/>
              <a:gdLst/>
              <a:ahLst/>
              <a:cxnLst/>
              <a:rect l="l" t="t" r="r" b="b"/>
              <a:pathLst>
                <a:path w="637413" h="637413" extrusionOk="0">
                  <a:moveTo>
                    <a:pt x="637413" y="318706"/>
                  </a:moveTo>
                  <a:cubicBezTo>
                    <a:pt x="637413" y="494723"/>
                    <a:pt x="494723" y="637413"/>
                    <a:pt x="318707" y="637413"/>
                  </a:cubicBezTo>
                  <a:cubicBezTo>
                    <a:pt x="142690" y="637413"/>
                    <a:pt x="0" y="494723"/>
                    <a:pt x="0" y="318707"/>
                  </a:cubicBezTo>
                  <a:cubicBezTo>
                    <a:pt x="0" y="142690"/>
                    <a:pt x="142690" y="0"/>
                    <a:pt x="318707" y="0"/>
                  </a:cubicBezTo>
                  <a:cubicBezTo>
                    <a:pt x="494723" y="0"/>
                    <a:pt x="637413" y="142690"/>
                    <a:pt x="637413" y="318706"/>
                  </a:cubicBezTo>
                  <a:close/>
                </a:path>
              </a:pathLst>
            </a:custGeom>
            <a:solidFill>
              <a:srgbClr val="6BCF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6" name="Google Shape;1356;p4"/>
            <p:cNvSpPr/>
            <p:nvPr/>
          </p:nvSpPr>
          <p:spPr>
            <a:xfrm rot="-543719">
              <a:off x="6172659" y="3111950"/>
              <a:ext cx="291459" cy="328796"/>
            </a:xfrm>
            <a:custGeom>
              <a:avLst/>
              <a:gdLst/>
              <a:ahLst/>
              <a:cxnLst/>
              <a:rect l="l" t="t" r="r" b="b"/>
              <a:pathLst>
                <a:path w="291464" h="328802" extrusionOk="0">
                  <a:moveTo>
                    <a:pt x="290995" y="164007"/>
                  </a:moveTo>
                  <a:cubicBezTo>
                    <a:pt x="290995" y="254803"/>
                    <a:pt x="225749" y="328408"/>
                    <a:pt x="145263" y="328408"/>
                  </a:cubicBezTo>
                  <a:cubicBezTo>
                    <a:pt x="64777" y="328408"/>
                    <a:pt x="-469" y="254803"/>
                    <a:pt x="-469" y="164007"/>
                  </a:cubicBezTo>
                  <a:cubicBezTo>
                    <a:pt x="-469" y="73210"/>
                    <a:pt x="64777" y="-395"/>
                    <a:pt x="145263" y="-395"/>
                  </a:cubicBezTo>
                  <a:cubicBezTo>
                    <a:pt x="225749" y="-395"/>
                    <a:pt x="290995" y="73210"/>
                    <a:pt x="290995" y="164007"/>
                  </a:cubicBezTo>
                  <a:close/>
                </a:path>
              </a:pathLst>
            </a:custGeom>
            <a:solidFill>
              <a:srgbClr val="FFFFFF">
                <a:alpha val="4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7" name="Google Shape;1357;p4"/>
            <p:cNvSpPr/>
            <p:nvPr/>
          </p:nvSpPr>
          <p:spPr>
            <a:xfrm>
              <a:off x="5893410" y="2967501"/>
              <a:ext cx="400518" cy="637493"/>
            </a:xfrm>
            <a:custGeom>
              <a:avLst/>
              <a:gdLst/>
              <a:ahLst/>
              <a:cxnLst/>
              <a:rect l="l" t="t" r="r" b="b"/>
              <a:pathLst>
                <a:path w="400518" h="637493" extrusionOk="0">
                  <a:moveTo>
                    <a:pt x="400049" y="626362"/>
                  </a:moveTo>
                  <a:cubicBezTo>
                    <a:pt x="229923" y="671501"/>
                    <a:pt x="55406" y="570174"/>
                    <a:pt x="10267" y="400048"/>
                  </a:cubicBezTo>
                  <a:cubicBezTo>
                    <a:pt x="-34872" y="229913"/>
                    <a:pt x="66455" y="55405"/>
                    <a:pt x="236581" y="10266"/>
                  </a:cubicBezTo>
                  <a:cubicBezTo>
                    <a:pt x="288025" y="-3383"/>
                    <a:pt x="342061" y="-3936"/>
                    <a:pt x="393763" y="8666"/>
                  </a:cubicBezTo>
                  <a:cubicBezTo>
                    <a:pt x="223636" y="54015"/>
                    <a:pt x="122481" y="228703"/>
                    <a:pt x="167839" y="398829"/>
                  </a:cubicBezTo>
                  <a:cubicBezTo>
                    <a:pt x="197843" y="511405"/>
                    <a:pt x="286883" y="598644"/>
                    <a:pt x="400049" y="626362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8" name="Google Shape;1358;p4"/>
            <p:cNvSpPr/>
            <p:nvPr/>
          </p:nvSpPr>
          <p:spPr>
            <a:xfrm>
              <a:off x="5717095" y="3622738"/>
              <a:ext cx="269366" cy="321945"/>
            </a:xfrm>
            <a:custGeom>
              <a:avLst/>
              <a:gdLst/>
              <a:ahLst/>
              <a:cxnLst/>
              <a:rect l="l" t="t" r="r" b="b"/>
              <a:pathLst>
                <a:path w="269366" h="321945" extrusionOk="0">
                  <a:moveTo>
                    <a:pt x="268897" y="36372"/>
                  </a:moveTo>
                  <a:lnTo>
                    <a:pt x="39631" y="321551"/>
                  </a:lnTo>
                  <a:cubicBezTo>
                    <a:pt x="26677" y="308692"/>
                    <a:pt x="13246" y="296119"/>
                    <a:pt x="-470" y="283451"/>
                  </a:cubicBezTo>
                  <a:lnTo>
                    <a:pt x="228130" y="-395"/>
                  </a:lnTo>
                  <a:lnTo>
                    <a:pt x="242704" y="12464"/>
                  </a:lnTo>
                  <a:close/>
                </a:path>
              </a:pathLst>
            </a:custGeom>
            <a:solidFill>
              <a:srgbClr val="752C1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9" name="Google Shape;1359;p4"/>
            <p:cNvSpPr/>
            <p:nvPr/>
          </p:nvSpPr>
          <p:spPr>
            <a:xfrm>
              <a:off x="5609939" y="3556730"/>
              <a:ext cx="335470" cy="349948"/>
            </a:xfrm>
            <a:custGeom>
              <a:avLst/>
              <a:gdLst/>
              <a:ahLst/>
              <a:cxnLst/>
              <a:rect l="l" t="t" r="r" b="b"/>
              <a:pathLst>
                <a:path w="335470" h="349948" extrusionOk="0">
                  <a:moveTo>
                    <a:pt x="335001" y="65709"/>
                  </a:moveTo>
                  <a:lnTo>
                    <a:pt x="106401" y="349554"/>
                  </a:lnTo>
                  <a:cubicBezTo>
                    <a:pt x="97447" y="341553"/>
                    <a:pt x="88303" y="333743"/>
                    <a:pt x="78969" y="326027"/>
                  </a:cubicBezTo>
                  <a:cubicBezTo>
                    <a:pt x="64967" y="314406"/>
                    <a:pt x="50394" y="303072"/>
                    <a:pt x="35916" y="292213"/>
                  </a:cubicBezTo>
                  <a:cubicBezTo>
                    <a:pt x="24038" y="283326"/>
                    <a:pt x="11913" y="274687"/>
                    <a:pt x="-470" y="266305"/>
                  </a:cubicBezTo>
                  <a:lnTo>
                    <a:pt x="260230" y="-395"/>
                  </a:lnTo>
                  <a:lnTo>
                    <a:pt x="284900" y="21322"/>
                  </a:lnTo>
                  <a:close/>
                </a:path>
              </a:pathLst>
            </a:custGeom>
            <a:solidFill>
              <a:srgbClr val="A140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0" name="Google Shape;1360;p4"/>
            <p:cNvSpPr/>
            <p:nvPr/>
          </p:nvSpPr>
          <p:spPr>
            <a:xfrm>
              <a:off x="5646610" y="3618404"/>
              <a:ext cx="249176" cy="265128"/>
            </a:xfrm>
            <a:custGeom>
              <a:avLst/>
              <a:gdLst/>
              <a:ahLst/>
              <a:cxnLst/>
              <a:rect l="l" t="t" r="r" b="b"/>
              <a:pathLst>
                <a:path w="249176" h="265128" extrusionOk="0">
                  <a:moveTo>
                    <a:pt x="248704" y="28133"/>
                  </a:moveTo>
                  <a:cubicBezTo>
                    <a:pt x="248790" y="33191"/>
                    <a:pt x="246952" y="38096"/>
                    <a:pt x="243561" y="41849"/>
                  </a:cubicBezTo>
                  <a:lnTo>
                    <a:pt x="42583" y="264734"/>
                  </a:lnTo>
                  <a:cubicBezTo>
                    <a:pt x="28581" y="253113"/>
                    <a:pt x="14008" y="241778"/>
                    <a:pt x="-470" y="230920"/>
                  </a:cubicBezTo>
                  <a:lnTo>
                    <a:pt x="201651" y="6701"/>
                  </a:lnTo>
                  <a:cubicBezTo>
                    <a:pt x="211538" y="-2500"/>
                    <a:pt x="226759" y="-2785"/>
                    <a:pt x="236988" y="6035"/>
                  </a:cubicBezTo>
                  <a:cubicBezTo>
                    <a:pt x="244085" y="11207"/>
                    <a:pt x="248399" y="19360"/>
                    <a:pt x="248704" y="28133"/>
                  </a:cubicBezTo>
                  <a:close/>
                </a:path>
              </a:pathLst>
            </a:custGeom>
            <a:solidFill>
              <a:srgbClr val="C15D4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61" name="Google Shape;1361;p4"/>
          <p:cNvGrpSpPr/>
          <p:nvPr/>
        </p:nvGrpSpPr>
        <p:grpSpPr>
          <a:xfrm>
            <a:off x="938321" y="4938230"/>
            <a:ext cx="169546" cy="622706"/>
            <a:chOff x="5900737" y="2691768"/>
            <a:chExt cx="399590" cy="1467608"/>
          </a:xfrm>
        </p:grpSpPr>
        <p:sp>
          <p:nvSpPr>
            <p:cNvPr id="1362" name="Google Shape;1362;p4"/>
            <p:cNvSpPr/>
            <p:nvPr/>
          </p:nvSpPr>
          <p:spPr>
            <a:xfrm rot="735886">
              <a:off x="6201518" y="2700805"/>
              <a:ext cx="92518" cy="69174"/>
            </a:xfrm>
            <a:custGeom>
              <a:avLst/>
              <a:gdLst/>
              <a:ahLst/>
              <a:cxnLst/>
              <a:rect l="l" t="t" r="r" b="b"/>
              <a:pathLst>
                <a:path w="92487" h="69151" extrusionOk="0">
                  <a:moveTo>
                    <a:pt x="45121" y="-319"/>
                  </a:moveTo>
                  <a:lnTo>
                    <a:pt x="46549" y="-319"/>
                  </a:lnTo>
                  <a:cubicBezTo>
                    <a:pt x="71696" y="-319"/>
                    <a:pt x="92079" y="20065"/>
                    <a:pt x="92079" y="45211"/>
                  </a:cubicBezTo>
                  <a:lnTo>
                    <a:pt x="92079" y="68833"/>
                  </a:lnTo>
                  <a:lnTo>
                    <a:pt x="92079" y="68833"/>
                  </a:lnTo>
                  <a:lnTo>
                    <a:pt x="-409" y="68833"/>
                  </a:lnTo>
                  <a:lnTo>
                    <a:pt x="-409" y="68833"/>
                  </a:lnTo>
                  <a:lnTo>
                    <a:pt x="-409" y="45211"/>
                  </a:lnTo>
                  <a:cubicBezTo>
                    <a:pt x="-409" y="20065"/>
                    <a:pt x="19975" y="-319"/>
                    <a:pt x="45121" y="-319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3" name="Google Shape;1363;p4"/>
            <p:cNvSpPr/>
            <p:nvPr/>
          </p:nvSpPr>
          <p:spPr>
            <a:xfrm>
              <a:off x="6255257" y="2701575"/>
              <a:ext cx="40663" cy="77628"/>
            </a:xfrm>
            <a:custGeom>
              <a:avLst/>
              <a:gdLst/>
              <a:ahLst/>
              <a:cxnLst/>
              <a:rect l="l" t="t" r="r" b="b"/>
              <a:pathLst>
                <a:path w="40663" h="77628" extrusionOk="0">
                  <a:moveTo>
                    <a:pt x="39310" y="42353"/>
                  </a:moveTo>
                  <a:lnTo>
                    <a:pt x="31690" y="77310"/>
                  </a:lnTo>
                  <a:lnTo>
                    <a:pt x="11021" y="72833"/>
                  </a:lnTo>
                  <a:lnTo>
                    <a:pt x="18641" y="37781"/>
                  </a:lnTo>
                  <a:cubicBezTo>
                    <a:pt x="22547" y="19874"/>
                    <a:pt x="13974" y="2729"/>
                    <a:pt x="-409" y="-319"/>
                  </a:cubicBezTo>
                  <a:lnTo>
                    <a:pt x="20260" y="4158"/>
                  </a:lnTo>
                  <a:cubicBezTo>
                    <a:pt x="34643" y="7206"/>
                    <a:pt x="43216" y="24351"/>
                    <a:pt x="39310" y="42353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4" name="Google Shape;1364;p4"/>
            <p:cNvSpPr/>
            <p:nvPr/>
          </p:nvSpPr>
          <p:spPr>
            <a:xfrm rot="735886">
              <a:off x="6209281" y="2707090"/>
              <a:ext cx="31061" cy="52891"/>
            </a:xfrm>
            <a:custGeom>
              <a:avLst/>
              <a:gdLst/>
              <a:ahLst/>
              <a:cxnLst/>
              <a:rect l="l" t="t" r="r" b="b"/>
              <a:pathLst>
                <a:path w="31051" h="52873" extrusionOk="0">
                  <a:moveTo>
                    <a:pt x="15403" y="-309"/>
                  </a:moveTo>
                  <a:lnTo>
                    <a:pt x="15403" y="-309"/>
                  </a:lnTo>
                  <a:cubicBezTo>
                    <a:pt x="23823" y="-309"/>
                    <a:pt x="30643" y="6511"/>
                    <a:pt x="30643" y="14931"/>
                  </a:cubicBezTo>
                  <a:lnTo>
                    <a:pt x="30643" y="52554"/>
                  </a:lnTo>
                  <a:lnTo>
                    <a:pt x="30643" y="52554"/>
                  </a:lnTo>
                  <a:lnTo>
                    <a:pt x="-409" y="52554"/>
                  </a:lnTo>
                  <a:lnTo>
                    <a:pt x="-409" y="52554"/>
                  </a:lnTo>
                  <a:lnTo>
                    <a:pt x="-409" y="14931"/>
                  </a:lnTo>
                  <a:cubicBezTo>
                    <a:pt x="-418" y="6511"/>
                    <a:pt x="6402" y="-309"/>
                    <a:pt x="14822" y="-319"/>
                  </a:cubicBezTo>
                  <a:cubicBezTo>
                    <a:pt x="15012" y="-319"/>
                    <a:pt x="15212" y="-319"/>
                    <a:pt x="15403" y="-309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5" name="Google Shape;1365;p4"/>
            <p:cNvSpPr/>
            <p:nvPr/>
          </p:nvSpPr>
          <p:spPr>
            <a:xfrm rot="735886">
              <a:off x="6186654" y="2763498"/>
              <a:ext cx="95472" cy="69841"/>
            </a:xfrm>
            <a:custGeom>
              <a:avLst/>
              <a:gdLst/>
              <a:ahLst/>
              <a:cxnLst/>
              <a:rect l="l" t="t" r="r" b="b"/>
              <a:pathLst>
                <a:path w="95440" h="69818" extrusionOk="0">
                  <a:moveTo>
                    <a:pt x="-409" y="-319"/>
                  </a:moveTo>
                  <a:lnTo>
                    <a:pt x="95032" y="-319"/>
                  </a:lnTo>
                  <a:lnTo>
                    <a:pt x="95032" y="69499"/>
                  </a:lnTo>
                  <a:lnTo>
                    <a:pt x="-409" y="69499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6" name="Google Shape;1366;p4"/>
            <p:cNvSpPr/>
            <p:nvPr/>
          </p:nvSpPr>
          <p:spPr>
            <a:xfrm rot="735886">
              <a:off x="6187492" y="2756688"/>
              <a:ext cx="31061" cy="69841"/>
            </a:xfrm>
            <a:custGeom>
              <a:avLst/>
              <a:gdLst/>
              <a:ahLst/>
              <a:cxnLst/>
              <a:rect l="l" t="t" r="r" b="b"/>
              <a:pathLst>
                <a:path w="31051" h="69818" extrusionOk="0">
                  <a:moveTo>
                    <a:pt x="-409" y="-319"/>
                  </a:moveTo>
                  <a:lnTo>
                    <a:pt x="30643" y="-319"/>
                  </a:lnTo>
                  <a:lnTo>
                    <a:pt x="30643" y="69499"/>
                  </a:lnTo>
                  <a:lnTo>
                    <a:pt x="-409" y="69499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7" name="Google Shape;1367;p4"/>
            <p:cNvSpPr/>
            <p:nvPr/>
          </p:nvSpPr>
          <p:spPr>
            <a:xfrm rot="735886">
              <a:off x="6250492" y="2770411"/>
              <a:ext cx="31061" cy="69841"/>
            </a:xfrm>
            <a:custGeom>
              <a:avLst/>
              <a:gdLst/>
              <a:ahLst/>
              <a:cxnLst/>
              <a:rect l="l" t="t" r="r" b="b"/>
              <a:pathLst>
                <a:path w="31051" h="69818" extrusionOk="0">
                  <a:moveTo>
                    <a:pt x="-409" y="-319"/>
                  </a:moveTo>
                  <a:lnTo>
                    <a:pt x="30643" y="-319"/>
                  </a:lnTo>
                  <a:lnTo>
                    <a:pt x="30643" y="69499"/>
                  </a:lnTo>
                  <a:lnTo>
                    <a:pt x="-409" y="69499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8" name="Google Shape;1368;p4"/>
            <p:cNvSpPr/>
            <p:nvPr/>
          </p:nvSpPr>
          <p:spPr>
            <a:xfrm>
              <a:off x="6189820" y="2779394"/>
              <a:ext cx="74294" cy="16097"/>
            </a:xfrm>
            <a:custGeom>
              <a:avLst/>
              <a:gdLst/>
              <a:ahLst/>
              <a:cxnLst/>
              <a:rect l="l" t="t" r="r" b="b"/>
              <a:pathLst>
                <a:path w="74294" h="16097" extrusionOk="0">
                  <a:moveTo>
                    <a:pt x="0" y="0"/>
                  </a:moveTo>
                  <a:lnTo>
                    <a:pt x="74295" y="16097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9" name="Google Shape;1369;p4"/>
            <p:cNvSpPr/>
            <p:nvPr/>
          </p:nvSpPr>
          <p:spPr>
            <a:xfrm>
              <a:off x="6184486" y="2804064"/>
              <a:ext cx="74295" cy="16097"/>
            </a:xfrm>
            <a:custGeom>
              <a:avLst/>
              <a:gdLst/>
              <a:ahLst/>
              <a:cxnLst/>
              <a:rect l="l" t="t" r="r" b="b"/>
              <a:pathLst>
                <a:path w="74295" h="16097" extrusionOk="0">
                  <a:moveTo>
                    <a:pt x="0" y="0"/>
                  </a:moveTo>
                  <a:lnTo>
                    <a:pt x="74295" y="16097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0" name="Google Shape;1370;p4"/>
            <p:cNvSpPr/>
            <p:nvPr/>
          </p:nvSpPr>
          <p:spPr>
            <a:xfrm>
              <a:off x="5900737" y="2818637"/>
              <a:ext cx="374141" cy="1340739"/>
            </a:xfrm>
            <a:custGeom>
              <a:avLst/>
              <a:gdLst/>
              <a:ahLst/>
              <a:cxnLst/>
              <a:rect l="l" t="t" r="r" b="b"/>
              <a:pathLst>
                <a:path w="374141" h="1340739" extrusionOk="0">
                  <a:moveTo>
                    <a:pt x="373733" y="18731"/>
                  </a:moveTo>
                  <a:lnTo>
                    <a:pt x="372686" y="23589"/>
                  </a:lnTo>
                  <a:lnTo>
                    <a:pt x="95127" y="1340420"/>
                  </a:lnTo>
                  <a:lnTo>
                    <a:pt x="94651" y="1340420"/>
                  </a:lnTo>
                  <a:cubicBezTo>
                    <a:pt x="85126" y="1339182"/>
                    <a:pt x="74648" y="1338229"/>
                    <a:pt x="64647" y="1337277"/>
                  </a:cubicBezTo>
                  <a:cubicBezTo>
                    <a:pt x="54646" y="1336325"/>
                    <a:pt x="42835" y="1335467"/>
                    <a:pt x="31881" y="1334801"/>
                  </a:cubicBezTo>
                  <a:cubicBezTo>
                    <a:pt x="20927" y="1334134"/>
                    <a:pt x="10355" y="1333753"/>
                    <a:pt x="-409" y="1333467"/>
                  </a:cubicBezTo>
                  <a:lnTo>
                    <a:pt x="279722" y="3491"/>
                  </a:lnTo>
                  <a:lnTo>
                    <a:pt x="280483" y="-319"/>
                  </a:lnTo>
                  <a:lnTo>
                    <a:pt x="310582" y="5777"/>
                  </a:lnTo>
                  <a:lnTo>
                    <a:pt x="311821" y="5777"/>
                  </a:lnTo>
                  <a:lnTo>
                    <a:pt x="343349" y="12254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1" name="Google Shape;1371;p4"/>
            <p:cNvSpPr/>
            <p:nvPr/>
          </p:nvSpPr>
          <p:spPr>
            <a:xfrm>
              <a:off x="5965792" y="2832353"/>
              <a:ext cx="308324" cy="1327023"/>
            </a:xfrm>
            <a:custGeom>
              <a:avLst/>
              <a:gdLst/>
              <a:ahLst/>
              <a:cxnLst/>
              <a:rect l="l" t="t" r="r" b="b"/>
              <a:pathLst>
                <a:path w="308324" h="1327023" extrusionOk="0">
                  <a:moveTo>
                    <a:pt x="307916" y="5587"/>
                  </a:moveTo>
                  <a:lnTo>
                    <a:pt x="306963" y="9778"/>
                  </a:lnTo>
                  <a:lnTo>
                    <a:pt x="29595" y="1326704"/>
                  </a:lnTo>
                  <a:cubicBezTo>
                    <a:pt x="20070" y="1325466"/>
                    <a:pt x="9593" y="1324513"/>
                    <a:pt x="-409" y="1323561"/>
                  </a:cubicBezTo>
                  <a:lnTo>
                    <a:pt x="277626" y="3491"/>
                  </a:lnTo>
                  <a:lnTo>
                    <a:pt x="277626" y="3491"/>
                  </a:lnTo>
                  <a:lnTo>
                    <a:pt x="278388" y="-319"/>
                  </a:ln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2" name="Google Shape;1372;p4"/>
            <p:cNvSpPr/>
            <p:nvPr/>
          </p:nvSpPr>
          <p:spPr>
            <a:xfrm>
              <a:off x="5900737" y="2818637"/>
              <a:ext cx="312229" cy="1335119"/>
            </a:xfrm>
            <a:custGeom>
              <a:avLst/>
              <a:gdLst/>
              <a:ahLst/>
              <a:cxnLst/>
              <a:rect l="l" t="t" r="r" b="b"/>
              <a:pathLst>
                <a:path w="312229" h="1335119" extrusionOk="0">
                  <a:moveTo>
                    <a:pt x="311821" y="6063"/>
                  </a:moveTo>
                  <a:lnTo>
                    <a:pt x="310868" y="10159"/>
                  </a:lnTo>
                  <a:lnTo>
                    <a:pt x="31881" y="1334801"/>
                  </a:lnTo>
                  <a:cubicBezTo>
                    <a:pt x="21118" y="1334229"/>
                    <a:pt x="10355" y="1333753"/>
                    <a:pt x="-409" y="1333467"/>
                  </a:cubicBezTo>
                  <a:lnTo>
                    <a:pt x="279722" y="3491"/>
                  </a:lnTo>
                  <a:lnTo>
                    <a:pt x="280483" y="-319"/>
                  </a:lnTo>
                  <a:lnTo>
                    <a:pt x="310582" y="5777"/>
                  </a:ln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73" name="Google Shape;1373;p4"/>
          <p:cNvGrpSpPr/>
          <p:nvPr/>
        </p:nvGrpSpPr>
        <p:grpSpPr>
          <a:xfrm rot="-466765">
            <a:off x="745120" y="4742852"/>
            <a:ext cx="146729" cy="817472"/>
            <a:chOff x="1159675" y="1837925"/>
            <a:chExt cx="324000" cy="1805100"/>
          </a:xfrm>
        </p:grpSpPr>
        <p:grpSp>
          <p:nvGrpSpPr>
            <p:cNvPr id="1374" name="Google Shape;1374;p4"/>
            <p:cNvGrpSpPr/>
            <p:nvPr/>
          </p:nvGrpSpPr>
          <p:grpSpPr>
            <a:xfrm>
              <a:off x="1159675" y="1837925"/>
              <a:ext cx="324000" cy="1805100"/>
              <a:chOff x="2605100" y="1971675"/>
              <a:chExt cx="324000" cy="1805100"/>
            </a:xfrm>
          </p:grpSpPr>
          <p:sp>
            <p:nvSpPr>
              <p:cNvPr id="1375" name="Google Shape;1375;p4"/>
              <p:cNvSpPr/>
              <p:nvPr/>
            </p:nvSpPr>
            <p:spPr>
              <a:xfrm>
                <a:off x="2605100" y="1971675"/>
                <a:ext cx="324000" cy="18051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6" name="Google Shape;1376;p4"/>
              <p:cNvSpPr/>
              <p:nvPr/>
            </p:nvSpPr>
            <p:spPr>
              <a:xfrm>
                <a:off x="2857400" y="1971675"/>
                <a:ext cx="71700" cy="1805100"/>
              </a:xfrm>
              <a:prstGeom prst="rect">
                <a:avLst/>
              </a:prstGeom>
              <a:solidFill>
                <a:srgbClr val="000000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377" name="Google Shape;1377;p4"/>
            <p:cNvSpPr/>
            <p:nvPr/>
          </p:nvSpPr>
          <p:spPr>
            <a:xfrm rot="-28588" flipH="1">
              <a:off x="1171132" y="3291682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8" name="Google Shape;1378;p4"/>
            <p:cNvSpPr/>
            <p:nvPr/>
          </p:nvSpPr>
          <p:spPr>
            <a:xfrm rot="-28588" flipH="1">
              <a:off x="1170331" y="3215469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9" name="Google Shape;1379;p4"/>
            <p:cNvSpPr/>
            <p:nvPr/>
          </p:nvSpPr>
          <p:spPr>
            <a:xfrm rot="-28588" flipH="1">
              <a:off x="1170821" y="327733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0" name="Google Shape;1380;p4"/>
            <p:cNvSpPr/>
            <p:nvPr/>
          </p:nvSpPr>
          <p:spPr>
            <a:xfrm rot="-28588" flipH="1">
              <a:off x="1170791" y="3262848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1" name="Google Shape;1381;p4"/>
            <p:cNvSpPr/>
            <p:nvPr/>
          </p:nvSpPr>
          <p:spPr>
            <a:xfrm rot="-28588" flipH="1">
              <a:off x="1170588" y="3248261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2" name="Google Shape;1382;p4"/>
            <p:cNvSpPr/>
            <p:nvPr/>
          </p:nvSpPr>
          <p:spPr>
            <a:xfrm rot="-28588" flipH="1">
              <a:off x="1170486" y="3230047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3" name="Google Shape;1383;p4"/>
            <p:cNvSpPr/>
            <p:nvPr/>
          </p:nvSpPr>
          <p:spPr>
            <a:xfrm rot="-28588" flipH="1">
              <a:off x="1169775" y="315358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4" name="Google Shape;1384;p4"/>
            <p:cNvSpPr/>
            <p:nvPr/>
          </p:nvSpPr>
          <p:spPr>
            <a:xfrm rot="-28588" flipH="1">
              <a:off x="1169964" y="3168229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5" name="Google Shape;1385;p4"/>
            <p:cNvSpPr/>
            <p:nvPr/>
          </p:nvSpPr>
          <p:spPr>
            <a:xfrm rot="-28588" flipH="1">
              <a:off x="1170180" y="3186327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6" name="Google Shape;1386;p4"/>
            <p:cNvSpPr/>
            <p:nvPr/>
          </p:nvSpPr>
          <p:spPr>
            <a:xfrm rot="-28588" flipH="1">
              <a:off x="1170269" y="3201029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7" name="Google Shape;1387;p4"/>
            <p:cNvSpPr/>
            <p:nvPr/>
          </p:nvSpPr>
          <p:spPr>
            <a:xfrm rot="-28588" flipH="1">
              <a:off x="1169882" y="3131619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8" name="Google Shape;1388;p4"/>
            <p:cNvSpPr/>
            <p:nvPr/>
          </p:nvSpPr>
          <p:spPr>
            <a:xfrm rot="-28588" flipH="1">
              <a:off x="1169081" y="3055290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9" name="Google Shape;1389;p4"/>
            <p:cNvSpPr/>
            <p:nvPr/>
          </p:nvSpPr>
          <p:spPr>
            <a:xfrm rot="-28588" flipH="1">
              <a:off x="1169458" y="311727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0" name="Google Shape;1390;p4"/>
            <p:cNvSpPr/>
            <p:nvPr/>
          </p:nvSpPr>
          <p:spPr>
            <a:xfrm rot="-28588" flipH="1">
              <a:off x="1169427" y="310278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1" name="Google Shape;1391;p4"/>
            <p:cNvSpPr/>
            <p:nvPr/>
          </p:nvSpPr>
          <p:spPr>
            <a:xfrm rot="-28588" flipH="1">
              <a:off x="1169338" y="3088084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2" name="Google Shape;1392;p4"/>
            <p:cNvSpPr/>
            <p:nvPr/>
          </p:nvSpPr>
          <p:spPr>
            <a:xfrm rot="-28588" flipH="1">
              <a:off x="1169151" y="307355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3" name="Google Shape;1393;p4"/>
            <p:cNvSpPr/>
            <p:nvPr/>
          </p:nvSpPr>
          <p:spPr>
            <a:xfrm rot="-28588" flipH="1">
              <a:off x="1168526" y="2993521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4" name="Google Shape;1394;p4"/>
            <p:cNvSpPr/>
            <p:nvPr/>
          </p:nvSpPr>
          <p:spPr>
            <a:xfrm rot="-28588" flipH="1">
              <a:off x="1168713" y="3008051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5" name="Google Shape;1395;p4"/>
            <p:cNvSpPr/>
            <p:nvPr/>
          </p:nvSpPr>
          <p:spPr>
            <a:xfrm rot="-28588" flipH="1">
              <a:off x="1168817" y="302626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6" name="Google Shape;1396;p4"/>
            <p:cNvSpPr/>
            <p:nvPr/>
          </p:nvSpPr>
          <p:spPr>
            <a:xfrm rot="-28588" flipH="1">
              <a:off x="1169019" y="304085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7" name="Google Shape;1397;p4"/>
            <p:cNvSpPr/>
            <p:nvPr/>
          </p:nvSpPr>
          <p:spPr>
            <a:xfrm rot="-28588" flipH="1">
              <a:off x="1168632" y="2971439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8" name="Google Shape;1398;p4"/>
            <p:cNvSpPr/>
            <p:nvPr/>
          </p:nvSpPr>
          <p:spPr>
            <a:xfrm rot="-28588" flipH="1">
              <a:off x="1167845" y="2898738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9" name="Google Shape;1399;p4"/>
            <p:cNvSpPr/>
            <p:nvPr/>
          </p:nvSpPr>
          <p:spPr>
            <a:xfrm rot="-28588" flipH="1">
              <a:off x="1168280" y="296082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0" name="Google Shape;1400;p4"/>
            <p:cNvSpPr/>
            <p:nvPr/>
          </p:nvSpPr>
          <p:spPr>
            <a:xfrm rot="-28588" flipH="1">
              <a:off x="1168177" y="294260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1" name="Google Shape;1401;p4"/>
            <p:cNvSpPr/>
            <p:nvPr/>
          </p:nvSpPr>
          <p:spPr>
            <a:xfrm rot="-28588" flipH="1">
              <a:off x="1168089" y="2928019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2" name="Google Shape;1402;p4"/>
            <p:cNvSpPr/>
            <p:nvPr/>
          </p:nvSpPr>
          <p:spPr>
            <a:xfrm rot="-28588" flipH="1">
              <a:off x="1167902" y="291337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3" name="Google Shape;1403;p4"/>
            <p:cNvSpPr/>
            <p:nvPr/>
          </p:nvSpPr>
          <p:spPr>
            <a:xfrm rot="-28588" flipH="1">
              <a:off x="1167277" y="283334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4" name="Google Shape;1404;p4"/>
            <p:cNvSpPr/>
            <p:nvPr/>
          </p:nvSpPr>
          <p:spPr>
            <a:xfrm rot="-28588" flipH="1">
              <a:off x="1167379" y="2851557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5" name="Google Shape;1405;p4"/>
            <p:cNvSpPr/>
            <p:nvPr/>
          </p:nvSpPr>
          <p:spPr>
            <a:xfrm rot="-28588" flipH="1">
              <a:off x="1167566" y="286608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6" name="Google Shape;1406;p4"/>
            <p:cNvSpPr/>
            <p:nvPr/>
          </p:nvSpPr>
          <p:spPr>
            <a:xfrm rot="-28588" flipH="1">
              <a:off x="1167654" y="288067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7" name="Google Shape;1407;p4"/>
            <p:cNvSpPr/>
            <p:nvPr/>
          </p:nvSpPr>
          <p:spPr>
            <a:xfrm rot="-28588" flipH="1">
              <a:off x="1167397" y="2814887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8" name="Google Shape;1408;p4"/>
            <p:cNvSpPr/>
            <p:nvPr/>
          </p:nvSpPr>
          <p:spPr>
            <a:xfrm rot="-28588" flipH="1">
              <a:off x="1166596" y="2738674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9" name="Google Shape;1409;p4"/>
            <p:cNvSpPr/>
            <p:nvPr/>
          </p:nvSpPr>
          <p:spPr>
            <a:xfrm rot="-28588" flipH="1">
              <a:off x="1167030" y="2800642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0" name="Google Shape;1410;p4"/>
            <p:cNvSpPr/>
            <p:nvPr/>
          </p:nvSpPr>
          <p:spPr>
            <a:xfrm rot="-28588" flipH="1">
              <a:off x="1166941" y="2786054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1" name="Google Shape;1411;p4"/>
            <p:cNvSpPr/>
            <p:nvPr/>
          </p:nvSpPr>
          <p:spPr>
            <a:xfrm rot="-28588" flipH="1">
              <a:off x="1166839" y="2767841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2" name="Google Shape;1412;p4"/>
            <p:cNvSpPr/>
            <p:nvPr/>
          </p:nvSpPr>
          <p:spPr>
            <a:xfrm rot="-28588" flipH="1">
              <a:off x="1166538" y="2753312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3" name="Google Shape;1413;p4"/>
            <p:cNvSpPr/>
            <p:nvPr/>
          </p:nvSpPr>
          <p:spPr>
            <a:xfrm rot="-28588" flipH="1">
              <a:off x="1166099" y="267689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4" name="Google Shape;1414;p4"/>
            <p:cNvSpPr/>
            <p:nvPr/>
          </p:nvSpPr>
          <p:spPr>
            <a:xfrm rot="-28588" flipH="1">
              <a:off x="1166129" y="2691378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5" name="Google Shape;1415;p4"/>
            <p:cNvSpPr/>
            <p:nvPr/>
          </p:nvSpPr>
          <p:spPr>
            <a:xfrm rot="-28588" flipH="1">
              <a:off x="1166317" y="2706022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6" name="Google Shape;1416;p4"/>
            <p:cNvSpPr/>
            <p:nvPr/>
          </p:nvSpPr>
          <p:spPr>
            <a:xfrm rot="-28588" flipH="1">
              <a:off x="1166405" y="272061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7" name="Google Shape;1417;p4"/>
            <p:cNvSpPr/>
            <p:nvPr/>
          </p:nvSpPr>
          <p:spPr>
            <a:xfrm rot="-28588" flipH="1">
              <a:off x="1166120" y="2658492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8" name="Google Shape;1418;p4"/>
            <p:cNvSpPr/>
            <p:nvPr/>
          </p:nvSpPr>
          <p:spPr>
            <a:xfrm rot="-28588" flipH="1">
              <a:off x="1165359" y="2582007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9" name="Google Shape;1419;p4"/>
            <p:cNvSpPr/>
            <p:nvPr/>
          </p:nvSpPr>
          <p:spPr>
            <a:xfrm rot="-28588" flipH="1">
              <a:off x="1165794" y="2644089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0" name="Google Shape;1420;p4"/>
            <p:cNvSpPr/>
            <p:nvPr/>
          </p:nvSpPr>
          <p:spPr>
            <a:xfrm rot="-28588" flipH="1">
              <a:off x="1165607" y="262956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1" name="Google Shape;1421;p4"/>
            <p:cNvSpPr/>
            <p:nvPr/>
          </p:nvSpPr>
          <p:spPr>
            <a:xfrm rot="-28588" flipH="1">
              <a:off x="1165389" y="2611347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2" name="Google Shape;1422;p4"/>
            <p:cNvSpPr/>
            <p:nvPr/>
          </p:nvSpPr>
          <p:spPr>
            <a:xfrm rot="-28588" flipH="1">
              <a:off x="1165360" y="259686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3" name="Google Shape;1423;p4"/>
            <p:cNvSpPr/>
            <p:nvPr/>
          </p:nvSpPr>
          <p:spPr>
            <a:xfrm rot="-28588" flipH="1">
              <a:off x="1164748" y="2520338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4" name="Google Shape;1424;p4"/>
            <p:cNvSpPr/>
            <p:nvPr/>
          </p:nvSpPr>
          <p:spPr>
            <a:xfrm rot="-28588" flipH="1">
              <a:off x="1164951" y="253492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5" name="Google Shape;1425;p4"/>
            <p:cNvSpPr/>
            <p:nvPr/>
          </p:nvSpPr>
          <p:spPr>
            <a:xfrm rot="-28588" flipH="1">
              <a:off x="1164981" y="254941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6" name="Google Shape;1426;p4"/>
            <p:cNvSpPr/>
            <p:nvPr/>
          </p:nvSpPr>
          <p:spPr>
            <a:xfrm rot="-28588" flipH="1">
              <a:off x="1165084" y="256762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7" name="Google Shape;1427;p4"/>
            <p:cNvSpPr/>
            <p:nvPr/>
          </p:nvSpPr>
          <p:spPr>
            <a:xfrm rot="-28588" flipH="1">
              <a:off x="1164755" y="2498314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8" name="Google Shape;1428;p4"/>
            <p:cNvSpPr/>
            <p:nvPr/>
          </p:nvSpPr>
          <p:spPr>
            <a:xfrm rot="-28588" flipH="1">
              <a:off x="1163997" y="2421944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9" name="Google Shape;1429;p4"/>
            <p:cNvSpPr/>
            <p:nvPr/>
          </p:nvSpPr>
          <p:spPr>
            <a:xfrm rot="-28588" flipH="1">
              <a:off x="1164460" y="2487594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0" name="Google Shape;1430;p4"/>
            <p:cNvSpPr/>
            <p:nvPr/>
          </p:nvSpPr>
          <p:spPr>
            <a:xfrm rot="-28588" flipH="1">
              <a:off x="1164357" y="2469381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1" name="Google Shape;1431;p4"/>
            <p:cNvSpPr/>
            <p:nvPr/>
          </p:nvSpPr>
          <p:spPr>
            <a:xfrm rot="-28588" flipH="1">
              <a:off x="1164212" y="2454894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2" name="Google Shape;1432;p4"/>
            <p:cNvSpPr/>
            <p:nvPr/>
          </p:nvSpPr>
          <p:spPr>
            <a:xfrm rot="-28588" flipH="1">
              <a:off x="1164123" y="244030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3" name="Google Shape;1433;p4"/>
            <p:cNvSpPr/>
            <p:nvPr/>
          </p:nvSpPr>
          <p:spPr>
            <a:xfrm rot="-28588" flipH="1">
              <a:off x="1163499" y="236016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4" name="Google Shape;1434;p4"/>
            <p:cNvSpPr/>
            <p:nvPr/>
          </p:nvSpPr>
          <p:spPr>
            <a:xfrm rot="-28588" flipH="1">
              <a:off x="1163716" y="237837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5" name="Google Shape;1435;p4"/>
            <p:cNvSpPr/>
            <p:nvPr/>
          </p:nvSpPr>
          <p:spPr>
            <a:xfrm rot="-28588" flipH="1">
              <a:off x="1163804" y="239296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6" name="Google Shape;1436;p4"/>
            <p:cNvSpPr/>
            <p:nvPr/>
          </p:nvSpPr>
          <p:spPr>
            <a:xfrm rot="-28588" flipH="1">
              <a:off x="1163835" y="240756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7" name="Google Shape;1437;p4"/>
            <p:cNvSpPr/>
            <p:nvPr/>
          </p:nvSpPr>
          <p:spPr>
            <a:xfrm rot="-28588" flipH="1">
              <a:off x="1163520" y="2341762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8" name="Google Shape;1438;p4"/>
            <p:cNvSpPr/>
            <p:nvPr/>
          </p:nvSpPr>
          <p:spPr>
            <a:xfrm rot="-28588" flipH="1">
              <a:off x="1162718" y="2265549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9" name="Google Shape;1439;p4"/>
            <p:cNvSpPr/>
            <p:nvPr/>
          </p:nvSpPr>
          <p:spPr>
            <a:xfrm rot="-28588" flipH="1">
              <a:off x="1163210" y="2327417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0" name="Google Shape;1440;p4"/>
            <p:cNvSpPr/>
            <p:nvPr/>
          </p:nvSpPr>
          <p:spPr>
            <a:xfrm rot="-28588" flipH="1">
              <a:off x="1163179" y="2312928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1" name="Google Shape;1441;p4"/>
            <p:cNvSpPr/>
            <p:nvPr/>
          </p:nvSpPr>
          <p:spPr>
            <a:xfrm rot="-28588" flipH="1">
              <a:off x="1162977" y="2298342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2" name="Google Shape;1442;p4"/>
            <p:cNvSpPr/>
            <p:nvPr/>
          </p:nvSpPr>
          <p:spPr>
            <a:xfrm rot="-28588" flipH="1">
              <a:off x="1162875" y="2280128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3" name="Google Shape;1443;p4"/>
            <p:cNvSpPr/>
            <p:nvPr/>
          </p:nvSpPr>
          <p:spPr>
            <a:xfrm rot="-28588" flipH="1">
              <a:off x="1162164" y="220366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4" name="Google Shape;1444;p4"/>
            <p:cNvSpPr/>
            <p:nvPr/>
          </p:nvSpPr>
          <p:spPr>
            <a:xfrm rot="-28588" flipH="1">
              <a:off x="1162351" y="221819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5" name="Google Shape;1445;p4"/>
            <p:cNvSpPr/>
            <p:nvPr/>
          </p:nvSpPr>
          <p:spPr>
            <a:xfrm rot="-28588" flipH="1">
              <a:off x="1162440" y="2232897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6" name="Google Shape;1446;p4"/>
            <p:cNvSpPr/>
            <p:nvPr/>
          </p:nvSpPr>
          <p:spPr>
            <a:xfrm rot="-28588" flipH="1">
              <a:off x="1162656" y="225111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7" name="Google Shape;1447;p4"/>
            <p:cNvSpPr/>
            <p:nvPr/>
          </p:nvSpPr>
          <p:spPr>
            <a:xfrm rot="-28588" flipH="1">
              <a:off x="1162284" y="2185210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8" name="Google Shape;1448;p4"/>
            <p:cNvSpPr/>
            <p:nvPr/>
          </p:nvSpPr>
          <p:spPr>
            <a:xfrm rot="-28588" flipH="1">
              <a:off x="1161483" y="2108997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9" name="Google Shape;1449;p4"/>
            <p:cNvSpPr/>
            <p:nvPr/>
          </p:nvSpPr>
          <p:spPr>
            <a:xfrm rot="-28588" flipH="1">
              <a:off x="1162032" y="2170964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0" name="Google Shape;1450;p4"/>
            <p:cNvSpPr/>
            <p:nvPr/>
          </p:nvSpPr>
          <p:spPr>
            <a:xfrm rot="-28588" flipH="1">
              <a:off x="1161829" y="2156377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1" name="Google Shape;1451;p4"/>
            <p:cNvSpPr/>
            <p:nvPr/>
          </p:nvSpPr>
          <p:spPr>
            <a:xfrm rot="-28588" flipH="1">
              <a:off x="1161700" y="214194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2" name="Google Shape;1452;p4"/>
            <p:cNvSpPr/>
            <p:nvPr/>
          </p:nvSpPr>
          <p:spPr>
            <a:xfrm rot="-28588" flipH="1">
              <a:off x="1161539" y="2123634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3" name="Google Shape;1453;p4"/>
            <p:cNvSpPr/>
            <p:nvPr/>
          </p:nvSpPr>
          <p:spPr>
            <a:xfrm rot="-28588" flipH="1">
              <a:off x="1160986" y="204721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4" name="Google Shape;1454;p4"/>
            <p:cNvSpPr/>
            <p:nvPr/>
          </p:nvSpPr>
          <p:spPr>
            <a:xfrm rot="-28588" flipH="1">
              <a:off x="1161074" y="206180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5" name="Google Shape;1455;p4"/>
            <p:cNvSpPr/>
            <p:nvPr/>
          </p:nvSpPr>
          <p:spPr>
            <a:xfrm rot="-28588" flipH="1">
              <a:off x="1161291" y="208001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6" name="Google Shape;1456;p4"/>
            <p:cNvSpPr/>
            <p:nvPr/>
          </p:nvSpPr>
          <p:spPr>
            <a:xfrm rot="-28588" flipH="1">
              <a:off x="1161421" y="209444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7" name="Google Shape;1457;p4"/>
            <p:cNvSpPr/>
            <p:nvPr/>
          </p:nvSpPr>
          <p:spPr>
            <a:xfrm rot="-28588" flipH="1">
              <a:off x="1164732" y="2028742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8" name="Google Shape;1458;p4"/>
            <p:cNvSpPr/>
            <p:nvPr/>
          </p:nvSpPr>
          <p:spPr>
            <a:xfrm rot="-28588" flipH="1">
              <a:off x="1159757" y="1868636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9" name="Google Shape;1459;p4"/>
            <p:cNvSpPr/>
            <p:nvPr/>
          </p:nvSpPr>
          <p:spPr>
            <a:xfrm rot="-28588" flipH="1">
              <a:off x="1163932" y="1952415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0" name="Google Shape;1460;p4"/>
            <p:cNvSpPr/>
            <p:nvPr/>
          </p:nvSpPr>
          <p:spPr>
            <a:xfrm rot="-28588" flipH="1">
              <a:off x="1164365" y="2014497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1" name="Google Shape;1461;p4"/>
            <p:cNvSpPr/>
            <p:nvPr/>
          </p:nvSpPr>
          <p:spPr>
            <a:xfrm rot="-28588" flipH="1">
              <a:off x="1164277" y="1999909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2" name="Google Shape;1462;p4"/>
            <p:cNvSpPr/>
            <p:nvPr/>
          </p:nvSpPr>
          <p:spPr>
            <a:xfrm rot="-28588" flipH="1">
              <a:off x="1164175" y="198169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3" name="Google Shape;1463;p4"/>
            <p:cNvSpPr/>
            <p:nvPr/>
          </p:nvSpPr>
          <p:spPr>
            <a:xfrm rot="-28588" flipH="1">
              <a:off x="1163972" y="196711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4" name="Google Shape;1464;p4"/>
            <p:cNvSpPr/>
            <p:nvPr/>
          </p:nvSpPr>
          <p:spPr>
            <a:xfrm rot="-28588" flipH="1">
              <a:off x="1163434" y="189074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5" name="Google Shape;1465;p4"/>
            <p:cNvSpPr/>
            <p:nvPr/>
          </p:nvSpPr>
          <p:spPr>
            <a:xfrm rot="-28588" flipH="1">
              <a:off x="1163464" y="190523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6" name="Google Shape;1466;p4"/>
            <p:cNvSpPr/>
            <p:nvPr/>
          </p:nvSpPr>
          <p:spPr>
            <a:xfrm rot="-28588" flipH="1">
              <a:off x="1163652" y="191976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7" name="Google Shape;1467;p4"/>
            <p:cNvSpPr/>
            <p:nvPr/>
          </p:nvSpPr>
          <p:spPr>
            <a:xfrm rot="-28588" flipH="1">
              <a:off x="1163739" y="1934351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8" name="Google Shape;1468;p4"/>
            <p:cNvSpPr/>
            <p:nvPr/>
          </p:nvSpPr>
          <p:spPr>
            <a:xfrm rot="-28588" flipH="1">
              <a:off x="1171157" y="3607707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9" name="Google Shape;1469;p4"/>
            <p:cNvSpPr/>
            <p:nvPr/>
          </p:nvSpPr>
          <p:spPr>
            <a:xfrm rot="-28588" flipH="1">
              <a:off x="1170356" y="3531494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0" name="Google Shape;1470;p4"/>
            <p:cNvSpPr/>
            <p:nvPr/>
          </p:nvSpPr>
          <p:spPr>
            <a:xfrm rot="-28588" flipH="1">
              <a:off x="1170846" y="3593361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1" name="Google Shape;1471;p4"/>
            <p:cNvSpPr/>
            <p:nvPr/>
          </p:nvSpPr>
          <p:spPr>
            <a:xfrm rot="-28588" flipH="1">
              <a:off x="1170816" y="357887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2" name="Google Shape;1472;p4"/>
            <p:cNvSpPr/>
            <p:nvPr/>
          </p:nvSpPr>
          <p:spPr>
            <a:xfrm rot="-28588" flipH="1">
              <a:off x="1170613" y="356428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3" name="Google Shape;1473;p4"/>
            <p:cNvSpPr/>
            <p:nvPr/>
          </p:nvSpPr>
          <p:spPr>
            <a:xfrm rot="-28588" flipH="1">
              <a:off x="1170511" y="3546072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4" name="Google Shape;1474;p4"/>
            <p:cNvSpPr/>
            <p:nvPr/>
          </p:nvSpPr>
          <p:spPr>
            <a:xfrm rot="-28588" flipH="1">
              <a:off x="1169800" y="346961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5" name="Google Shape;1475;p4"/>
            <p:cNvSpPr/>
            <p:nvPr/>
          </p:nvSpPr>
          <p:spPr>
            <a:xfrm rot="-28588" flipH="1">
              <a:off x="1169989" y="3484254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6" name="Google Shape;1476;p4"/>
            <p:cNvSpPr/>
            <p:nvPr/>
          </p:nvSpPr>
          <p:spPr>
            <a:xfrm rot="-28588" flipH="1">
              <a:off x="1170205" y="3502352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7" name="Google Shape;1477;p4"/>
            <p:cNvSpPr/>
            <p:nvPr/>
          </p:nvSpPr>
          <p:spPr>
            <a:xfrm rot="-28588" flipH="1">
              <a:off x="1170294" y="3517054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8" name="Google Shape;1478;p4"/>
            <p:cNvSpPr/>
            <p:nvPr/>
          </p:nvSpPr>
          <p:spPr>
            <a:xfrm rot="-28588" flipH="1">
              <a:off x="1169907" y="3447644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9" name="Google Shape;1479;p4"/>
            <p:cNvSpPr/>
            <p:nvPr/>
          </p:nvSpPr>
          <p:spPr>
            <a:xfrm rot="-28588" flipH="1">
              <a:off x="1169106" y="3371315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0" name="Google Shape;1480;p4"/>
            <p:cNvSpPr/>
            <p:nvPr/>
          </p:nvSpPr>
          <p:spPr>
            <a:xfrm rot="-28588" flipH="1">
              <a:off x="1169483" y="3433298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1" name="Google Shape;1481;p4"/>
            <p:cNvSpPr/>
            <p:nvPr/>
          </p:nvSpPr>
          <p:spPr>
            <a:xfrm rot="-28588" flipH="1">
              <a:off x="1169452" y="341881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2" name="Google Shape;1482;p4"/>
            <p:cNvSpPr/>
            <p:nvPr/>
          </p:nvSpPr>
          <p:spPr>
            <a:xfrm rot="-28588" flipH="1">
              <a:off x="1169363" y="3404109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3" name="Google Shape;1483;p4"/>
            <p:cNvSpPr/>
            <p:nvPr/>
          </p:nvSpPr>
          <p:spPr>
            <a:xfrm rot="-28588" flipH="1">
              <a:off x="1169176" y="3389578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4" name="Google Shape;1484;p4"/>
            <p:cNvSpPr/>
            <p:nvPr/>
          </p:nvSpPr>
          <p:spPr>
            <a:xfrm rot="-28588" flipH="1">
              <a:off x="1168551" y="330954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5" name="Google Shape;1485;p4"/>
            <p:cNvSpPr/>
            <p:nvPr/>
          </p:nvSpPr>
          <p:spPr>
            <a:xfrm rot="-28588" flipH="1">
              <a:off x="1168738" y="332407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6" name="Google Shape;1486;p4"/>
            <p:cNvSpPr/>
            <p:nvPr/>
          </p:nvSpPr>
          <p:spPr>
            <a:xfrm rot="-28588" flipH="1">
              <a:off x="1168842" y="334229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7" name="Google Shape;1487;p4"/>
            <p:cNvSpPr/>
            <p:nvPr/>
          </p:nvSpPr>
          <p:spPr>
            <a:xfrm rot="-28588" flipH="1">
              <a:off x="1169044" y="335687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88" name="Google Shape;1488;p4"/>
          <p:cNvGrpSpPr/>
          <p:nvPr/>
        </p:nvGrpSpPr>
        <p:grpSpPr>
          <a:xfrm>
            <a:off x="491279" y="5226431"/>
            <a:ext cx="457578" cy="456613"/>
            <a:chOff x="5558303" y="2891005"/>
            <a:chExt cx="1078430" cy="1076156"/>
          </a:xfrm>
        </p:grpSpPr>
        <p:sp>
          <p:nvSpPr>
            <p:cNvPr id="1489" name="Google Shape;1489;p4"/>
            <p:cNvSpPr/>
            <p:nvPr/>
          </p:nvSpPr>
          <p:spPr>
            <a:xfrm>
              <a:off x="5558303" y="2891005"/>
              <a:ext cx="1078430" cy="1076156"/>
            </a:xfrm>
            <a:custGeom>
              <a:avLst/>
              <a:gdLst/>
              <a:ahLst/>
              <a:cxnLst/>
              <a:rect l="l" t="t" r="r" b="b"/>
              <a:pathLst>
                <a:path w="1078430" h="1076156" extrusionOk="0">
                  <a:moveTo>
                    <a:pt x="786670" y="36493"/>
                  </a:moveTo>
                  <a:cubicBezTo>
                    <a:pt x="774506" y="6575"/>
                    <a:pt x="740578" y="-8055"/>
                    <a:pt x="710470" y="3632"/>
                  </a:cubicBezTo>
                  <a:lnTo>
                    <a:pt x="36671" y="272618"/>
                  </a:lnTo>
                  <a:cubicBezTo>
                    <a:pt x="6715" y="284743"/>
                    <a:pt x="-7963" y="318681"/>
                    <a:pt x="3714" y="348818"/>
                  </a:cubicBezTo>
                  <a:lnTo>
                    <a:pt x="294037" y="1075766"/>
                  </a:lnTo>
                  <a:cubicBezTo>
                    <a:pt x="309943" y="1059193"/>
                    <a:pt x="326612" y="1043190"/>
                    <a:pt x="343662" y="1028141"/>
                  </a:cubicBezTo>
                  <a:lnTo>
                    <a:pt x="350139" y="1022426"/>
                  </a:lnTo>
                  <a:lnTo>
                    <a:pt x="434340" y="955275"/>
                  </a:lnTo>
                  <a:cubicBezTo>
                    <a:pt x="436530" y="953656"/>
                    <a:pt x="438626" y="952132"/>
                    <a:pt x="440912" y="950607"/>
                  </a:cubicBezTo>
                  <a:cubicBezTo>
                    <a:pt x="448722" y="945083"/>
                    <a:pt x="456533" y="939749"/>
                    <a:pt x="464439" y="934510"/>
                  </a:cubicBezTo>
                  <a:lnTo>
                    <a:pt x="471106" y="930129"/>
                  </a:lnTo>
                  <a:cubicBezTo>
                    <a:pt x="500224" y="911155"/>
                    <a:pt x="530295" y="893705"/>
                    <a:pt x="561213" y="877837"/>
                  </a:cubicBezTo>
                  <a:lnTo>
                    <a:pt x="568547" y="874122"/>
                  </a:lnTo>
                  <a:cubicBezTo>
                    <a:pt x="576929" y="869931"/>
                    <a:pt x="585216" y="865835"/>
                    <a:pt x="593788" y="861835"/>
                  </a:cubicBezTo>
                  <a:lnTo>
                    <a:pt x="600456" y="858787"/>
                  </a:lnTo>
                  <a:cubicBezTo>
                    <a:pt x="631679" y="844442"/>
                    <a:pt x="663635" y="831716"/>
                    <a:pt x="696182" y="820687"/>
                  </a:cubicBezTo>
                  <a:lnTo>
                    <a:pt x="704278" y="817924"/>
                  </a:lnTo>
                  <a:cubicBezTo>
                    <a:pt x="713137" y="814972"/>
                    <a:pt x="721995" y="812209"/>
                    <a:pt x="730948" y="809542"/>
                  </a:cubicBezTo>
                  <a:lnTo>
                    <a:pt x="737711" y="807447"/>
                  </a:lnTo>
                  <a:cubicBezTo>
                    <a:pt x="771030" y="797608"/>
                    <a:pt x="804824" y="789473"/>
                    <a:pt x="838962" y="783063"/>
                  </a:cubicBezTo>
                  <a:lnTo>
                    <a:pt x="838962" y="783063"/>
                  </a:lnTo>
                  <a:lnTo>
                    <a:pt x="847820" y="781444"/>
                  </a:lnTo>
                  <a:lnTo>
                    <a:pt x="876395" y="776872"/>
                  </a:lnTo>
                  <a:lnTo>
                    <a:pt x="883253" y="775919"/>
                  </a:lnTo>
                  <a:lnTo>
                    <a:pt x="990505" y="766394"/>
                  </a:lnTo>
                  <a:lnTo>
                    <a:pt x="1000030" y="766394"/>
                  </a:lnTo>
                  <a:cubicBezTo>
                    <a:pt x="1008412" y="766394"/>
                    <a:pt x="1016889" y="766394"/>
                    <a:pt x="1025366" y="766394"/>
                  </a:cubicBezTo>
                  <a:lnTo>
                    <a:pt x="1078134" y="766394"/>
                  </a:ln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0" name="Google Shape;1490;p4"/>
            <p:cNvSpPr/>
            <p:nvPr/>
          </p:nvSpPr>
          <p:spPr>
            <a:xfrm rot="-1304888">
              <a:off x="5625583" y="3074194"/>
              <a:ext cx="705654" cy="171206"/>
            </a:xfrm>
            <a:custGeom>
              <a:avLst/>
              <a:gdLst/>
              <a:ahLst/>
              <a:cxnLst/>
              <a:rect l="l" t="t" r="r" b="b"/>
              <a:pathLst>
                <a:path w="706659" h="171450" extrusionOk="0">
                  <a:moveTo>
                    <a:pt x="-296" y="-391"/>
                  </a:moveTo>
                  <a:lnTo>
                    <a:pt x="706364" y="-391"/>
                  </a:lnTo>
                  <a:lnTo>
                    <a:pt x="706364" y="171060"/>
                  </a:lnTo>
                  <a:lnTo>
                    <a:pt x="-296" y="171060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1" name="Google Shape;1491;p4"/>
            <p:cNvSpPr/>
            <p:nvPr/>
          </p:nvSpPr>
          <p:spPr>
            <a:xfrm rot="-1304888">
              <a:off x="5634988" y="3085943"/>
              <a:ext cx="686726" cy="148093"/>
            </a:xfrm>
            <a:custGeom>
              <a:avLst/>
              <a:gdLst/>
              <a:ahLst/>
              <a:cxnLst/>
              <a:rect l="l" t="t" r="r" b="b"/>
              <a:pathLst>
                <a:path w="687705" h="148304" extrusionOk="0">
                  <a:moveTo>
                    <a:pt x="-296" y="-390"/>
                  </a:moveTo>
                  <a:lnTo>
                    <a:pt x="687410" y="-390"/>
                  </a:lnTo>
                  <a:lnTo>
                    <a:pt x="687410" y="147914"/>
                  </a:lnTo>
                  <a:lnTo>
                    <a:pt x="-296" y="147914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2" name="Google Shape;1492;p4"/>
            <p:cNvSpPr/>
            <p:nvPr/>
          </p:nvSpPr>
          <p:spPr>
            <a:xfrm rot="-1304888">
              <a:off x="5719793" y="3392597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3" name="Google Shape;1493;p4"/>
            <p:cNvSpPr/>
            <p:nvPr/>
          </p:nvSpPr>
          <p:spPr>
            <a:xfrm rot="-1304888">
              <a:off x="5856183" y="3338104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4" name="Google Shape;1494;p4"/>
            <p:cNvSpPr/>
            <p:nvPr/>
          </p:nvSpPr>
          <p:spPr>
            <a:xfrm rot="-1304888">
              <a:off x="5992661" y="3283670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5" name="Google Shape;1495;p4"/>
            <p:cNvSpPr/>
            <p:nvPr/>
          </p:nvSpPr>
          <p:spPr>
            <a:xfrm rot="-1304888">
              <a:off x="6129050" y="3229175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6" name="Google Shape;1496;p4"/>
            <p:cNvSpPr/>
            <p:nvPr/>
          </p:nvSpPr>
          <p:spPr>
            <a:xfrm rot="-1304888">
              <a:off x="6265528" y="3174647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7" name="Google Shape;1497;p4"/>
            <p:cNvSpPr/>
            <p:nvPr/>
          </p:nvSpPr>
          <p:spPr>
            <a:xfrm rot="-1304888">
              <a:off x="5777346" y="3536825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1"/>
                  </a:moveTo>
                  <a:lnTo>
                    <a:pt x="118767" y="-391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8" name="Google Shape;1498;p4"/>
            <p:cNvSpPr/>
            <p:nvPr/>
          </p:nvSpPr>
          <p:spPr>
            <a:xfrm rot="-1304888">
              <a:off x="5913824" y="3482297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1"/>
                  </a:moveTo>
                  <a:lnTo>
                    <a:pt x="118767" y="-391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9" name="Google Shape;1499;p4"/>
            <p:cNvSpPr/>
            <p:nvPr/>
          </p:nvSpPr>
          <p:spPr>
            <a:xfrm rot="-1304888">
              <a:off x="6050249" y="3427986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0" name="Google Shape;1500;p4"/>
            <p:cNvSpPr/>
            <p:nvPr/>
          </p:nvSpPr>
          <p:spPr>
            <a:xfrm rot="-1304888">
              <a:off x="6186727" y="3373457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1"/>
                  </a:moveTo>
                  <a:lnTo>
                    <a:pt x="118767" y="-391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1" name="Google Shape;1501;p4"/>
            <p:cNvSpPr/>
            <p:nvPr/>
          </p:nvSpPr>
          <p:spPr>
            <a:xfrm rot="-1304888">
              <a:off x="6323117" y="3318963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1"/>
                  </a:moveTo>
                  <a:lnTo>
                    <a:pt x="118767" y="-391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2" name="Google Shape;1502;p4"/>
            <p:cNvSpPr/>
            <p:nvPr/>
          </p:nvSpPr>
          <p:spPr>
            <a:xfrm rot="-1304888">
              <a:off x="5834928" y="3681106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3" name="Google Shape;1503;p4"/>
            <p:cNvSpPr/>
            <p:nvPr/>
          </p:nvSpPr>
          <p:spPr>
            <a:xfrm rot="-1304888">
              <a:off x="5971317" y="3626613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4" name="Google Shape;1504;p4"/>
            <p:cNvSpPr/>
            <p:nvPr/>
          </p:nvSpPr>
          <p:spPr>
            <a:xfrm rot="-1304888">
              <a:off x="6107795" y="3572179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5" name="Google Shape;1505;p4"/>
            <p:cNvSpPr/>
            <p:nvPr/>
          </p:nvSpPr>
          <p:spPr>
            <a:xfrm rot="-1304888">
              <a:off x="6244185" y="3517686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6" name="Google Shape;1506;p4"/>
            <p:cNvSpPr/>
            <p:nvPr/>
          </p:nvSpPr>
          <p:spPr>
            <a:xfrm rot="-1304888">
              <a:off x="6380758" y="3463156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7" name="Google Shape;1507;p4"/>
            <p:cNvSpPr/>
            <p:nvPr/>
          </p:nvSpPr>
          <p:spPr>
            <a:xfrm>
              <a:off x="5874733" y="3807332"/>
              <a:ext cx="124396" cy="112204"/>
            </a:xfrm>
            <a:custGeom>
              <a:avLst/>
              <a:gdLst/>
              <a:ahLst/>
              <a:cxnLst/>
              <a:rect l="l" t="t" r="r" b="b"/>
              <a:pathLst>
                <a:path w="124396" h="112204" extrusionOk="0">
                  <a:moveTo>
                    <a:pt x="124101" y="34280"/>
                  </a:moveTo>
                  <a:cubicBezTo>
                    <a:pt x="121815" y="35804"/>
                    <a:pt x="119719" y="37328"/>
                    <a:pt x="117529" y="38948"/>
                  </a:cubicBezTo>
                  <a:lnTo>
                    <a:pt x="33328" y="106099"/>
                  </a:lnTo>
                  <a:lnTo>
                    <a:pt x="26850" y="111814"/>
                  </a:lnTo>
                  <a:lnTo>
                    <a:pt x="-296" y="43710"/>
                  </a:lnTo>
                  <a:lnTo>
                    <a:pt x="7229" y="40662"/>
                  </a:lnTo>
                  <a:lnTo>
                    <a:pt x="110194" y="-390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8" name="Google Shape;1508;p4"/>
            <p:cNvSpPr/>
            <p:nvPr/>
          </p:nvSpPr>
          <p:spPr>
            <a:xfrm>
              <a:off x="6010750" y="3753135"/>
              <a:ext cx="115633" cy="72580"/>
            </a:xfrm>
            <a:custGeom>
              <a:avLst/>
              <a:gdLst/>
              <a:ahLst/>
              <a:cxnLst/>
              <a:rect l="l" t="t" r="r" b="b"/>
              <a:pathLst>
                <a:path w="115633" h="72580" extrusionOk="0">
                  <a:moveTo>
                    <a:pt x="110289" y="-390"/>
                  </a:moveTo>
                  <a:lnTo>
                    <a:pt x="102669" y="2658"/>
                  </a:lnTo>
                  <a:lnTo>
                    <a:pt x="6943" y="40758"/>
                  </a:lnTo>
                  <a:lnTo>
                    <a:pt x="-296" y="43615"/>
                  </a:lnTo>
                  <a:lnTo>
                    <a:pt x="11229" y="72190"/>
                  </a:lnTo>
                  <a:lnTo>
                    <a:pt x="17897" y="67809"/>
                  </a:lnTo>
                  <a:cubicBezTo>
                    <a:pt x="47015" y="48835"/>
                    <a:pt x="77085" y="31385"/>
                    <a:pt x="108003" y="15516"/>
                  </a:cubicBezTo>
                  <a:lnTo>
                    <a:pt x="115338" y="1180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9" name="Google Shape;1509;p4"/>
            <p:cNvSpPr/>
            <p:nvPr/>
          </p:nvSpPr>
          <p:spPr>
            <a:xfrm>
              <a:off x="6147625" y="3698366"/>
              <a:ext cx="114871" cy="54673"/>
            </a:xfrm>
            <a:custGeom>
              <a:avLst/>
              <a:gdLst/>
              <a:ahLst/>
              <a:cxnLst/>
              <a:rect l="l" t="t" r="r" b="b"/>
              <a:pathLst>
                <a:path w="114871" h="54673" extrusionOk="0">
                  <a:moveTo>
                    <a:pt x="110289" y="-390"/>
                  </a:moveTo>
                  <a:lnTo>
                    <a:pt x="102384" y="2753"/>
                  </a:lnTo>
                  <a:lnTo>
                    <a:pt x="6562" y="40853"/>
                  </a:lnTo>
                  <a:lnTo>
                    <a:pt x="-296" y="43615"/>
                  </a:lnTo>
                  <a:lnTo>
                    <a:pt x="4086" y="54283"/>
                  </a:lnTo>
                  <a:lnTo>
                    <a:pt x="10753" y="51235"/>
                  </a:lnTo>
                  <a:cubicBezTo>
                    <a:pt x="41976" y="36890"/>
                    <a:pt x="73932" y="24165"/>
                    <a:pt x="106479" y="13135"/>
                  </a:cubicBezTo>
                  <a:lnTo>
                    <a:pt x="114576" y="10373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0" name="Google Shape;1510;p4"/>
            <p:cNvSpPr/>
            <p:nvPr/>
          </p:nvSpPr>
          <p:spPr>
            <a:xfrm>
              <a:off x="6284118" y="3643883"/>
              <a:ext cx="122300" cy="56768"/>
            </a:xfrm>
            <a:custGeom>
              <a:avLst/>
              <a:gdLst/>
              <a:ahLst/>
              <a:cxnLst/>
              <a:rect l="l" t="t" r="r" b="b"/>
              <a:pathLst>
                <a:path w="122300" h="56768" extrusionOk="0">
                  <a:moveTo>
                    <a:pt x="110194" y="-390"/>
                  </a:moveTo>
                  <a:lnTo>
                    <a:pt x="102003" y="2943"/>
                  </a:lnTo>
                  <a:lnTo>
                    <a:pt x="6276" y="41043"/>
                  </a:lnTo>
                  <a:lnTo>
                    <a:pt x="-296" y="43710"/>
                  </a:lnTo>
                  <a:lnTo>
                    <a:pt x="4752" y="56378"/>
                  </a:lnTo>
                  <a:lnTo>
                    <a:pt x="11515" y="54283"/>
                  </a:lnTo>
                  <a:cubicBezTo>
                    <a:pt x="44958" y="44529"/>
                    <a:pt x="78886" y="36490"/>
                    <a:pt x="113147" y="30185"/>
                  </a:cubicBezTo>
                  <a:lnTo>
                    <a:pt x="113147" y="30185"/>
                  </a:lnTo>
                  <a:lnTo>
                    <a:pt x="122005" y="28566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1" name="Google Shape;1511;p4"/>
            <p:cNvSpPr/>
            <p:nvPr/>
          </p:nvSpPr>
          <p:spPr>
            <a:xfrm>
              <a:off x="6420802" y="3589590"/>
              <a:ext cx="137541" cy="78771"/>
            </a:xfrm>
            <a:custGeom>
              <a:avLst/>
              <a:gdLst/>
              <a:ahLst/>
              <a:cxnLst/>
              <a:rect l="l" t="t" r="r" b="b"/>
              <a:pathLst>
                <a:path w="137541" h="78771" extrusionOk="0">
                  <a:moveTo>
                    <a:pt x="137245" y="67904"/>
                  </a:moveTo>
                  <a:lnTo>
                    <a:pt x="127720" y="67904"/>
                  </a:lnTo>
                  <a:lnTo>
                    <a:pt x="20469" y="77429"/>
                  </a:lnTo>
                  <a:lnTo>
                    <a:pt x="13611" y="78381"/>
                  </a:lnTo>
                  <a:lnTo>
                    <a:pt x="-296" y="43710"/>
                  </a:lnTo>
                  <a:lnTo>
                    <a:pt x="5991" y="41139"/>
                  </a:lnTo>
                  <a:lnTo>
                    <a:pt x="101717" y="3039"/>
                  </a:lnTo>
                  <a:lnTo>
                    <a:pt x="110289" y="-390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2" name="Google Shape;1512;p4"/>
            <p:cNvSpPr/>
            <p:nvPr/>
          </p:nvSpPr>
          <p:spPr>
            <a:xfrm rot="-1301707">
              <a:off x="5726680" y="3400118"/>
              <a:ext cx="103246" cy="103246"/>
            </a:xfrm>
            <a:custGeom>
              <a:avLst/>
              <a:gdLst/>
              <a:ahLst/>
              <a:cxnLst/>
              <a:rect l="l" t="t" r="r" b="b"/>
              <a:pathLst>
                <a:path w="103153" h="103153" extrusionOk="0">
                  <a:moveTo>
                    <a:pt x="-296" y="-390"/>
                  </a:moveTo>
                  <a:lnTo>
                    <a:pt x="102858" y="-390"/>
                  </a:lnTo>
                  <a:lnTo>
                    <a:pt x="102858" y="102764"/>
                  </a:lnTo>
                  <a:lnTo>
                    <a:pt x="-296" y="102764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3" name="Google Shape;1513;p4"/>
            <p:cNvSpPr/>
            <p:nvPr/>
          </p:nvSpPr>
          <p:spPr>
            <a:xfrm rot="-1304888">
              <a:off x="5862197" y="3338346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1"/>
                  </a:moveTo>
                  <a:lnTo>
                    <a:pt x="102765" y="-391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4" name="Google Shape;1514;p4"/>
            <p:cNvSpPr/>
            <p:nvPr/>
          </p:nvSpPr>
          <p:spPr>
            <a:xfrm rot="-1304888">
              <a:off x="5998296" y="3284040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0"/>
                  </a:moveTo>
                  <a:lnTo>
                    <a:pt x="102765" y="-390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5" name="Google Shape;1515;p4"/>
            <p:cNvSpPr/>
            <p:nvPr/>
          </p:nvSpPr>
          <p:spPr>
            <a:xfrm rot="-1304888">
              <a:off x="6134456" y="3229645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1"/>
                  </a:moveTo>
                  <a:lnTo>
                    <a:pt x="102765" y="-391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6" name="Google Shape;1516;p4"/>
            <p:cNvSpPr/>
            <p:nvPr/>
          </p:nvSpPr>
          <p:spPr>
            <a:xfrm rot="-1304888">
              <a:off x="6270520" y="3175251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0"/>
                  </a:moveTo>
                  <a:lnTo>
                    <a:pt x="102765" y="-390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7" name="Google Shape;1517;p4"/>
            <p:cNvSpPr/>
            <p:nvPr/>
          </p:nvSpPr>
          <p:spPr>
            <a:xfrm rot="-1304888">
              <a:off x="5783590" y="3536874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0"/>
                  </a:moveTo>
                  <a:lnTo>
                    <a:pt x="102765" y="-390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8" name="Google Shape;1518;p4"/>
            <p:cNvSpPr/>
            <p:nvPr/>
          </p:nvSpPr>
          <p:spPr>
            <a:xfrm rot="-1304888">
              <a:off x="5919655" y="3482574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0"/>
                  </a:moveTo>
                  <a:lnTo>
                    <a:pt x="102765" y="-390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9" name="Google Shape;1519;p4"/>
            <p:cNvSpPr/>
            <p:nvPr/>
          </p:nvSpPr>
          <p:spPr>
            <a:xfrm rot="-1304888">
              <a:off x="6055849" y="3428268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0"/>
                  </a:moveTo>
                  <a:lnTo>
                    <a:pt x="102765" y="-390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0" name="Google Shape;1520;p4"/>
            <p:cNvSpPr/>
            <p:nvPr/>
          </p:nvSpPr>
          <p:spPr>
            <a:xfrm rot="-1301707">
              <a:off x="6193332" y="3381587"/>
              <a:ext cx="103246" cy="103246"/>
            </a:xfrm>
            <a:custGeom>
              <a:avLst/>
              <a:gdLst/>
              <a:ahLst/>
              <a:cxnLst/>
              <a:rect l="l" t="t" r="r" b="b"/>
              <a:pathLst>
                <a:path w="103153" h="103153" extrusionOk="0">
                  <a:moveTo>
                    <a:pt x="-296" y="-390"/>
                  </a:moveTo>
                  <a:lnTo>
                    <a:pt x="102858" y="-390"/>
                  </a:lnTo>
                  <a:lnTo>
                    <a:pt x="102858" y="102764"/>
                  </a:lnTo>
                  <a:lnTo>
                    <a:pt x="-296" y="102764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1" name="Google Shape;1521;p4"/>
            <p:cNvSpPr/>
            <p:nvPr/>
          </p:nvSpPr>
          <p:spPr>
            <a:xfrm rot="-1304888">
              <a:off x="6328197" y="3319532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1"/>
                  </a:moveTo>
                  <a:lnTo>
                    <a:pt x="102765" y="-391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2" name="Google Shape;1522;p4"/>
            <p:cNvSpPr/>
            <p:nvPr/>
          </p:nvSpPr>
          <p:spPr>
            <a:xfrm rot="-1304888">
              <a:off x="5839973" y="3681587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0"/>
                  </a:moveTo>
                  <a:lnTo>
                    <a:pt x="102765" y="-390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3" name="Google Shape;1523;p4"/>
            <p:cNvSpPr/>
            <p:nvPr/>
          </p:nvSpPr>
          <p:spPr>
            <a:xfrm rot="-1304888">
              <a:off x="5976161" y="3627341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1"/>
                  </a:moveTo>
                  <a:lnTo>
                    <a:pt x="102765" y="-391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4" name="Google Shape;1524;p4"/>
            <p:cNvSpPr/>
            <p:nvPr/>
          </p:nvSpPr>
          <p:spPr>
            <a:xfrm rot="-1304888">
              <a:off x="6112320" y="3572946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0"/>
                  </a:moveTo>
                  <a:lnTo>
                    <a:pt x="102765" y="-390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5" name="Google Shape;1525;p4"/>
            <p:cNvSpPr/>
            <p:nvPr/>
          </p:nvSpPr>
          <p:spPr>
            <a:xfrm rot="-1301707">
              <a:off x="6249681" y="3526522"/>
              <a:ext cx="103246" cy="103246"/>
            </a:xfrm>
            <a:custGeom>
              <a:avLst/>
              <a:gdLst/>
              <a:ahLst/>
              <a:cxnLst/>
              <a:rect l="l" t="t" r="r" b="b"/>
              <a:pathLst>
                <a:path w="103153" h="103153" extrusionOk="0">
                  <a:moveTo>
                    <a:pt x="-296" y="-390"/>
                  </a:moveTo>
                  <a:lnTo>
                    <a:pt x="102858" y="-390"/>
                  </a:lnTo>
                  <a:lnTo>
                    <a:pt x="102858" y="102764"/>
                  </a:lnTo>
                  <a:lnTo>
                    <a:pt x="-296" y="102764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6" name="Google Shape;1526;p4"/>
            <p:cNvSpPr/>
            <p:nvPr/>
          </p:nvSpPr>
          <p:spPr>
            <a:xfrm rot="-1304888">
              <a:off x="6384668" y="3464210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1"/>
                  </a:moveTo>
                  <a:lnTo>
                    <a:pt x="102765" y="-391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7" name="Google Shape;1527;p4"/>
            <p:cNvSpPr/>
            <p:nvPr/>
          </p:nvSpPr>
          <p:spPr>
            <a:xfrm>
              <a:off x="5882258" y="3810285"/>
              <a:ext cx="110299" cy="103536"/>
            </a:xfrm>
            <a:custGeom>
              <a:avLst/>
              <a:gdLst/>
              <a:ahLst/>
              <a:cxnLst/>
              <a:rect l="l" t="t" r="r" b="b"/>
              <a:pathLst>
                <a:path w="110299" h="103536" extrusionOk="0">
                  <a:moveTo>
                    <a:pt x="110299" y="36385"/>
                  </a:moveTo>
                  <a:lnTo>
                    <a:pt x="26098" y="103537"/>
                  </a:lnTo>
                  <a:lnTo>
                    <a:pt x="0" y="38100"/>
                  </a:lnTo>
                  <a:lnTo>
                    <a:pt x="95821" y="0"/>
                  </a:lnTo>
                  <a:lnTo>
                    <a:pt x="110299" y="3638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8" name="Google Shape;1528;p4"/>
            <p:cNvSpPr/>
            <p:nvPr/>
          </p:nvSpPr>
          <p:spPr>
            <a:xfrm>
              <a:off x="6018370" y="3755992"/>
              <a:ext cx="101060" cy="65532"/>
            </a:xfrm>
            <a:custGeom>
              <a:avLst/>
              <a:gdLst/>
              <a:ahLst/>
              <a:cxnLst/>
              <a:rect l="l" t="t" r="r" b="b"/>
              <a:pathLst>
                <a:path w="101060" h="65532" extrusionOk="0">
                  <a:moveTo>
                    <a:pt x="100764" y="12849"/>
                  </a:moveTo>
                  <a:cubicBezTo>
                    <a:pt x="69846" y="28718"/>
                    <a:pt x="39776" y="46168"/>
                    <a:pt x="10658" y="65142"/>
                  </a:cubicBezTo>
                  <a:lnTo>
                    <a:pt x="-296" y="37710"/>
                  </a:lnTo>
                  <a:lnTo>
                    <a:pt x="95430" y="-39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9" name="Google Shape;1529;p4"/>
            <p:cNvSpPr/>
            <p:nvPr/>
          </p:nvSpPr>
          <p:spPr>
            <a:xfrm>
              <a:off x="6154768" y="3701509"/>
              <a:ext cx="99917" cy="48482"/>
            </a:xfrm>
            <a:custGeom>
              <a:avLst/>
              <a:gdLst/>
              <a:ahLst/>
              <a:cxnLst/>
              <a:rect l="l" t="t" r="r" b="b"/>
              <a:pathLst>
                <a:path w="99917" h="48482" extrusionOk="0">
                  <a:moveTo>
                    <a:pt x="99621" y="9992"/>
                  </a:moveTo>
                  <a:cubicBezTo>
                    <a:pt x="67074" y="21022"/>
                    <a:pt x="35118" y="33747"/>
                    <a:pt x="3895" y="48092"/>
                  </a:cubicBezTo>
                  <a:lnTo>
                    <a:pt x="-296" y="37710"/>
                  </a:lnTo>
                  <a:lnTo>
                    <a:pt x="95526" y="-39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0" name="Google Shape;1530;p4"/>
            <p:cNvSpPr/>
            <p:nvPr/>
          </p:nvSpPr>
          <p:spPr>
            <a:xfrm>
              <a:off x="6290976" y="3647312"/>
              <a:ext cx="106584" cy="51339"/>
            </a:xfrm>
            <a:custGeom>
              <a:avLst/>
              <a:gdLst/>
              <a:ahLst/>
              <a:cxnLst/>
              <a:rect l="l" t="t" r="r" b="b"/>
              <a:pathLst>
                <a:path w="106584" h="51339" extrusionOk="0">
                  <a:moveTo>
                    <a:pt x="106289" y="26756"/>
                  </a:moveTo>
                  <a:cubicBezTo>
                    <a:pt x="72123" y="33099"/>
                    <a:pt x="38290" y="41176"/>
                    <a:pt x="4943" y="50949"/>
                  </a:cubicBezTo>
                  <a:lnTo>
                    <a:pt x="-296" y="37710"/>
                  </a:lnTo>
                  <a:lnTo>
                    <a:pt x="95430" y="-39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1" name="Google Shape;1531;p4"/>
            <p:cNvSpPr/>
            <p:nvPr/>
          </p:nvSpPr>
          <p:spPr>
            <a:xfrm>
              <a:off x="6426802" y="3592829"/>
              <a:ext cx="121824" cy="74485"/>
            </a:xfrm>
            <a:custGeom>
              <a:avLst/>
              <a:gdLst/>
              <a:ahLst/>
              <a:cxnLst/>
              <a:rect l="l" t="t" r="r" b="b"/>
              <a:pathLst>
                <a:path w="121824" h="74485" extrusionOk="0">
                  <a:moveTo>
                    <a:pt x="121825" y="65151"/>
                  </a:moveTo>
                  <a:lnTo>
                    <a:pt x="14478" y="74486"/>
                  </a:lnTo>
                  <a:lnTo>
                    <a:pt x="0" y="38195"/>
                  </a:lnTo>
                  <a:lnTo>
                    <a:pt x="95726" y="0"/>
                  </a:lnTo>
                  <a:lnTo>
                    <a:pt x="121825" y="65151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2" name="Google Shape;1532;p4"/>
            <p:cNvSpPr/>
            <p:nvPr/>
          </p:nvSpPr>
          <p:spPr>
            <a:xfrm>
              <a:off x="6019894" y="2963131"/>
              <a:ext cx="306228" cy="259937"/>
            </a:xfrm>
            <a:custGeom>
              <a:avLst/>
              <a:gdLst/>
              <a:ahLst/>
              <a:cxnLst/>
              <a:rect l="l" t="t" r="r" b="b"/>
              <a:pathLst>
                <a:path w="306228" h="259937" extrusionOk="0">
                  <a:moveTo>
                    <a:pt x="46482" y="81725"/>
                  </a:moveTo>
                  <a:lnTo>
                    <a:pt x="251270" y="0"/>
                  </a:lnTo>
                  <a:lnTo>
                    <a:pt x="306229" y="137731"/>
                  </a:lnTo>
                  <a:lnTo>
                    <a:pt x="0" y="259937"/>
                  </a:lnTo>
                  <a:lnTo>
                    <a:pt x="46482" y="81725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33" name="Google Shape;1533;p4"/>
          <p:cNvGrpSpPr/>
          <p:nvPr/>
        </p:nvGrpSpPr>
        <p:grpSpPr>
          <a:xfrm>
            <a:off x="467272" y="5550439"/>
            <a:ext cx="895829" cy="1206173"/>
            <a:chOff x="9306019" y="3257883"/>
            <a:chExt cx="2111311" cy="2842736"/>
          </a:xfrm>
        </p:grpSpPr>
        <p:sp>
          <p:nvSpPr>
            <p:cNvPr id="1534" name="Google Shape;1534;p4"/>
            <p:cNvSpPr/>
            <p:nvPr/>
          </p:nvSpPr>
          <p:spPr>
            <a:xfrm>
              <a:off x="9308115" y="3476672"/>
              <a:ext cx="2106929" cy="2623946"/>
            </a:xfrm>
            <a:custGeom>
              <a:avLst/>
              <a:gdLst/>
              <a:ahLst/>
              <a:cxnLst/>
              <a:rect l="l" t="t" r="r" b="b"/>
              <a:pathLst>
                <a:path w="2106929" h="2623946" extrusionOk="0">
                  <a:moveTo>
                    <a:pt x="1053465" y="0"/>
                  </a:moveTo>
                  <a:lnTo>
                    <a:pt x="1053465" y="0"/>
                  </a:lnTo>
                  <a:cubicBezTo>
                    <a:pt x="1635281" y="0"/>
                    <a:pt x="2106930" y="471652"/>
                    <a:pt x="2106930" y="1053465"/>
                  </a:cubicBezTo>
                  <a:lnTo>
                    <a:pt x="2106930" y="2486501"/>
                  </a:lnTo>
                  <a:cubicBezTo>
                    <a:pt x="2106930" y="2562406"/>
                    <a:pt x="2045389" y="2623947"/>
                    <a:pt x="1969484" y="2623947"/>
                  </a:cubicBezTo>
                  <a:lnTo>
                    <a:pt x="137446" y="2623947"/>
                  </a:lnTo>
                  <a:cubicBezTo>
                    <a:pt x="61536" y="2623947"/>
                    <a:pt x="0" y="2562406"/>
                    <a:pt x="0" y="2486501"/>
                  </a:cubicBezTo>
                  <a:lnTo>
                    <a:pt x="0" y="1053560"/>
                  </a:lnTo>
                  <a:cubicBezTo>
                    <a:pt x="-52" y="471748"/>
                    <a:pt x="471554" y="52"/>
                    <a:pt x="1053370" y="0"/>
                  </a:cubicBezTo>
                  <a:cubicBezTo>
                    <a:pt x="1053398" y="0"/>
                    <a:pt x="1053436" y="0"/>
                    <a:pt x="10534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5" name="Google Shape;1535;p4"/>
            <p:cNvSpPr/>
            <p:nvPr/>
          </p:nvSpPr>
          <p:spPr>
            <a:xfrm>
              <a:off x="9306019" y="3476672"/>
              <a:ext cx="1114520" cy="2623947"/>
            </a:xfrm>
            <a:custGeom>
              <a:avLst/>
              <a:gdLst/>
              <a:ahLst/>
              <a:cxnLst/>
              <a:rect l="l" t="t" r="r" b="b"/>
              <a:pathLst>
                <a:path w="1114520" h="2623947" extrusionOk="0">
                  <a:moveTo>
                    <a:pt x="121772" y="1053115"/>
                  </a:moveTo>
                  <a:lnTo>
                    <a:pt x="121772" y="2486056"/>
                  </a:lnTo>
                  <a:cubicBezTo>
                    <a:pt x="121772" y="2561932"/>
                    <a:pt x="183247" y="2623454"/>
                    <a:pt x="259123" y="2623501"/>
                  </a:cubicBezTo>
                  <a:lnTo>
                    <a:pt x="137203" y="2623501"/>
                  </a:lnTo>
                  <a:cubicBezTo>
                    <a:pt x="61346" y="2623558"/>
                    <a:pt x="-186" y="2562103"/>
                    <a:pt x="-243" y="2486246"/>
                  </a:cubicBezTo>
                  <a:cubicBezTo>
                    <a:pt x="-243" y="2486179"/>
                    <a:pt x="-243" y="2486122"/>
                    <a:pt x="-243" y="2486056"/>
                  </a:cubicBezTo>
                  <a:lnTo>
                    <a:pt x="-243" y="1053115"/>
                  </a:lnTo>
                  <a:cubicBezTo>
                    <a:pt x="-243" y="473613"/>
                    <a:pt x="473817" y="-446"/>
                    <a:pt x="1053222" y="-446"/>
                  </a:cubicBezTo>
                  <a:cubicBezTo>
                    <a:pt x="1073701" y="-446"/>
                    <a:pt x="1093989" y="126"/>
                    <a:pt x="1114278" y="1364"/>
                  </a:cubicBezTo>
                  <a:cubicBezTo>
                    <a:pt x="562970" y="33177"/>
                    <a:pt x="121772" y="494092"/>
                    <a:pt x="121772" y="1053115"/>
                  </a:cubicBezTo>
                  <a:close/>
                </a:path>
              </a:pathLst>
            </a:custGeom>
            <a:solidFill>
              <a:srgbClr val="FFFFFF">
                <a:alpha val="1607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6" name="Google Shape;1536;p4"/>
            <p:cNvSpPr/>
            <p:nvPr/>
          </p:nvSpPr>
          <p:spPr>
            <a:xfrm>
              <a:off x="10302810" y="3476672"/>
              <a:ext cx="1114520" cy="2623947"/>
            </a:xfrm>
            <a:custGeom>
              <a:avLst/>
              <a:gdLst/>
              <a:ahLst/>
              <a:cxnLst/>
              <a:rect l="l" t="t" r="r" b="b"/>
              <a:pathLst>
                <a:path w="1114520" h="2623947" extrusionOk="0">
                  <a:moveTo>
                    <a:pt x="1114278" y="1053115"/>
                  </a:moveTo>
                  <a:lnTo>
                    <a:pt x="1114278" y="2486056"/>
                  </a:lnTo>
                  <a:cubicBezTo>
                    <a:pt x="1114278" y="2561960"/>
                    <a:pt x="1052737" y="2623501"/>
                    <a:pt x="976832" y="2623501"/>
                  </a:cubicBezTo>
                  <a:lnTo>
                    <a:pt x="854817" y="2623501"/>
                  </a:lnTo>
                  <a:cubicBezTo>
                    <a:pt x="930693" y="2623454"/>
                    <a:pt x="992167" y="2561932"/>
                    <a:pt x="992167" y="2486056"/>
                  </a:cubicBezTo>
                  <a:lnTo>
                    <a:pt x="992167" y="1053115"/>
                  </a:lnTo>
                  <a:cubicBezTo>
                    <a:pt x="992167" y="494188"/>
                    <a:pt x="551064" y="33273"/>
                    <a:pt x="-243" y="1364"/>
                  </a:cubicBezTo>
                  <a:cubicBezTo>
                    <a:pt x="19855" y="126"/>
                    <a:pt x="40238" y="-446"/>
                    <a:pt x="60717" y="-446"/>
                  </a:cubicBezTo>
                  <a:cubicBezTo>
                    <a:pt x="640123" y="-446"/>
                    <a:pt x="1114278" y="473613"/>
                    <a:pt x="1114278" y="1053115"/>
                  </a:cubicBezTo>
                  <a:close/>
                </a:path>
              </a:pathLst>
            </a:custGeom>
            <a:solidFill>
              <a:srgbClr val="0C0C0C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7" name="Google Shape;1537;p4"/>
            <p:cNvSpPr/>
            <p:nvPr/>
          </p:nvSpPr>
          <p:spPr>
            <a:xfrm>
              <a:off x="9580816" y="4611957"/>
              <a:ext cx="1518000" cy="1269300"/>
            </a:xfrm>
            <a:prstGeom prst="roundRect">
              <a:avLst>
                <a:gd name="adj" fmla="val 13029"/>
              </a:avLst>
            </a:pr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8" name="Google Shape;1538;p4"/>
            <p:cNvSpPr/>
            <p:nvPr/>
          </p:nvSpPr>
          <p:spPr>
            <a:xfrm>
              <a:off x="9600913" y="4622816"/>
              <a:ext cx="1504188" cy="1257871"/>
            </a:xfrm>
            <a:custGeom>
              <a:avLst/>
              <a:gdLst/>
              <a:ahLst/>
              <a:cxnLst/>
              <a:rect l="l" t="t" r="r" b="b"/>
              <a:pathLst>
                <a:path w="1504188" h="1257871" extrusionOk="0">
                  <a:moveTo>
                    <a:pt x="1503945" y="141572"/>
                  </a:moveTo>
                  <a:lnTo>
                    <a:pt x="1503945" y="1103597"/>
                  </a:lnTo>
                  <a:cubicBezTo>
                    <a:pt x="1503736" y="1188427"/>
                    <a:pt x="1435041" y="1257169"/>
                    <a:pt x="1350212" y="1257426"/>
                  </a:cubicBezTo>
                  <a:lnTo>
                    <a:pt x="139679" y="1257426"/>
                  </a:lnTo>
                  <a:cubicBezTo>
                    <a:pt x="79424" y="1257255"/>
                    <a:pt x="24789" y="1222031"/>
                    <a:pt x="-243" y="1167224"/>
                  </a:cubicBezTo>
                  <a:cubicBezTo>
                    <a:pt x="18359" y="1174939"/>
                    <a:pt x="38295" y="1178883"/>
                    <a:pt x="58431" y="1178844"/>
                  </a:cubicBezTo>
                  <a:lnTo>
                    <a:pt x="1268963" y="1178844"/>
                  </a:lnTo>
                  <a:cubicBezTo>
                    <a:pt x="1353784" y="1178635"/>
                    <a:pt x="1422487" y="1109931"/>
                    <a:pt x="1422697" y="1025111"/>
                  </a:cubicBezTo>
                  <a:lnTo>
                    <a:pt x="1422697" y="63086"/>
                  </a:lnTo>
                  <a:cubicBezTo>
                    <a:pt x="1422716" y="41160"/>
                    <a:pt x="1418001" y="19490"/>
                    <a:pt x="1408886" y="-446"/>
                  </a:cubicBezTo>
                  <a:cubicBezTo>
                    <a:pt x="1466303" y="23405"/>
                    <a:pt x="1503783" y="79402"/>
                    <a:pt x="1503945" y="141572"/>
                  </a:cubicBezTo>
                  <a:close/>
                </a:path>
              </a:pathLst>
            </a:custGeom>
            <a:solidFill>
              <a:srgbClr val="0C0C0C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9" name="Google Shape;1539;p4"/>
            <p:cNvSpPr/>
            <p:nvPr/>
          </p:nvSpPr>
          <p:spPr>
            <a:xfrm>
              <a:off x="9587674" y="4610338"/>
              <a:ext cx="1504378" cy="1257871"/>
            </a:xfrm>
            <a:custGeom>
              <a:avLst/>
              <a:gdLst/>
              <a:ahLst/>
              <a:cxnLst/>
              <a:rect l="l" t="t" r="r" b="b"/>
              <a:pathLst>
                <a:path w="1504378" h="1257871" extrusionOk="0">
                  <a:moveTo>
                    <a:pt x="1504136" y="89661"/>
                  </a:moveTo>
                  <a:cubicBezTo>
                    <a:pt x="1485543" y="81917"/>
                    <a:pt x="1465598" y="77935"/>
                    <a:pt x="1445462" y="77945"/>
                  </a:cubicBezTo>
                  <a:lnTo>
                    <a:pt x="234929" y="77945"/>
                  </a:lnTo>
                  <a:cubicBezTo>
                    <a:pt x="150100" y="78202"/>
                    <a:pt x="81405" y="146944"/>
                    <a:pt x="81196" y="231774"/>
                  </a:cubicBezTo>
                  <a:lnTo>
                    <a:pt x="81196" y="1193799"/>
                  </a:lnTo>
                  <a:cubicBezTo>
                    <a:pt x="81177" y="1215754"/>
                    <a:pt x="85892" y="1237452"/>
                    <a:pt x="95007" y="1257426"/>
                  </a:cubicBezTo>
                  <a:cubicBezTo>
                    <a:pt x="37514" y="1233585"/>
                    <a:pt x="-33" y="1177549"/>
                    <a:pt x="-243" y="1115313"/>
                  </a:cubicBezTo>
                  <a:lnTo>
                    <a:pt x="-243" y="153288"/>
                  </a:lnTo>
                  <a:cubicBezTo>
                    <a:pt x="-33" y="68468"/>
                    <a:pt x="68670" y="-236"/>
                    <a:pt x="153490" y="-446"/>
                  </a:cubicBezTo>
                  <a:lnTo>
                    <a:pt x="1364213" y="-446"/>
                  </a:lnTo>
                  <a:cubicBezTo>
                    <a:pt x="1424440" y="-293"/>
                    <a:pt x="1479075" y="34892"/>
                    <a:pt x="1504136" y="8966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0" name="Google Shape;1540;p4"/>
            <p:cNvSpPr/>
            <p:nvPr/>
          </p:nvSpPr>
          <p:spPr>
            <a:xfrm>
              <a:off x="9577577" y="4955524"/>
              <a:ext cx="1524666" cy="66294"/>
            </a:xfrm>
            <a:custGeom>
              <a:avLst/>
              <a:gdLst/>
              <a:ahLst/>
              <a:cxnLst/>
              <a:rect l="l" t="t" r="r" b="b"/>
              <a:pathLst>
                <a:path w="1524666" h="66294" extrusionOk="0">
                  <a:moveTo>
                    <a:pt x="0" y="0"/>
                  </a:moveTo>
                  <a:lnTo>
                    <a:pt x="1524667" y="0"/>
                  </a:lnTo>
                  <a:lnTo>
                    <a:pt x="1524667" y="66294"/>
                  </a:lnTo>
                  <a:lnTo>
                    <a:pt x="0" y="66294"/>
                  </a:lnTo>
                  <a:close/>
                </a:path>
              </a:pathLst>
            </a:custGeom>
            <a:solidFill>
              <a:srgbClr val="AE6A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1" name="Google Shape;1541;p4"/>
            <p:cNvSpPr/>
            <p:nvPr/>
          </p:nvSpPr>
          <p:spPr>
            <a:xfrm>
              <a:off x="9577577" y="5021818"/>
              <a:ext cx="1524666" cy="66294"/>
            </a:xfrm>
            <a:custGeom>
              <a:avLst/>
              <a:gdLst/>
              <a:ahLst/>
              <a:cxnLst/>
              <a:rect l="l" t="t" r="r" b="b"/>
              <a:pathLst>
                <a:path w="1524666" h="66294" extrusionOk="0">
                  <a:moveTo>
                    <a:pt x="0" y="0"/>
                  </a:moveTo>
                  <a:lnTo>
                    <a:pt x="1524667" y="0"/>
                  </a:lnTo>
                  <a:lnTo>
                    <a:pt x="1524667" y="66294"/>
                  </a:lnTo>
                  <a:lnTo>
                    <a:pt x="0" y="66294"/>
                  </a:lnTo>
                  <a:close/>
                </a:path>
              </a:pathLst>
            </a:custGeom>
            <a:solidFill>
              <a:srgbClr val="A140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2" name="Google Shape;1542;p4"/>
            <p:cNvSpPr/>
            <p:nvPr/>
          </p:nvSpPr>
          <p:spPr>
            <a:xfrm>
              <a:off x="9561766" y="5029724"/>
              <a:ext cx="48006" cy="105822"/>
            </a:xfrm>
            <a:custGeom>
              <a:avLst/>
              <a:gdLst/>
              <a:ahLst/>
              <a:cxnLst/>
              <a:rect l="l" t="t" r="r" b="b"/>
              <a:pathLst>
                <a:path w="48006" h="105822" extrusionOk="0">
                  <a:moveTo>
                    <a:pt x="24003" y="0"/>
                  </a:moveTo>
                  <a:cubicBezTo>
                    <a:pt x="37259" y="0"/>
                    <a:pt x="48006" y="0"/>
                    <a:pt x="48006" y="0"/>
                  </a:cubicBezTo>
                  <a:lnTo>
                    <a:pt x="48006" y="105823"/>
                  </a:lnTo>
                  <a:cubicBezTo>
                    <a:pt x="48006" y="105823"/>
                    <a:pt x="37259" y="105823"/>
                    <a:pt x="24003" y="105823"/>
                  </a:cubicBezTo>
                  <a:lnTo>
                    <a:pt x="24003" y="105823"/>
                  </a:lnTo>
                  <a:cubicBezTo>
                    <a:pt x="10747" y="105823"/>
                    <a:pt x="0" y="105823"/>
                    <a:pt x="0" y="105823"/>
                  </a:cubicBezTo>
                  <a:lnTo>
                    <a:pt x="0" y="0"/>
                  </a:lnTo>
                  <a:cubicBezTo>
                    <a:pt x="0" y="0"/>
                    <a:pt x="10747" y="0"/>
                    <a:pt x="24003" y="0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3" name="Google Shape;1543;p4"/>
            <p:cNvSpPr/>
            <p:nvPr/>
          </p:nvSpPr>
          <p:spPr>
            <a:xfrm>
              <a:off x="9554431" y="5023931"/>
              <a:ext cx="62769" cy="118854"/>
            </a:xfrm>
            <a:custGeom>
              <a:avLst/>
              <a:gdLst/>
              <a:ahLst/>
              <a:cxnLst/>
              <a:rect l="l" t="t" r="r" b="b"/>
              <a:pathLst>
                <a:path w="62769" h="118854" extrusionOk="0">
                  <a:moveTo>
                    <a:pt x="31094" y="118409"/>
                  </a:moveTo>
                  <a:cubicBezTo>
                    <a:pt x="13787" y="118409"/>
                    <a:pt x="-243" y="104378"/>
                    <a:pt x="-243" y="87072"/>
                  </a:cubicBezTo>
                  <a:lnTo>
                    <a:pt x="-243" y="29255"/>
                  </a:lnTo>
                  <a:cubicBezTo>
                    <a:pt x="709" y="11919"/>
                    <a:pt x="15540" y="-1358"/>
                    <a:pt x="32875" y="-397"/>
                  </a:cubicBezTo>
                  <a:cubicBezTo>
                    <a:pt x="48868" y="480"/>
                    <a:pt x="61641" y="13253"/>
                    <a:pt x="62527" y="29255"/>
                  </a:cubicBezTo>
                  <a:lnTo>
                    <a:pt x="62527" y="87072"/>
                  </a:lnTo>
                  <a:cubicBezTo>
                    <a:pt x="62527" y="104378"/>
                    <a:pt x="48496" y="118409"/>
                    <a:pt x="31189" y="118409"/>
                  </a:cubicBezTo>
                  <a:cubicBezTo>
                    <a:pt x="31161" y="118409"/>
                    <a:pt x="31123" y="118409"/>
                    <a:pt x="31094" y="118409"/>
                  </a:cubicBezTo>
                  <a:close/>
                  <a:moveTo>
                    <a:pt x="31094" y="12681"/>
                  </a:moveTo>
                  <a:cubicBezTo>
                    <a:pt x="21941" y="12681"/>
                    <a:pt x="14521" y="20101"/>
                    <a:pt x="14521" y="29255"/>
                  </a:cubicBezTo>
                  <a:lnTo>
                    <a:pt x="14521" y="87072"/>
                  </a:lnTo>
                  <a:cubicBezTo>
                    <a:pt x="13825" y="96254"/>
                    <a:pt x="20702" y="104254"/>
                    <a:pt x="29885" y="104950"/>
                  </a:cubicBezTo>
                  <a:cubicBezTo>
                    <a:pt x="39067" y="105645"/>
                    <a:pt x="47068" y="98768"/>
                    <a:pt x="47763" y="89586"/>
                  </a:cubicBezTo>
                  <a:cubicBezTo>
                    <a:pt x="47830" y="88748"/>
                    <a:pt x="47830" y="87909"/>
                    <a:pt x="47763" y="87072"/>
                  </a:cubicBezTo>
                  <a:lnTo>
                    <a:pt x="47763" y="29255"/>
                  </a:lnTo>
                  <a:cubicBezTo>
                    <a:pt x="47763" y="20101"/>
                    <a:pt x="40343" y="12681"/>
                    <a:pt x="31189" y="12681"/>
                  </a:cubicBezTo>
                  <a:cubicBezTo>
                    <a:pt x="31161" y="12681"/>
                    <a:pt x="31123" y="12681"/>
                    <a:pt x="31094" y="12681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4" name="Google Shape;1544;p4"/>
            <p:cNvSpPr/>
            <p:nvPr/>
          </p:nvSpPr>
          <p:spPr>
            <a:xfrm>
              <a:off x="9561766" y="5138785"/>
              <a:ext cx="48006" cy="213740"/>
            </a:xfrm>
            <a:custGeom>
              <a:avLst/>
              <a:gdLst/>
              <a:ahLst/>
              <a:cxnLst/>
              <a:rect l="l" t="t" r="r" b="b"/>
              <a:pathLst>
                <a:path w="48006" h="213740" extrusionOk="0">
                  <a:moveTo>
                    <a:pt x="24003" y="0"/>
                  </a:moveTo>
                  <a:cubicBezTo>
                    <a:pt x="37259" y="0"/>
                    <a:pt x="48006" y="0"/>
                    <a:pt x="48006" y="0"/>
                  </a:cubicBezTo>
                  <a:lnTo>
                    <a:pt x="48006" y="213741"/>
                  </a:lnTo>
                  <a:cubicBezTo>
                    <a:pt x="48006" y="213741"/>
                    <a:pt x="37259" y="213741"/>
                    <a:pt x="24003" y="213741"/>
                  </a:cubicBezTo>
                  <a:lnTo>
                    <a:pt x="24003" y="213741"/>
                  </a:lnTo>
                  <a:cubicBezTo>
                    <a:pt x="10747" y="213741"/>
                    <a:pt x="0" y="213741"/>
                    <a:pt x="0" y="213741"/>
                  </a:cubicBezTo>
                  <a:lnTo>
                    <a:pt x="0" y="0"/>
                  </a:lnTo>
                  <a:cubicBezTo>
                    <a:pt x="0" y="0"/>
                    <a:pt x="10747" y="0"/>
                    <a:pt x="24003" y="0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5" name="Google Shape;1545;p4"/>
            <p:cNvSpPr/>
            <p:nvPr/>
          </p:nvSpPr>
          <p:spPr>
            <a:xfrm>
              <a:off x="9554431" y="5132992"/>
              <a:ext cx="62769" cy="226867"/>
            </a:xfrm>
            <a:custGeom>
              <a:avLst/>
              <a:gdLst/>
              <a:ahLst/>
              <a:cxnLst/>
              <a:rect l="l" t="t" r="r" b="b"/>
              <a:pathLst>
                <a:path w="62769" h="226867" extrusionOk="0">
                  <a:moveTo>
                    <a:pt x="31094" y="226422"/>
                  </a:moveTo>
                  <a:cubicBezTo>
                    <a:pt x="13806" y="226365"/>
                    <a:pt x="-196" y="212373"/>
                    <a:pt x="-243" y="195085"/>
                  </a:cubicBezTo>
                  <a:lnTo>
                    <a:pt x="-243" y="29255"/>
                  </a:lnTo>
                  <a:cubicBezTo>
                    <a:pt x="709" y="11919"/>
                    <a:pt x="15540" y="-1359"/>
                    <a:pt x="32875" y="-397"/>
                  </a:cubicBezTo>
                  <a:cubicBezTo>
                    <a:pt x="48868" y="479"/>
                    <a:pt x="61641" y="13252"/>
                    <a:pt x="62527" y="29255"/>
                  </a:cubicBezTo>
                  <a:lnTo>
                    <a:pt x="62527" y="195085"/>
                  </a:lnTo>
                  <a:cubicBezTo>
                    <a:pt x="62470" y="212411"/>
                    <a:pt x="48420" y="226422"/>
                    <a:pt x="31094" y="226422"/>
                  </a:cubicBezTo>
                  <a:close/>
                  <a:moveTo>
                    <a:pt x="31094" y="12681"/>
                  </a:moveTo>
                  <a:cubicBezTo>
                    <a:pt x="21941" y="12681"/>
                    <a:pt x="14521" y="20101"/>
                    <a:pt x="14521" y="29255"/>
                  </a:cubicBezTo>
                  <a:lnTo>
                    <a:pt x="14521" y="195085"/>
                  </a:lnTo>
                  <a:cubicBezTo>
                    <a:pt x="15216" y="204267"/>
                    <a:pt x="23217" y="211144"/>
                    <a:pt x="32399" y="210449"/>
                  </a:cubicBezTo>
                  <a:cubicBezTo>
                    <a:pt x="40610" y="209820"/>
                    <a:pt x="47144" y="203295"/>
                    <a:pt x="47763" y="195085"/>
                  </a:cubicBezTo>
                  <a:lnTo>
                    <a:pt x="47763" y="29255"/>
                  </a:lnTo>
                  <a:cubicBezTo>
                    <a:pt x="47763" y="20101"/>
                    <a:pt x="40343" y="12681"/>
                    <a:pt x="31189" y="12681"/>
                  </a:cubicBezTo>
                  <a:cubicBezTo>
                    <a:pt x="31161" y="12681"/>
                    <a:pt x="31123" y="12681"/>
                    <a:pt x="31094" y="12681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6" name="Google Shape;1546;p4"/>
            <p:cNvSpPr/>
            <p:nvPr/>
          </p:nvSpPr>
          <p:spPr>
            <a:xfrm>
              <a:off x="10361675" y="5671995"/>
              <a:ext cx="8667" cy="9525"/>
            </a:xfrm>
            <a:custGeom>
              <a:avLst/>
              <a:gdLst/>
              <a:ahLst/>
              <a:cxnLst/>
              <a:rect l="l" t="t" r="r" b="b"/>
              <a:pathLst>
                <a:path w="8667" h="9525" extrusionOk="0">
                  <a:moveTo>
                    <a:pt x="-243" y="-446"/>
                  </a:moveTo>
                  <a:lnTo>
                    <a:pt x="8425" y="-446"/>
                  </a:lnTo>
                  <a:lnTo>
                    <a:pt x="8425" y="-446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7" name="Google Shape;1547;p4"/>
            <p:cNvSpPr/>
            <p:nvPr/>
          </p:nvSpPr>
          <p:spPr>
            <a:xfrm>
              <a:off x="10353007" y="5671328"/>
              <a:ext cx="8667" cy="9525"/>
            </a:xfrm>
            <a:custGeom>
              <a:avLst/>
              <a:gdLst/>
              <a:ahLst/>
              <a:cxnLst/>
              <a:rect l="l" t="t" r="r" b="b"/>
              <a:pathLst>
                <a:path w="8667" h="9525" extrusionOk="0">
                  <a:moveTo>
                    <a:pt x="-243" y="-446"/>
                  </a:moveTo>
                  <a:lnTo>
                    <a:pt x="8425" y="-446"/>
                  </a:lnTo>
                  <a:lnTo>
                    <a:pt x="-243" y="-446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8" name="Google Shape;1548;p4"/>
            <p:cNvSpPr/>
            <p:nvPr/>
          </p:nvSpPr>
          <p:spPr>
            <a:xfrm>
              <a:off x="9396611" y="3257883"/>
              <a:ext cx="1930679" cy="674465"/>
            </a:xfrm>
            <a:custGeom>
              <a:avLst/>
              <a:gdLst/>
              <a:ahLst/>
              <a:cxnLst/>
              <a:rect l="l" t="t" r="r" b="b"/>
              <a:pathLst>
                <a:path w="1930679" h="674465" extrusionOk="0">
                  <a:moveTo>
                    <a:pt x="1911606" y="657827"/>
                  </a:moveTo>
                  <a:cubicBezTo>
                    <a:pt x="1895718" y="665218"/>
                    <a:pt x="1876859" y="658332"/>
                    <a:pt x="1869467" y="642444"/>
                  </a:cubicBezTo>
                  <a:cubicBezTo>
                    <a:pt x="1869420" y="642339"/>
                    <a:pt x="1869363" y="642225"/>
                    <a:pt x="1869315" y="642111"/>
                  </a:cubicBezTo>
                  <a:cubicBezTo>
                    <a:pt x="1707295" y="289876"/>
                    <a:pt x="1355384" y="63886"/>
                    <a:pt x="967678" y="63086"/>
                  </a:cubicBezTo>
                  <a:lnTo>
                    <a:pt x="964821" y="63086"/>
                  </a:lnTo>
                  <a:cubicBezTo>
                    <a:pt x="797314" y="63600"/>
                    <a:pt x="632684" y="106663"/>
                    <a:pt x="486380" y="188244"/>
                  </a:cubicBezTo>
                  <a:lnTo>
                    <a:pt x="486380" y="188244"/>
                  </a:lnTo>
                  <a:cubicBezTo>
                    <a:pt x="297537" y="293400"/>
                    <a:pt x="148128" y="457249"/>
                    <a:pt x="60803" y="654969"/>
                  </a:cubicBezTo>
                  <a:cubicBezTo>
                    <a:pt x="55755" y="666562"/>
                    <a:pt x="44296" y="674048"/>
                    <a:pt x="31657" y="674019"/>
                  </a:cubicBezTo>
                  <a:cubicBezTo>
                    <a:pt x="14083" y="674067"/>
                    <a:pt x="-195" y="659866"/>
                    <a:pt x="-243" y="642292"/>
                  </a:cubicBezTo>
                  <a:cubicBezTo>
                    <a:pt x="-262" y="637805"/>
                    <a:pt x="681" y="633357"/>
                    <a:pt x="2510" y="629252"/>
                  </a:cubicBezTo>
                  <a:cubicBezTo>
                    <a:pt x="171131" y="247899"/>
                    <a:pt x="548140" y="1278"/>
                    <a:pt x="965107" y="-446"/>
                  </a:cubicBezTo>
                  <a:lnTo>
                    <a:pt x="968059" y="-446"/>
                  </a:lnTo>
                  <a:cubicBezTo>
                    <a:pt x="1380701" y="430"/>
                    <a:pt x="1755243" y="240946"/>
                    <a:pt x="1927703" y="615822"/>
                  </a:cubicBezTo>
                  <a:cubicBezTo>
                    <a:pt x="1934799" y="631871"/>
                    <a:pt x="1927608" y="650636"/>
                    <a:pt x="1911606" y="657827"/>
                  </a:cubicBezTo>
                  <a:close/>
                </a:path>
              </a:pathLst>
            </a:custGeom>
            <a:solidFill>
              <a:srgbClr val="A140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9" name="Google Shape;1549;p4"/>
            <p:cNvSpPr/>
            <p:nvPr/>
          </p:nvSpPr>
          <p:spPr>
            <a:xfrm>
              <a:off x="10323289" y="3617643"/>
              <a:ext cx="9525" cy="1904"/>
            </a:xfrm>
            <a:custGeom>
              <a:avLst/>
              <a:gdLst/>
              <a:ahLst/>
              <a:cxnLst/>
              <a:rect l="l" t="t" r="r" b="b"/>
              <a:pathLst>
                <a:path w="9525" h="1904" extrusionOk="0">
                  <a:moveTo>
                    <a:pt x="-243" y="-65"/>
                  </a:moveTo>
                  <a:lnTo>
                    <a:pt x="-243" y="-65"/>
                  </a:lnTo>
                  <a:cubicBezTo>
                    <a:pt x="-243" y="411"/>
                    <a:pt x="-243" y="983"/>
                    <a:pt x="-243" y="1459"/>
                  </a:cubicBezTo>
                  <a:lnTo>
                    <a:pt x="-243" y="-446"/>
                  </a:lnTo>
                  <a:lnTo>
                    <a:pt x="-243" y="-4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0" name="Google Shape;1550;p4"/>
            <p:cNvSpPr/>
            <p:nvPr/>
          </p:nvSpPr>
          <p:spPr>
            <a:xfrm>
              <a:off x="10414824" y="3640598"/>
              <a:ext cx="42" cy="666"/>
            </a:xfrm>
            <a:custGeom>
              <a:avLst/>
              <a:gdLst/>
              <a:ahLst/>
              <a:cxnLst/>
              <a:rect l="l" t="t" r="r" b="b"/>
              <a:pathLst>
                <a:path w="42" h="666" extrusionOk="0">
                  <a:moveTo>
                    <a:pt x="-243" y="-446"/>
                  </a:moveTo>
                  <a:cubicBezTo>
                    <a:pt x="-186" y="-227"/>
                    <a:pt x="-186" y="2"/>
                    <a:pt x="-243" y="221"/>
                  </a:cubicBezTo>
                  <a:lnTo>
                    <a:pt x="-243" y="22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1" name="Google Shape;1551;p4"/>
            <p:cNvSpPr/>
            <p:nvPr/>
          </p:nvSpPr>
          <p:spPr>
            <a:xfrm>
              <a:off x="10413777" y="3641264"/>
              <a:ext cx="952" cy="2000"/>
            </a:xfrm>
            <a:custGeom>
              <a:avLst/>
              <a:gdLst/>
              <a:ahLst/>
              <a:cxnLst/>
              <a:rect l="l" t="t" r="r" b="b"/>
              <a:pathLst>
                <a:path w="952" h="2000" extrusionOk="0">
                  <a:moveTo>
                    <a:pt x="709" y="-446"/>
                  </a:moveTo>
                  <a:lnTo>
                    <a:pt x="709" y="-446"/>
                  </a:lnTo>
                  <a:lnTo>
                    <a:pt x="-243" y="155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2" name="Google Shape;1552;p4"/>
            <p:cNvSpPr/>
            <p:nvPr/>
          </p:nvSpPr>
          <p:spPr>
            <a:xfrm>
              <a:off x="10414824" y="3639169"/>
              <a:ext cx="666" cy="1428"/>
            </a:xfrm>
            <a:custGeom>
              <a:avLst/>
              <a:gdLst/>
              <a:ahLst/>
              <a:cxnLst/>
              <a:rect l="l" t="t" r="r" b="b"/>
              <a:pathLst>
                <a:path w="666" h="1428" extrusionOk="0">
                  <a:moveTo>
                    <a:pt x="424" y="-351"/>
                  </a:moveTo>
                  <a:lnTo>
                    <a:pt x="-243" y="983"/>
                  </a:lnTo>
                  <a:lnTo>
                    <a:pt x="-243" y="316"/>
                  </a:lnTo>
                  <a:cubicBezTo>
                    <a:pt x="-243" y="316"/>
                    <a:pt x="-243" y="-255"/>
                    <a:pt x="-243" y="-44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3" name="Google Shape;1553;p4"/>
            <p:cNvSpPr/>
            <p:nvPr/>
          </p:nvSpPr>
          <p:spPr>
            <a:xfrm>
              <a:off x="9731596" y="3773472"/>
              <a:ext cx="857" cy="1714"/>
            </a:xfrm>
            <a:custGeom>
              <a:avLst/>
              <a:gdLst/>
              <a:ahLst/>
              <a:cxnLst/>
              <a:rect l="l" t="t" r="r" b="b"/>
              <a:pathLst>
                <a:path w="857" h="1714" extrusionOk="0">
                  <a:moveTo>
                    <a:pt x="857" y="1715"/>
                  </a:moveTo>
                  <a:lnTo>
                    <a:pt x="286" y="952"/>
                  </a:lnTo>
                  <a:lnTo>
                    <a:pt x="0" y="0"/>
                  </a:lnTo>
                  <a:lnTo>
                    <a:pt x="571" y="762"/>
                  </a:lnTo>
                  <a:lnTo>
                    <a:pt x="857" y="17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4" name="Google Shape;1554;p4"/>
            <p:cNvSpPr/>
            <p:nvPr/>
          </p:nvSpPr>
          <p:spPr>
            <a:xfrm>
              <a:off x="11275408" y="3868245"/>
              <a:ext cx="48006" cy="105822"/>
            </a:xfrm>
            <a:custGeom>
              <a:avLst/>
              <a:gdLst/>
              <a:ahLst/>
              <a:cxnLst/>
              <a:rect l="l" t="t" r="r" b="b"/>
              <a:pathLst>
                <a:path w="48006" h="105822" extrusionOk="0">
                  <a:moveTo>
                    <a:pt x="24003" y="0"/>
                  </a:moveTo>
                  <a:cubicBezTo>
                    <a:pt x="37260" y="0"/>
                    <a:pt x="48006" y="0"/>
                    <a:pt x="48006" y="0"/>
                  </a:cubicBezTo>
                  <a:lnTo>
                    <a:pt x="48006" y="105823"/>
                  </a:lnTo>
                  <a:cubicBezTo>
                    <a:pt x="48006" y="105823"/>
                    <a:pt x="37260" y="105823"/>
                    <a:pt x="24003" y="105823"/>
                  </a:cubicBezTo>
                  <a:lnTo>
                    <a:pt x="24003" y="105823"/>
                  </a:lnTo>
                  <a:cubicBezTo>
                    <a:pt x="10747" y="105823"/>
                    <a:pt x="0" y="105823"/>
                    <a:pt x="0" y="105823"/>
                  </a:cubicBezTo>
                  <a:lnTo>
                    <a:pt x="0" y="0"/>
                  </a:lnTo>
                  <a:cubicBezTo>
                    <a:pt x="0" y="0"/>
                    <a:pt x="10747" y="0"/>
                    <a:pt x="24003" y="0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5" name="Google Shape;1555;p4"/>
            <p:cNvSpPr/>
            <p:nvPr/>
          </p:nvSpPr>
          <p:spPr>
            <a:xfrm>
              <a:off x="11268169" y="3860911"/>
              <a:ext cx="62674" cy="120491"/>
            </a:xfrm>
            <a:custGeom>
              <a:avLst/>
              <a:gdLst/>
              <a:ahLst/>
              <a:cxnLst/>
              <a:rect l="l" t="t" r="r" b="b"/>
              <a:pathLst>
                <a:path w="62674" h="120491" extrusionOk="0">
                  <a:moveTo>
                    <a:pt x="31094" y="120046"/>
                  </a:moveTo>
                  <a:cubicBezTo>
                    <a:pt x="13787" y="120046"/>
                    <a:pt x="-243" y="106015"/>
                    <a:pt x="-243" y="88708"/>
                  </a:cubicBezTo>
                  <a:cubicBezTo>
                    <a:pt x="-243" y="88679"/>
                    <a:pt x="-243" y="88642"/>
                    <a:pt x="-243" y="88613"/>
                  </a:cubicBezTo>
                  <a:lnTo>
                    <a:pt x="-243" y="30892"/>
                  </a:lnTo>
                  <a:cubicBezTo>
                    <a:pt x="-243" y="13585"/>
                    <a:pt x="13787" y="-446"/>
                    <a:pt x="31094" y="-446"/>
                  </a:cubicBezTo>
                  <a:cubicBezTo>
                    <a:pt x="48401" y="-446"/>
                    <a:pt x="62432" y="13585"/>
                    <a:pt x="62432" y="30892"/>
                  </a:cubicBezTo>
                  <a:lnTo>
                    <a:pt x="62432" y="88613"/>
                  </a:lnTo>
                  <a:cubicBezTo>
                    <a:pt x="62432" y="105939"/>
                    <a:pt x="48420" y="119998"/>
                    <a:pt x="31094" y="120046"/>
                  </a:cubicBezTo>
                  <a:close/>
                  <a:moveTo>
                    <a:pt x="31094" y="14223"/>
                  </a:moveTo>
                  <a:cubicBezTo>
                    <a:pt x="21893" y="14223"/>
                    <a:pt x="14426" y="21691"/>
                    <a:pt x="14426" y="30892"/>
                  </a:cubicBezTo>
                  <a:lnTo>
                    <a:pt x="14426" y="88613"/>
                  </a:lnTo>
                  <a:cubicBezTo>
                    <a:pt x="13730" y="97795"/>
                    <a:pt x="20607" y="105796"/>
                    <a:pt x="29790" y="106491"/>
                  </a:cubicBezTo>
                  <a:cubicBezTo>
                    <a:pt x="38972" y="107186"/>
                    <a:pt x="46973" y="100310"/>
                    <a:pt x="47668" y="91128"/>
                  </a:cubicBezTo>
                  <a:cubicBezTo>
                    <a:pt x="47735" y="90289"/>
                    <a:pt x="47735" y="89451"/>
                    <a:pt x="47668" y="88613"/>
                  </a:cubicBezTo>
                  <a:lnTo>
                    <a:pt x="47668" y="30892"/>
                  </a:lnTo>
                  <a:cubicBezTo>
                    <a:pt x="47725" y="21738"/>
                    <a:pt x="40343" y="14280"/>
                    <a:pt x="31190" y="14223"/>
                  </a:cubicBezTo>
                  <a:cubicBezTo>
                    <a:pt x="31161" y="14223"/>
                    <a:pt x="31123" y="14223"/>
                    <a:pt x="31094" y="14223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6" name="Google Shape;1556;p4"/>
            <p:cNvSpPr/>
            <p:nvPr/>
          </p:nvSpPr>
          <p:spPr>
            <a:xfrm>
              <a:off x="11275408" y="3977307"/>
              <a:ext cx="48006" cy="213740"/>
            </a:xfrm>
            <a:custGeom>
              <a:avLst/>
              <a:gdLst/>
              <a:ahLst/>
              <a:cxnLst/>
              <a:rect l="l" t="t" r="r" b="b"/>
              <a:pathLst>
                <a:path w="48006" h="213740" extrusionOk="0">
                  <a:moveTo>
                    <a:pt x="24003" y="0"/>
                  </a:moveTo>
                  <a:cubicBezTo>
                    <a:pt x="37260" y="0"/>
                    <a:pt x="48006" y="0"/>
                    <a:pt x="48006" y="0"/>
                  </a:cubicBezTo>
                  <a:lnTo>
                    <a:pt x="48006" y="213741"/>
                  </a:lnTo>
                  <a:cubicBezTo>
                    <a:pt x="48006" y="213741"/>
                    <a:pt x="37260" y="213741"/>
                    <a:pt x="24003" y="213741"/>
                  </a:cubicBezTo>
                  <a:lnTo>
                    <a:pt x="24003" y="213741"/>
                  </a:lnTo>
                  <a:cubicBezTo>
                    <a:pt x="10747" y="213741"/>
                    <a:pt x="0" y="213741"/>
                    <a:pt x="0" y="213741"/>
                  </a:cubicBezTo>
                  <a:lnTo>
                    <a:pt x="0" y="0"/>
                  </a:lnTo>
                  <a:cubicBezTo>
                    <a:pt x="0" y="0"/>
                    <a:pt x="10747" y="0"/>
                    <a:pt x="24003" y="0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7" name="Google Shape;1557;p4"/>
            <p:cNvSpPr/>
            <p:nvPr/>
          </p:nvSpPr>
          <p:spPr>
            <a:xfrm>
              <a:off x="11268169" y="3969877"/>
              <a:ext cx="62674" cy="228504"/>
            </a:xfrm>
            <a:custGeom>
              <a:avLst/>
              <a:gdLst/>
              <a:ahLst/>
              <a:cxnLst/>
              <a:rect l="l" t="t" r="r" b="b"/>
              <a:pathLst>
                <a:path w="62674" h="228504" extrusionOk="0">
                  <a:moveTo>
                    <a:pt x="31094" y="228059"/>
                  </a:moveTo>
                  <a:cubicBezTo>
                    <a:pt x="13787" y="228059"/>
                    <a:pt x="-243" y="214029"/>
                    <a:pt x="-243" y="196722"/>
                  </a:cubicBezTo>
                  <a:lnTo>
                    <a:pt x="-243" y="30892"/>
                  </a:lnTo>
                  <a:cubicBezTo>
                    <a:pt x="-243" y="13585"/>
                    <a:pt x="13787" y="-446"/>
                    <a:pt x="31094" y="-446"/>
                  </a:cubicBezTo>
                  <a:cubicBezTo>
                    <a:pt x="48401" y="-446"/>
                    <a:pt x="62432" y="13585"/>
                    <a:pt x="62432" y="30892"/>
                  </a:cubicBezTo>
                  <a:lnTo>
                    <a:pt x="62432" y="196722"/>
                  </a:lnTo>
                  <a:cubicBezTo>
                    <a:pt x="62384" y="214010"/>
                    <a:pt x="48382" y="228002"/>
                    <a:pt x="31094" y="228059"/>
                  </a:cubicBezTo>
                  <a:close/>
                  <a:moveTo>
                    <a:pt x="31094" y="14318"/>
                  </a:moveTo>
                  <a:cubicBezTo>
                    <a:pt x="21922" y="14318"/>
                    <a:pt x="14473" y="21719"/>
                    <a:pt x="14426" y="30892"/>
                  </a:cubicBezTo>
                  <a:lnTo>
                    <a:pt x="14426" y="196722"/>
                  </a:lnTo>
                  <a:cubicBezTo>
                    <a:pt x="15121" y="205904"/>
                    <a:pt x="23122" y="212781"/>
                    <a:pt x="32304" y="212085"/>
                  </a:cubicBezTo>
                  <a:cubicBezTo>
                    <a:pt x="40515" y="211457"/>
                    <a:pt x="47049" y="204932"/>
                    <a:pt x="47668" y="196722"/>
                  </a:cubicBezTo>
                  <a:lnTo>
                    <a:pt x="47668" y="30892"/>
                  </a:lnTo>
                  <a:cubicBezTo>
                    <a:pt x="47668" y="21738"/>
                    <a:pt x="40248" y="14318"/>
                    <a:pt x="31094" y="14318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58" name="Google Shape;1558;p4"/>
          <p:cNvGrpSpPr/>
          <p:nvPr/>
        </p:nvGrpSpPr>
        <p:grpSpPr>
          <a:xfrm rot="10800000" flipH="1">
            <a:off x="7555399" y="-19250"/>
            <a:ext cx="4636607" cy="1301974"/>
            <a:chOff x="7622268" y="5719681"/>
            <a:chExt cx="4636607" cy="1301974"/>
          </a:xfrm>
        </p:grpSpPr>
        <p:grpSp>
          <p:nvGrpSpPr>
            <p:cNvPr id="1559" name="Google Shape;1559;p4"/>
            <p:cNvGrpSpPr/>
            <p:nvPr/>
          </p:nvGrpSpPr>
          <p:grpSpPr>
            <a:xfrm>
              <a:off x="9381189" y="5719681"/>
              <a:ext cx="2707325" cy="1299722"/>
              <a:chOff x="6723350" y="566875"/>
              <a:chExt cx="1552188" cy="1732500"/>
            </a:xfrm>
          </p:grpSpPr>
          <p:cxnSp>
            <p:nvCxnSpPr>
              <p:cNvPr id="1560" name="Google Shape;1560;p4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1" name="Google Shape;1561;p4"/>
              <p:cNvCxnSpPr/>
              <p:nvPr/>
            </p:nvCxnSpPr>
            <p:spPr>
              <a:xfrm>
                <a:off x="6945091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2" name="Google Shape;1562;p4"/>
              <p:cNvCxnSpPr/>
              <p:nvPr/>
            </p:nvCxnSpPr>
            <p:spPr>
              <a:xfrm>
                <a:off x="7166832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3" name="Google Shape;1563;p4"/>
              <p:cNvCxnSpPr/>
              <p:nvPr/>
            </p:nvCxnSpPr>
            <p:spPr>
              <a:xfrm>
                <a:off x="7388573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4" name="Google Shape;1564;p4"/>
              <p:cNvCxnSpPr/>
              <p:nvPr/>
            </p:nvCxnSpPr>
            <p:spPr>
              <a:xfrm>
                <a:off x="7610314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5" name="Google Shape;1565;p4"/>
              <p:cNvCxnSpPr/>
              <p:nvPr/>
            </p:nvCxnSpPr>
            <p:spPr>
              <a:xfrm>
                <a:off x="7832055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6" name="Google Shape;1566;p4"/>
              <p:cNvCxnSpPr/>
              <p:nvPr/>
            </p:nvCxnSpPr>
            <p:spPr>
              <a:xfrm>
                <a:off x="8053796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7" name="Google Shape;1567;p4"/>
              <p:cNvCxnSpPr/>
              <p:nvPr/>
            </p:nvCxnSpPr>
            <p:spPr>
              <a:xfrm>
                <a:off x="8275538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568" name="Google Shape;1568;p4"/>
            <p:cNvGrpSpPr/>
            <p:nvPr/>
          </p:nvGrpSpPr>
          <p:grpSpPr>
            <a:xfrm rot="5400000">
              <a:off x="9545961" y="3953195"/>
              <a:ext cx="789219" cy="4636607"/>
              <a:chOff x="6723350" y="566875"/>
              <a:chExt cx="452482" cy="2658300"/>
            </a:xfrm>
          </p:grpSpPr>
          <p:cxnSp>
            <p:nvCxnSpPr>
              <p:cNvPr id="1569" name="Google Shape;1569;p4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0" name="Google Shape;1570;p4"/>
              <p:cNvCxnSpPr/>
              <p:nvPr/>
            </p:nvCxnSpPr>
            <p:spPr>
              <a:xfrm rot="-5400000" flipH="1">
                <a:off x="5972191" y="1539775"/>
                <a:ext cx="1957200" cy="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1" name="Google Shape;1571;p4"/>
              <p:cNvCxnSpPr/>
              <p:nvPr/>
            </p:nvCxnSpPr>
            <p:spPr>
              <a:xfrm rot="-5400000" flipH="1">
                <a:off x="5842182" y="1891525"/>
                <a:ext cx="2658300" cy="9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572" name="Google Shape;1572;p4"/>
            <p:cNvCxnSpPr/>
            <p:nvPr/>
          </p:nvCxnSpPr>
          <p:spPr>
            <a:xfrm>
              <a:off x="8969752" y="6014907"/>
              <a:ext cx="0" cy="1004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3" name="Google Shape;1573;p4"/>
            <p:cNvCxnSpPr/>
            <p:nvPr/>
          </p:nvCxnSpPr>
          <p:spPr>
            <a:xfrm>
              <a:off x="8577276" y="6236398"/>
              <a:ext cx="600" cy="7827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4" name="Google Shape;1574;p4"/>
            <p:cNvCxnSpPr/>
            <p:nvPr/>
          </p:nvCxnSpPr>
          <p:spPr>
            <a:xfrm>
              <a:off x="8185942" y="6400655"/>
              <a:ext cx="0" cy="6210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5" name="Google Shape;1575;p4"/>
            <p:cNvCxnSpPr/>
            <p:nvPr/>
          </p:nvCxnSpPr>
          <p:spPr>
            <a:xfrm>
              <a:off x="7794050" y="6238225"/>
              <a:ext cx="9600" cy="7689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2354760922"/>
      </p:ext>
    </p:extLst>
  </p:cSld>
  <p:clrMapOvr>
    <a:masterClrMapping/>
  </p:clrMapOvr>
  <p:transition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">
  <p:cSld name="Custom Layout 1">
    <p:spTree>
      <p:nvGrpSpPr>
        <p:cNvPr id="1" name="Shape 157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5917290"/>
      </p:ext>
    </p:extLst>
  </p:cSld>
  <p:clrMapOvr>
    <a:masterClrMapping/>
  </p:clrMapOvr>
  <p:transition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2 Intro">
  <p:cSld name="002 Intro">
    <p:bg>
      <p:bgPr>
        <a:solidFill>
          <a:schemeClr val="dk1"/>
        </a:solidFill>
        <a:effectLst/>
      </p:bgPr>
    </p:bg>
    <p:spTree>
      <p:nvGrpSpPr>
        <p:cNvPr id="1" name="Shape 1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0" name="Google Shape;1580;p6"/>
          <p:cNvSpPr txBox="1">
            <a:spLocks noGrp="1"/>
          </p:cNvSpPr>
          <p:nvPr>
            <p:ph type="title"/>
          </p:nvPr>
        </p:nvSpPr>
        <p:spPr>
          <a:xfrm>
            <a:off x="668250" y="1608900"/>
            <a:ext cx="5322600" cy="1324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ldrich"/>
              <a:buNone/>
              <a:defRPr sz="7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581" name="Google Shape;1581;p6"/>
          <p:cNvSpPr txBox="1">
            <a:spLocks noGrp="1"/>
          </p:cNvSpPr>
          <p:nvPr>
            <p:ph type="body" idx="1"/>
          </p:nvPr>
        </p:nvSpPr>
        <p:spPr>
          <a:xfrm>
            <a:off x="668225" y="3013200"/>
            <a:ext cx="5322600" cy="2235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17488632"/>
      </p:ext>
    </p:extLst>
  </p:cSld>
  <p:clrMapOvr>
    <a:masterClrMapping/>
  </p:clrMapOvr>
  <p:transition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3 Talking Points">
  <p:cSld name="003 Talking Points">
    <p:spTree>
      <p:nvGrpSpPr>
        <p:cNvPr id="1" name="Shape 1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84" name="Google Shape;1584;p7"/>
          <p:cNvGrpSpPr/>
          <p:nvPr/>
        </p:nvGrpSpPr>
        <p:grpSpPr>
          <a:xfrm flipH="1">
            <a:off x="286757" y="3773463"/>
            <a:ext cx="1160282" cy="3021827"/>
            <a:chOff x="6723350" y="566875"/>
            <a:chExt cx="665223" cy="1732500"/>
          </a:xfrm>
        </p:grpSpPr>
        <p:cxnSp>
          <p:nvCxnSpPr>
            <p:cNvPr id="1585" name="Google Shape;1585;p7"/>
            <p:cNvCxnSpPr/>
            <p:nvPr/>
          </p:nvCxnSpPr>
          <p:spPr>
            <a:xfrm>
              <a:off x="6723350" y="566875"/>
              <a:ext cx="0" cy="1732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6" name="Google Shape;1586;p7"/>
            <p:cNvCxnSpPr/>
            <p:nvPr/>
          </p:nvCxnSpPr>
          <p:spPr>
            <a:xfrm>
              <a:off x="6945091" y="566875"/>
              <a:ext cx="0" cy="1732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7" name="Google Shape;1587;p7"/>
            <p:cNvCxnSpPr/>
            <p:nvPr/>
          </p:nvCxnSpPr>
          <p:spPr>
            <a:xfrm>
              <a:off x="7166832" y="566875"/>
              <a:ext cx="0" cy="1732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8" name="Google Shape;1588;p7"/>
            <p:cNvCxnSpPr/>
            <p:nvPr/>
          </p:nvCxnSpPr>
          <p:spPr>
            <a:xfrm>
              <a:off x="7388573" y="566875"/>
              <a:ext cx="0" cy="1732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589" name="Google Shape;1589;p7"/>
          <p:cNvGrpSpPr/>
          <p:nvPr/>
        </p:nvGrpSpPr>
        <p:grpSpPr>
          <a:xfrm rot="-5400000" flipH="1">
            <a:off x="452508" y="3595287"/>
            <a:ext cx="2707336" cy="3378308"/>
            <a:chOff x="6723350" y="566874"/>
            <a:chExt cx="1552194" cy="2824200"/>
          </a:xfrm>
        </p:grpSpPr>
        <p:cxnSp>
          <p:nvCxnSpPr>
            <p:cNvPr id="1590" name="Google Shape;1590;p7"/>
            <p:cNvCxnSpPr/>
            <p:nvPr/>
          </p:nvCxnSpPr>
          <p:spPr>
            <a:xfrm>
              <a:off x="6723350" y="566875"/>
              <a:ext cx="0" cy="1732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1" name="Google Shape;1591;p7"/>
            <p:cNvCxnSpPr/>
            <p:nvPr/>
          </p:nvCxnSpPr>
          <p:spPr>
            <a:xfrm>
              <a:off x="6945091" y="566875"/>
              <a:ext cx="0" cy="1732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2" name="Google Shape;1592;p7"/>
            <p:cNvCxnSpPr/>
            <p:nvPr/>
          </p:nvCxnSpPr>
          <p:spPr>
            <a:xfrm rot="5400000">
              <a:off x="5882832" y="1850875"/>
              <a:ext cx="25680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3" name="Google Shape;1593;p7"/>
            <p:cNvCxnSpPr/>
            <p:nvPr/>
          </p:nvCxnSpPr>
          <p:spPr>
            <a:xfrm rot="5400000">
              <a:off x="5976475" y="1978974"/>
              <a:ext cx="28242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4" name="Google Shape;1594;p7"/>
            <p:cNvCxnSpPr/>
            <p:nvPr/>
          </p:nvCxnSpPr>
          <p:spPr>
            <a:xfrm rot="5400000">
              <a:off x="6222667" y="1954524"/>
              <a:ext cx="27753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5" name="Google Shape;1595;p7"/>
            <p:cNvCxnSpPr/>
            <p:nvPr/>
          </p:nvCxnSpPr>
          <p:spPr>
            <a:xfrm rot="5400000">
              <a:off x="6606109" y="1792824"/>
              <a:ext cx="24519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6" name="Google Shape;1596;p7"/>
            <p:cNvCxnSpPr/>
            <p:nvPr/>
          </p:nvCxnSpPr>
          <p:spPr>
            <a:xfrm rot="5400000">
              <a:off x="6943652" y="1677024"/>
              <a:ext cx="22203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7" name="Google Shape;1597;p7"/>
            <p:cNvCxnSpPr/>
            <p:nvPr/>
          </p:nvCxnSpPr>
          <p:spPr>
            <a:xfrm rot="5400000">
              <a:off x="7092194" y="1750224"/>
              <a:ext cx="23667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cxnSp>
        <p:nvCxnSpPr>
          <p:cNvPr id="1598" name="Google Shape;1598;p7"/>
          <p:cNvCxnSpPr/>
          <p:nvPr/>
        </p:nvCxnSpPr>
        <p:spPr>
          <a:xfrm>
            <a:off x="1858507" y="4459950"/>
            <a:ext cx="0" cy="23355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99" name="Google Shape;1599;p7"/>
          <p:cNvCxnSpPr/>
          <p:nvPr/>
        </p:nvCxnSpPr>
        <p:spPr>
          <a:xfrm>
            <a:off x="2250407" y="4449325"/>
            <a:ext cx="0" cy="23460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600" name="Google Shape;1600;p7"/>
          <p:cNvCxnSpPr/>
          <p:nvPr/>
        </p:nvCxnSpPr>
        <p:spPr>
          <a:xfrm>
            <a:off x="2642307" y="4454700"/>
            <a:ext cx="0" cy="23460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601" name="Google Shape;1601;p7"/>
          <p:cNvCxnSpPr/>
          <p:nvPr/>
        </p:nvCxnSpPr>
        <p:spPr>
          <a:xfrm>
            <a:off x="3034207" y="4454700"/>
            <a:ext cx="0" cy="12393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602" name="Google Shape;1602;p7"/>
          <p:cNvCxnSpPr/>
          <p:nvPr/>
        </p:nvCxnSpPr>
        <p:spPr>
          <a:xfrm>
            <a:off x="3426107" y="4733500"/>
            <a:ext cx="0" cy="5670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603" name="Google Shape;1603;p7"/>
          <p:cNvSpPr/>
          <p:nvPr/>
        </p:nvSpPr>
        <p:spPr>
          <a:xfrm rot="-2633079" flipH="1">
            <a:off x="-2591459" y="-317537"/>
            <a:ext cx="8122693" cy="5678153"/>
          </a:xfrm>
          <a:custGeom>
            <a:avLst/>
            <a:gdLst/>
            <a:ahLst/>
            <a:cxnLst/>
            <a:rect l="l" t="t" r="r" b="b"/>
            <a:pathLst>
              <a:path w="8131006" h="5683964" extrusionOk="0">
                <a:moveTo>
                  <a:pt x="0" y="3247195"/>
                </a:moveTo>
                <a:lnTo>
                  <a:pt x="3379262" y="0"/>
                </a:lnTo>
                <a:lnTo>
                  <a:pt x="8131006" y="4945003"/>
                </a:lnTo>
                <a:lnTo>
                  <a:pt x="7361990" y="5683964"/>
                </a:lnTo>
                <a:lnTo>
                  <a:pt x="7331136" y="5659164"/>
                </a:lnTo>
                <a:cubicBezTo>
                  <a:pt x="7157637" y="5504327"/>
                  <a:pt x="6993343" y="5325411"/>
                  <a:pt x="6846957" y="5125144"/>
                </a:cubicBezTo>
                <a:cubicBezTo>
                  <a:pt x="6791434" y="5049169"/>
                  <a:pt x="6724678" y="4936109"/>
                  <a:pt x="6649127" y="4793591"/>
                </a:cubicBezTo>
                <a:cubicBezTo>
                  <a:pt x="6632174" y="4761590"/>
                  <a:pt x="6614691" y="4728000"/>
                  <a:pt x="6596783" y="4693033"/>
                </a:cubicBezTo>
                <a:cubicBezTo>
                  <a:pt x="6429468" y="4365930"/>
                  <a:pt x="6225175" y="3916229"/>
                  <a:pt x="6006153" y="3416726"/>
                </a:cubicBezTo>
                <a:cubicBezTo>
                  <a:pt x="5707765" y="2736241"/>
                  <a:pt x="5550200" y="2516053"/>
                  <a:pt x="5292502" y="2494650"/>
                </a:cubicBezTo>
                <a:cubicBezTo>
                  <a:pt x="4797344" y="2453536"/>
                  <a:pt x="4854987" y="2961622"/>
                  <a:pt x="4434955" y="3139849"/>
                </a:cubicBezTo>
                <a:cubicBezTo>
                  <a:pt x="4090580" y="3285969"/>
                  <a:pt x="3705728" y="3139849"/>
                  <a:pt x="3476640" y="2949436"/>
                </a:cubicBezTo>
                <a:cubicBezTo>
                  <a:pt x="3136821" y="2666837"/>
                  <a:pt x="3137138" y="2362091"/>
                  <a:pt x="2495012" y="2362090"/>
                </a:cubicBezTo>
                <a:cubicBezTo>
                  <a:pt x="1946449" y="2362091"/>
                  <a:pt x="1582295" y="3598784"/>
                  <a:pt x="401106" y="3401468"/>
                </a:cubicBezTo>
                <a:cubicBezTo>
                  <a:pt x="276622" y="3380673"/>
                  <a:pt x="159616" y="3338474"/>
                  <a:pt x="50823" y="327863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702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1604" name="Google Shape;1604;p7"/>
          <p:cNvSpPr txBox="1">
            <a:spLocks noGrp="1"/>
          </p:cNvSpPr>
          <p:nvPr>
            <p:ph type="title"/>
          </p:nvPr>
        </p:nvSpPr>
        <p:spPr>
          <a:xfrm>
            <a:off x="3702275" y="669575"/>
            <a:ext cx="73725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605" name="Google Shape;1605;p7"/>
          <p:cNvSpPr txBox="1">
            <a:spLocks noGrp="1"/>
          </p:cNvSpPr>
          <p:nvPr>
            <p:ph type="body" idx="1"/>
          </p:nvPr>
        </p:nvSpPr>
        <p:spPr>
          <a:xfrm>
            <a:off x="3822250" y="2809670"/>
            <a:ext cx="32946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606" name="Google Shape;1606;p7"/>
          <p:cNvSpPr txBox="1">
            <a:spLocks noGrp="1"/>
          </p:cNvSpPr>
          <p:nvPr>
            <p:ph type="body" idx="2"/>
          </p:nvPr>
        </p:nvSpPr>
        <p:spPr>
          <a:xfrm>
            <a:off x="7780175" y="2809670"/>
            <a:ext cx="32946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607" name="Google Shape;1607;p7"/>
          <p:cNvSpPr txBox="1">
            <a:spLocks noGrp="1"/>
          </p:cNvSpPr>
          <p:nvPr>
            <p:ph type="body" idx="3"/>
          </p:nvPr>
        </p:nvSpPr>
        <p:spPr>
          <a:xfrm>
            <a:off x="3822250" y="4850729"/>
            <a:ext cx="32946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608" name="Google Shape;1608;p7"/>
          <p:cNvSpPr txBox="1">
            <a:spLocks noGrp="1"/>
          </p:cNvSpPr>
          <p:nvPr>
            <p:ph type="body" idx="4"/>
          </p:nvPr>
        </p:nvSpPr>
        <p:spPr>
          <a:xfrm>
            <a:off x="7780175" y="4850729"/>
            <a:ext cx="32946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609" name="Google Shape;1609;p7"/>
          <p:cNvSpPr txBox="1">
            <a:spLocks noGrp="1"/>
          </p:cNvSpPr>
          <p:nvPr>
            <p:ph type="title" idx="5"/>
          </p:nvPr>
        </p:nvSpPr>
        <p:spPr>
          <a:xfrm>
            <a:off x="3822250" y="2113900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drich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610" name="Google Shape;1610;p7"/>
          <p:cNvSpPr txBox="1">
            <a:spLocks noGrp="1"/>
          </p:cNvSpPr>
          <p:nvPr>
            <p:ph type="title" idx="6"/>
          </p:nvPr>
        </p:nvSpPr>
        <p:spPr>
          <a:xfrm>
            <a:off x="7780175" y="2113900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drich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611" name="Google Shape;1611;p7"/>
          <p:cNvSpPr txBox="1">
            <a:spLocks noGrp="1"/>
          </p:cNvSpPr>
          <p:nvPr>
            <p:ph type="title" idx="7"/>
          </p:nvPr>
        </p:nvSpPr>
        <p:spPr>
          <a:xfrm>
            <a:off x="3822250" y="4154959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drich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612" name="Google Shape;1612;p7"/>
          <p:cNvSpPr txBox="1">
            <a:spLocks noGrp="1"/>
          </p:cNvSpPr>
          <p:nvPr>
            <p:ph type="title" idx="8"/>
          </p:nvPr>
        </p:nvSpPr>
        <p:spPr>
          <a:xfrm>
            <a:off x="7780175" y="4154959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drich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76717085"/>
      </p:ext>
    </p:extLst>
  </p:cSld>
  <p:clrMapOvr>
    <a:masterClrMapping/>
  </p:clrMapOvr>
  <p:transition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004 Section Title"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5" name="Google Shape;1615;p8"/>
          <p:cNvGrpSpPr/>
          <p:nvPr/>
        </p:nvGrpSpPr>
        <p:grpSpPr>
          <a:xfrm flipH="1">
            <a:off x="6972131" y="3480213"/>
            <a:ext cx="4925970" cy="3027237"/>
            <a:chOff x="7106606" y="3675388"/>
            <a:chExt cx="4925970" cy="3027237"/>
          </a:xfrm>
        </p:grpSpPr>
        <p:grpSp>
          <p:nvGrpSpPr>
            <p:cNvPr id="1616" name="Google Shape;1616;p8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1617" name="Google Shape;1617;p8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1618" name="Google Shape;1618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19" name="Google Shape;1619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0" name="Google Shape;1620;p8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1" name="Google Shape;1621;p8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2" name="Google Shape;1622;p8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3" name="Google Shape;1623;p8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4" name="Google Shape;1624;p8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5" name="Google Shape;1625;p8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626" name="Google Shape;1626;p8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1627" name="Google Shape;1627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8" name="Google Shape;1628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9" name="Google Shape;1629;p8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0" name="Google Shape;1630;p8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1" name="Google Shape;1631;p8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2" name="Google Shape;1632;p8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3" name="Google Shape;1633;p8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4" name="Google Shape;1634;p8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1635" name="Google Shape;1635;p8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8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8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8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8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640" name="Google Shape;1640;p8"/>
          <p:cNvGrpSpPr/>
          <p:nvPr/>
        </p:nvGrpSpPr>
        <p:grpSpPr>
          <a:xfrm>
            <a:off x="431448" y="403434"/>
            <a:ext cx="3396139" cy="2723082"/>
            <a:chOff x="5353050" y="2833686"/>
            <a:chExt cx="1488947" cy="1193863"/>
          </a:xfrm>
        </p:grpSpPr>
        <p:sp>
          <p:nvSpPr>
            <p:cNvPr id="1641" name="Google Shape;1641;p8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2" name="Google Shape;1642;p8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3" name="Google Shape;1643;p8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4" name="Google Shape;1644;p8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5" name="Google Shape;1645;p8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6" name="Google Shape;1646;p8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7" name="Google Shape;1647;p8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8" name="Google Shape;1648;p8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9" name="Google Shape;1649;p8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0" name="Google Shape;1650;p8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1" name="Google Shape;1651;p8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2" name="Google Shape;1652;p8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3" name="Google Shape;1653;p8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4" name="Google Shape;1654;p8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5" name="Google Shape;1655;p8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6" name="Google Shape;1656;p8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7" name="Google Shape;1657;p8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8" name="Google Shape;1658;p8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9" name="Google Shape;1659;p8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0" name="Google Shape;1660;p8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1" name="Google Shape;1661;p8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2" name="Google Shape;1662;p8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3" name="Google Shape;1663;p8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4" name="Google Shape;1664;p8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5" name="Google Shape;1665;p8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6" name="Google Shape;1666;p8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7" name="Google Shape;1667;p8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8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9" name="Google Shape;1669;p8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0" name="Google Shape;1670;p8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1" name="Google Shape;1671;p8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2" name="Google Shape;1672;p8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3" name="Google Shape;1673;p8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4" name="Google Shape;1674;p8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5" name="Google Shape;1675;p8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6" name="Google Shape;1676;p8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7" name="Google Shape;1677;p8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8" name="Google Shape;1678;p8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9" name="Google Shape;1679;p8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0" name="Google Shape;1680;p8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1" name="Google Shape;1681;p8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2" name="Google Shape;1682;p8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3" name="Google Shape;1683;p8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4" name="Google Shape;1684;p8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8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6" name="Google Shape;1686;p8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7" name="Google Shape;1687;p8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8" name="Google Shape;1688;p8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9" name="Google Shape;1689;p8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8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8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8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8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8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5" name="Google Shape;1695;p8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8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8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8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8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8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p8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p8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8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8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8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8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8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8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8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8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8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8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8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8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8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8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8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8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8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8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8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8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8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8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8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6" name="Google Shape;1726;p8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7" name="Google Shape;1727;p8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8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9" name="Google Shape;1729;p8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0" name="Google Shape;1730;p8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1" name="Google Shape;1731;p8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2" name="Google Shape;1732;p8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3" name="Google Shape;1733;p8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4" name="Google Shape;1734;p8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35" name="Google Shape;1735;p8"/>
          <p:cNvGrpSpPr/>
          <p:nvPr/>
        </p:nvGrpSpPr>
        <p:grpSpPr>
          <a:xfrm rot="-3257908">
            <a:off x="1814466" y="2493793"/>
            <a:ext cx="2088696" cy="2686432"/>
            <a:chOff x="1315459" y="2611103"/>
            <a:chExt cx="1345200" cy="1730100"/>
          </a:xfrm>
        </p:grpSpPr>
        <p:sp>
          <p:nvSpPr>
            <p:cNvPr id="1736" name="Google Shape;1736;p8"/>
            <p:cNvSpPr/>
            <p:nvPr/>
          </p:nvSpPr>
          <p:spPr>
            <a:xfrm>
              <a:off x="1315459" y="2611103"/>
              <a:ext cx="1345200" cy="1730100"/>
            </a:xfrm>
            <a:prstGeom prst="roundRect">
              <a:avLst>
                <a:gd name="adj" fmla="val 6170"/>
              </a:avLst>
            </a:prstGeom>
            <a:solidFill>
              <a:srgbClr val="4D4D4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8"/>
            <p:cNvSpPr/>
            <p:nvPr/>
          </p:nvSpPr>
          <p:spPr>
            <a:xfrm>
              <a:off x="1417522" y="2694930"/>
              <a:ext cx="1127083" cy="273474"/>
            </a:xfrm>
            <a:custGeom>
              <a:avLst/>
              <a:gdLst/>
              <a:ahLst/>
              <a:cxnLst/>
              <a:rect l="l" t="t" r="r" b="b"/>
              <a:pathLst>
                <a:path w="1127083" h="273474" extrusionOk="0">
                  <a:moveTo>
                    <a:pt x="0" y="0"/>
                  </a:moveTo>
                  <a:lnTo>
                    <a:pt x="1127084" y="0"/>
                  </a:lnTo>
                  <a:lnTo>
                    <a:pt x="1127084" y="273474"/>
                  </a:lnTo>
                  <a:lnTo>
                    <a:pt x="0" y="27347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8"/>
            <p:cNvSpPr/>
            <p:nvPr/>
          </p:nvSpPr>
          <p:spPr>
            <a:xfrm>
              <a:off x="1432315" y="2713402"/>
              <a:ext cx="1096793" cy="236531"/>
            </a:xfrm>
            <a:custGeom>
              <a:avLst/>
              <a:gdLst/>
              <a:ahLst/>
              <a:cxnLst/>
              <a:rect l="l" t="t" r="r" b="b"/>
              <a:pathLst>
                <a:path w="1096793" h="236531" extrusionOk="0">
                  <a:moveTo>
                    <a:pt x="0" y="0"/>
                  </a:moveTo>
                  <a:lnTo>
                    <a:pt x="1096793" y="0"/>
                  </a:lnTo>
                  <a:lnTo>
                    <a:pt x="1096793" y="236531"/>
                  </a:lnTo>
                  <a:lnTo>
                    <a:pt x="0" y="23653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8"/>
            <p:cNvSpPr/>
            <p:nvPr/>
          </p:nvSpPr>
          <p:spPr>
            <a:xfrm>
              <a:off x="141752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8"/>
            <p:cNvSpPr/>
            <p:nvPr/>
          </p:nvSpPr>
          <p:spPr>
            <a:xfrm>
              <a:off x="165178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8"/>
            <p:cNvSpPr/>
            <p:nvPr/>
          </p:nvSpPr>
          <p:spPr>
            <a:xfrm>
              <a:off x="18861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8"/>
            <p:cNvSpPr/>
            <p:nvPr/>
          </p:nvSpPr>
          <p:spPr>
            <a:xfrm>
              <a:off x="212046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8"/>
            <p:cNvSpPr/>
            <p:nvPr/>
          </p:nvSpPr>
          <p:spPr>
            <a:xfrm>
              <a:off x="23547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8"/>
            <p:cNvSpPr/>
            <p:nvPr/>
          </p:nvSpPr>
          <p:spPr>
            <a:xfrm>
              <a:off x="141752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8"/>
            <p:cNvSpPr/>
            <p:nvPr/>
          </p:nvSpPr>
          <p:spPr>
            <a:xfrm>
              <a:off x="165178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8"/>
            <p:cNvSpPr/>
            <p:nvPr/>
          </p:nvSpPr>
          <p:spPr>
            <a:xfrm>
              <a:off x="18861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7" name="Google Shape;1747;p8"/>
            <p:cNvSpPr/>
            <p:nvPr/>
          </p:nvSpPr>
          <p:spPr>
            <a:xfrm>
              <a:off x="212046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8" name="Google Shape;1748;p8"/>
            <p:cNvSpPr/>
            <p:nvPr/>
          </p:nvSpPr>
          <p:spPr>
            <a:xfrm>
              <a:off x="23547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8"/>
            <p:cNvSpPr/>
            <p:nvPr/>
          </p:nvSpPr>
          <p:spPr>
            <a:xfrm>
              <a:off x="141752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0" name="Google Shape;1750;p8"/>
            <p:cNvSpPr/>
            <p:nvPr/>
          </p:nvSpPr>
          <p:spPr>
            <a:xfrm>
              <a:off x="165178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1" name="Google Shape;1751;p8"/>
            <p:cNvSpPr/>
            <p:nvPr/>
          </p:nvSpPr>
          <p:spPr>
            <a:xfrm>
              <a:off x="18861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8"/>
            <p:cNvSpPr/>
            <p:nvPr/>
          </p:nvSpPr>
          <p:spPr>
            <a:xfrm>
              <a:off x="212046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8"/>
            <p:cNvSpPr/>
            <p:nvPr/>
          </p:nvSpPr>
          <p:spPr>
            <a:xfrm>
              <a:off x="23547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p8"/>
            <p:cNvSpPr/>
            <p:nvPr/>
          </p:nvSpPr>
          <p:spPr>
            <a:xfrm>
              <a:off x="141752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8"/>
            <p:cNvSpPr/>
            <p:nvPr/>
          </p:nvSpPr>
          <p:spPr>
            <a:xfrm>
              <a:off x="165178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6" name="Google Shape;1756;p8"/>
            <p:cNvSpPr/>
            <p:nvPr/>
          </p:nvSpPr>
          <p:spPr>
            <a:xfrm>
              <a:off x="18861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7" name="Google Shape;1757;p8"/>
            <p:cNvSpPr/>
            <p:nvPr/>
          </p:nvSpPr>
          <p:spPr>
            <a:xfrm>
              <a:off x="212046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8" name="Google Shape;1758;p8"/>
            <p:cNvSpPr/>
            <p:nvPr/>
          </p:nvSpPr>
          <p:spPr>
            <a:xfrm>
              <a:off x="23547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9" name="Google Shape;1759;p8"/>
            <p:cNvSpPr/>
            <p:nvPr/>
          </p:nvSpPr>
          <p:spPr>
            <a:xfrm>
              <a:off x="1432315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0" name="Google Shape;1760;p8"/>
            <p:cNvSpPr/>
            <p:nvPr/>
          </p:nvSpPr>
          <p:spPr>
            <a:xfrm>
              <a:off x="1666107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1" name="Google Shape;1761;p8"/>
            <p:cNvSpPr/>
            <p:nvPr/>
          </p:nvSpPr>
          <p:spPr>
            <a:xfrm>
              <a:off x="1899898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2" name="Google Shape;1762;p8"/>
            <p:cNvSpPr/>
            <p:nvPr/>
          </p:nvSpPr>
          <p:spPr>
            <a:xfrm>
              <a:off x="2133690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3" name="Google Shape;1763;p8"/>
            <p:cNvSpPr/>
            <p:nvPr/>
          </p:nvSpPr>
          <p:spPr>
            <a:xfrm>
              <a:off x="2367481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4" name="Google Shape;1764;p8"/>
            <p:cNvSpPr/>
            <p:nvPr/>
          </p:nvSpPr>
          <p:spPr>
            <a:xfrm>
              <a:off x="1432315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5" name="Google Shape;1765;p8"/>
            <p:cNvSpPr/>
            <p:nvPr/>
          </p:nvSpPr>
          <p:spPr>
            <a:xfrm>
              <a:off x="1666107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6" name="Google Shape;1766;p8"/>
            <p:cNvSpPr/>
            <p:nvPr/>
          </p:nvSpPr>
          <p:spPr>
            <a:xfrm>
              <a:off x="1899898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7" name="Google Shape;1767;p8"/>
            <p:cNvSpPr/>
            <p:nvPr/>
          </p:nvSpPr>
          <p:spPr>
            <a:xfrm>
              <a:off x="2133690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8"/>
            <p:cNvSpPr/>
            <p:nvPr/>
          </p:nvSpPr>
          <p:spPr>
            <a:xfrm>
              <a:off x="2367481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9" name="Google Shape;1769;p8"/>
            <p:cNvSpPr/>
            <p:nvPr/>
          </p:nvSpPr>
          <p:spPr>
            <a:xfrm>
              <a:off x="1430437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0" name="Google Shape;1770;p8"/>
            <p:cNvSpPr/>
            <p:nvPr/>
          </p:nvSpPr>
          <p:spPr>
            <a:xfrm>
              <a:off x="1664228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1" name="Google Shape;1771;p8"/>
            <p:cNvSpPr/>
            <p:nvPr/>
          </p:nvSpPr>
          <p:spPr>
            <a:xfrm>
              <a:off x="1898020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2" name="Google Shape;1772;p8"/>
            <p:cNvSpPr/>
            <p:nvPr/>
          </p:nvSpPr>
          <p:spPr>
            <a:xfrm>
              <a:off x="2131733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3" name="Google Shape;1773;p8"/>
            <p:cNvSpPr/>
            <p:nvPr/>
          </p:nvSpPr>
          <p:spPr>
            <a:xfrm>
              <a:off x="2365525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4" name="Google Shape;1774;p8"/>
            <p:cNvSpPr/>
            <p:nvPr/>
          </p:nvSpPr>
          <p:spPr>
            <a:xfrm>
              <a:off x="1430437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5" name="Google Shape;1775;p8"/>
            <p:cNvSpPr/>
            <p:nvPr/>
          </p:nvSpPr>
          <p:spPr>
            <a:xfrm>
              <a:off x="1664228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6" name="Google Shape;1776;p8"/>
            <p:cNvSpPr/>
            <p:nvPr/>
          </p:nvSpPr>
          <p:spPr>
            <a:xfrm>
              <a:off x="1898020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7" name="Google Shape;1777;p8"/>
            <p:cNvSpPr/>
            <p:nvPr/>
          </p:nvSpPr>
          <p:spPr>
            <a:xfrm>
              <a:off x="2131733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8" name="Google Shape;1778;p8"/>
            <p:cNvSpPr/>
            <p:nvPr/>
          </p:nvSpPr>
          <p:spPr>
            <a:xfrm>
              <a:off x="2365525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9" name="Google Shape;1779;p8"/>
            <p:cNvSpPr/>
            <p:nvPr/>
          </p:nvSpPr>
          <p:spPr>
            <a:xfrm>
              <a:off x="2003997" y="2713402"/>
              <a:ext cx="525894" cy="236531"/>
            </a:xfrm>
            <a:custGeom>
              <a:avLst/>
              <a:gdLst/>
              <a:ahLst/>
              <a:cxnLst/>
              <a:rect l="l" t="t" r="r" b="b"/>
              <a:pathLst>
                <a:path w="525894" h="236531" extrusionOk="0">
                  <a:moveTo>
                    <a:pt x="174228" y="0"/>
                  </a:moveTo>
                  <a:lnTo>
                    <a:pt x="525894" y="0"/>
                  </a:lnTo>
                  <a:lnTo>
                    <a:pt x="525894" y="236531"/>
                  </a:lnTo>
                  <a:lnTo>
                    <a:pt x="0" y="236531"/>
                  </a:lnTo>
                  <a:lnTo>
                    <a:pt x="174228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0" name="Google Shape;1780;p8"/>
            <p:cNvSpPr/>
            <p:nvPr/>
          </p:nvSpPr>
          <p:spPr>
            <a:xfrm>
              <a:off x="141752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1" name="Google Shape;1781;p8"/>
            <p:cNvSpPr/>
            <p:nvPr/>
          </p:nvSpPr>
          <p:spPr>
            <a:xfrm>
              <a:off x="165178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2" name="Google Shape;1782;p8"/>
            <p:cNvSpPr/>
            <p:nvPr/>
          </p:nvSpPr>
          <p:spPr>
            <a:xfrm>
              <a:off x="18861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3" name="Google Shape;1783;p8"/>
            <p:cNvSpPr/>
            <p:nvPr/>
          </p:nvSpPr>
          <p:spPr>
            <a:xfrm>
              <a:off x="212046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4" name="Google Shape;1784;p8"/>
            <p:cNvSpPr/>
            <p:nvPr/>
          </p:nvSpPr>
          <p:spPr>
            <a:xfrm>
              <a:off x="23547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5" name="Google Shape;1785;p8"/>
            <p:cNvSpPr/>
            <p:nvPr/>
          </p:nvSpPr>
          <p:spPr>
            <a:xfrm>
              <a:off x="1430437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6" name="Google Shape;1786;p8"/>
            <p:cNvSpPr/>
            <p:nvPr/>
          </p:nvSpPr>
          <p:spPr>
            <a:xfrm>
              <a:off x="1664228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7" name="Google Shape;1787;p8"/>
            <p:cNvSpPr/>
            <p:nvPr/>
          </p:nvSpPr>
          <p:spPr>
            <a:xfrm>
              <a:off x="1898020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8" name="Google Shape;1788;p8"/>
            <p:cNvSpPr/>
            <p:nvPr/>
          </p:nvSpPr>
          <p:spPr>
            <a:xfrm>
              <a:off x="2131733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9" name="Google Shape;1789;p8"/>
            <p:cNvSpPr/>
            <p:nvPr/>
          </p:nvSpPr>
          <p:spPr>
            <a:xfrm>
              <a:off x="2365525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90" name="Google Shape;1790;p8"/>
          <p:cNvGrpSpPr/>
          <p:nvPr/>
        </p:nvGrpSpPr>
        <p:grpSpPr>
          <a:xfrm rot="-10132101">
            <a:off x="3930351" y="4490021"/>
            <a:ext cx="1350503" cy="2176552"/>
            <a:chOff x="5781734" y="2919412"/>
            <a:chExt cx="632081" cy="1018700"/>
          </a:xfrm>
        </p:grpSpPr>
        <p:sp>
          <p:nvSpPr>
            <p:cNvPr id="1791" name="Google Shape;1791;p8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8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p8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4" name="Google Shape;1794;p8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8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8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8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8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8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8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01" name="Google Shape;1801;p8"/>
          <p:cNvGrpSpPr/>
          <p:nvPr/>
        </p:nvGrpSpPr>
        <p:grpSpPr>
          <a:xfrm rot="-3072723">
            <a:off x="4041881" y="3263421"/>
            <a:ext cx="3510686" cy="2651481"/>
            <a:chOff x="5102217" y="2695575"/>
            <a:chExt cx="1971523" cy="1489013"/>
          </a:xfrm>
        </p:grpSpPr>
        <p:sp>
          <p:nvSpPr>
            <p:cNvPr id="1802" name="Google Shape;1802;p8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3" name="Google Shape;1803;p8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4" name="Google Shape;1804;p8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5" name="Google Shape;1805;p8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6" name="Google Shape;1806;p8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7" name="Google Shape;1807;p8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8" name="Google Shape;1808;p8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9" name="Google Shape;1809;p8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0" name="Google Shape;1810;p8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1" name="Google Shape;1811;p8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2" name="Google Shape;1812;p8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3" name="Google Shape;1813;p8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4" name="Google Shape;1814;p8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5" name="Google Shape;1815;p8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6" name="Google Shape;1816;p8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17" name="Google Shape;1817;p8"/>
          <p:cNvGrpSpPr/>
          <p:nvPr/>
        </p:nvGrpSpPr>
        <p:grpSpPr>
          <a:xfrm rot="6356396">
            <a:off x="5946515" y="3288270"/>
            <a:ext cx="1251787" cy="3095320"/>
            <a:chOff x="5662611" y="2352674"/>
            <a:chExt cx="869442" cy="2149888"/>
          </a:xfrm>
        </p:grpSpPr>
        <p:sp>
          <p:nvSpPr>
            <p:cNvPr id="1818" name="Google Shape;1818;p8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9" name="Google Shape;1819;p8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0" name="Google Shape;1820;p8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1" name="Google Shape;1821;p8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2" name="Google Shape;1822;p8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3" name="Google Shape;1823;p8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4" name="Google Shape;1824;p8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25" name="Google Shape;1825;p8"/>
          <p:cNvGrpSpPr/>
          <p:nvPr/>
        </p:nvGrpSpPr>
        <p:grpSpPr>
          <a:xfrm rot="6676291">
            <a:off x="5351535" y="3842414"/>
            <a:ext cx="2344233" cy="2428569"/>
            <a:chOff x="5281612" y="2586132"/>
            <a:chExt cx="1628298" cy="1686877"/>
          </a:xfrm>
        </p:grpSpPr>
        <p:sp>
          <p:nvSpPr>
            <p:cNvPr id="1826" name="Google Shape;1826;p8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7" name="Google Shape;1827;p8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8" name="Google Shape;1828;p8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9" name="Google Shape;1829;p8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0" name="Google Shape;1830;p8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1" name="Google Shape;1831;p8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2" name="Google Shape;1832;p8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33" name="Google Shape;1833;p8"/>
          <p:cNvGrpSpPr/>
          <p:nvPr/>
        </p:nvGrpSpPr>
        <p:grpSpPr>
          <a:xfrm rot="10800000">
            <a:off x="5624782" y="3686348"/>
            <a:ext cx="1003255" cy="3171712"/>
            <a:chOff x="5747859" y="2329719"/>
            <a:chExt cx="696850" cy="2203037"/>
          </a:xfrm>
        </p:grpSpPr>
        <p:sp>
          <p:nvSpPr>
            <p:cNvPr id="1834" name="Google Shape;1834;p8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5" name="Google Shape;1835;p8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6" name="Google Shape;1836;p8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7" name="Google Shape;1837;p8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8" name="Google Shape;1838;p8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9" name="Google Shape;1839;p8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0" name="Google Shape;1840;p8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41" name="Google Shape;1841;p8"/>
          <p:cNvGrpSpPr/>
          <p:nvPr/>
        </p:nvGrpSpPr>
        <p:grpSpPr>
          <a:xfrm rot="5915486">
            <a:off x="7159599" y="486320"/>
            <a:ext cx="4226227" cy="3887196"/>
            <a:chOff x="5252920" y="2652722"/>
            <a:chExt cx="1688542" cy="1553086"/>
          </a:xfrm>
        </p:grpSpPr>
        <p:sp>
          <p:nvSpPr>
            <p:cNvPr id="1842" name="Google Shape;1842;p8"/>
            <p:cNvSpPr/>
            <p:nvPr/>
          </p:nvSpPr>
          <p:spPr>
            <a:xfrm>
              <a:off x="5895212" y="3373278"/>
              <a:ext cx="1041117" cy="287641"/>
            </a:xfrm>
            <a:custGeom>
              <a:avLst/>
              <a:gdLst/>
              <a:ahLst/>
              <a:cxnLst/>
              <a:rect l="l" t="t" r="r" b="b"/>
              <a:pathLst>
                <a:path w="1041117" h="287641" extrusionOk="0">
                  <a:moveTo>
                    <a:pt x="1040695" y="251574"/>
                  </a:moveTo>
                  <a:cubicBezTo>
                    <a:pt x="1045934" y="211283"/>
                    <a:pt x="985736" y="199853"/>
                    <a:pt x="957352" y="194424"/>
                  </a:cubicBezTo>
                  <a:cubicBezTo>
                    <a:pt x="904298" y="183470"/>
                    <a:pt x="852577" y="167658"/>
                    <a:pt x="800570" y="153276"/>
                  </a:cubicBezTo>
                  <a:lnTo>
                    <a:pt x="552920" y="84886"/>
                  </a:lnTo>
                  <a:lnTo>
                    <a:pt x="414331" y="46786"/>
                  </a:lnTo>
                  <a:lnTo>
                    <a:pt x="244501" y="-267"/>
                  </a:lnTo>
                  <a:cubicBezTo>
                    <a:pt x="181064" y="18706"/>
                    <a:pt x="114408" y="24450"/>
                    <a:pt x="48667" y="16592"/>
                  </a:cubicBezTo>
                  <a:cubicBezTo>
                    <a:pt x="36665" y="14973"/>
                    <a:pt x="25902" y="13163"/>
                    <a:pt x="15615" y="10972"/>
                  </a:cubicBezTo>
                  <a:lnTo>
                    <a:pt x="-101" y="121272"/>
                  </a:lnTo>
                  <a:cubicBezTo>
                    <a:pt x="15710" y="126225"/>
                    <a:pt x="28474" y="131559"/>
                    <a:pt x="35617" y="134416"/>
                  </a:cubicBezTo>
                  <a:cubicBezTo>
                    <a:pt x="130867" y="172516"/>
                    <a:pt x="236404" y="187566"/>
                    <a:pt x="336798" y="204425"/>
                  </a:cubicBezTo>
                  <a:cubicBezTo>
                    <a:pt x="401473" y="215379"/>
                    <a:pt x="466433" y="225094"/>
                    <a:pt x="531489" y="234143"/>
                  </a:cubicBezTo>
                  <a:cubicBezTo>
                    <a:pt x="557111" y="237858"/>
                    <a:pt x="582733" y="241287"/>
                    <a:pt x="608356" y="244716"/>
                  </a:cubicBezTo>
                  <a:cubicBezTo>
                    <a:pt x="724084" y="260051"/>
                    <a:pt x="842290" y="280911"/>
                    <a:pt x="958971" y="287102"/>
                  </a:cubicBezTo>
                  <a:cubicBezTo>
                    <a:pt x="983545" y="288435"/>
                    <a:pt x="1036123" y="286054"/>
                    <a:pt x="1040600" y="2521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3" name="Google Shape;1843;p8"/>
            <p:cNvSpPr/>
            <p:nvPr/>
          </p:nvSpPr>
          <p:spPr>
            <a:xfrm>
              <a:off x="5252920" y="3285552"/>
              <a:ext cx="657817" cy="378668"/>
            </a:xfrm>
            <a:custGeom>
              <a:avLst/>
              <a:gdLst/>
              <a:ahLst/>
              <a:cxnLst/>
              <a:rect l="l" t="t" r="r" b="b"/>
              <a:pathLst>
                <a:path w="657817" h="378668" extrusionOk="0">
                  <a:moveTo>
                    <a:pt x="657716" y="96983"/>
                  </a:moveTo>
                  <a:cubicBezTo>
                    <a:pt x="622188" y="89458"/>
                    <a:pt x="592756" y="77933"/>
                    <a:pt x="535034" y="62979"/>
                  </a:cubicBezTo>
                  <a:cubicBezTo>
                    <a:pt x="472836" y="47167"/>
                    <a:pt x="230234" y="-6363"/>
                    <a:pt x="171179" y="304"/>
                  </a:cubicBezTo>
                  <a:cubicBezTo>
                    <a:pt x="116782" y="6286"/>
                    <a:pt x="67404" y="34833"/>
                    <a:pt x="35067" y="78981"/>
                  </a:cubicBezTo>
                  <a:cubicBezTo>
                    <a:pt x="-25828" y="164773"/>
                    <a:pt x="-5643" y="283692"/>
                    <a:pt x="80149" y="344585"/>
                  </a:cubicBezTo>
                  <a:cubicBezTo>
                    <a:pt x="80177" y="344605"/>
                    <a:pt x="80196" y="344614"/>
                    <a:pt x="80215" y="344633"/>
                  </a:cubicBezTo>
                  <a:cubicBezTo>
                    <a:pt x="147652" y="392258"/>
                    <a:pt x="235187" y="383876"/>
                    <a:pt x="308053" y="354158"/>
                  </a:cubicBezTo>
                  <a:cubicBezTo>
                    <a:pt x="345258" y="338890"/>
                    <a:pt x="380167" y="318535"/>
                    <a:pt x="411781" y="293674"/>
                  </a:cubicBezTo>
                  <a:cubicBezTo>
                    <a:pt x="444261" y="267766"/>
                    <a:pt x="463787" y="227761"/>
                    <a:pt x="502078" y="209188"/>
                  </a:cubicBezTo>
                  <a:cubicBezTo>
                    <a:pt x="550941" y="185375"/>
                    <a:pt x="605329" y="195757"/>
                    <a:pt x="642000" y="207473"/>
                  </a:cubicBezTo>
                  <a:lnTo>
                    <a:pt x="657716" y="96983"/>
                  </a:lnTo>
                  <a:close/>
                  <a:moveTo>
                    <a:pt x="159654" y="263671"/>
                  </a:moveTo>
                  <a:cubicBezTo>
                    <a:pt x="120659" y="236086"/>
                    <a:pt x="111410" y="182117"/>
                    <a:pt x="138994" y="143113"/>
                  </a:cubicBezTo>
                  <a:cubicBezTo>
                    <a:pt x="166579" y="104117"/>
                    <a:pt x="220547" y="94869"/>
                    <a:pt x="259542" y="122453"/>
                  </a:cubicBezTo>
                  <a:cubicBezTo>
                    <a:pt x="298538" y="150037"/>
                    <a:pt x="307787" y="204016"/>
                    <a:pt x="280212" y="243011"/>
                  </a:cubicBezTo>
                  <a:cubicBezTo>
                    <a:pt x="280183" y="243040"/>
                    <a:pt x="280164" y="243068"/>
                    <a:pt x="280145" y="243097"/>
                  </a:cubicBezTo>
                  <a:cubicBezTo>
                    <a:pt x="252532" y="282025"/>
                    <a:pt x="198611" y="291226"/>
                    <a:pt x="159654" y="2636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4" name="Google Shape;1844;p8"/>
            <p:cNvSpPr/>
            <p:nvPr/>
          </p:nvSpPr>
          <p:spPr>
            <a:xfrm>
              <a:off x="5899974" y="3438333"/>
              <a:ext cx="1041488" cy="222711"/>
            </a:xfrm>
            <a:custGeom>
              <a:avLst/>
              <a:gdLst/>
              <a:ahLst/>
              <a:cxnLst/>
              <a:rect l="l" t="t" r="r" b="b"/>
              <a:pathLst>
                <a:path w="1041488" h="222711" extrusionOk="0">
                  <a:moveTo>
                    <a:pt x="958971" y="222141"/>
                  </a:moveTo>
                  <a:cubicBezTo>
                    <a:pt x="842194" y="215855"/>
                    <a:pt x="723989" y="194995"/>
                    <a:pt x="608356" y="179565"/>
                  </a:cubicBezTo>
                  <a:cubicBezTo>
                    <a:pt x="582733" y="176136"/>
                    <a:pt x="557016" y="172707"/>
                    <a:pt x="531489" y="168992"/>
                  </a:cubicBezTo>
                  <a:cubicBezTo>
                    <a:pt x="466462" y="159915"/>
                    <a:pt x="401568" y="150009"/>
                    <a:pt x="336798" y="139274"/>
                  </a:cubicBezTo>
                  <a:cubicBezTo>
                    <a:pt x="236404" y="122129"/>
                    <a:pt x="130772" y="106699"/>
                    <a:pt x="35617" y="69075"/>
                  </a:cubicBezTo>
                  <a:cubicBezTo>
                    <a:pt x="28188" y="66027"/>
                    <a:pt x="15710" y="60788"/>
                    <a:pt x="-101" y="55930"/>
                  </a:cubicBezTo>
                  <a:lnTo>
                    <a:pt x="7900" y="-267"/>
                  </a:lnTo>
                  <a:cubicBezTo>
                    <a:pt x="17425" y="3066"/>
                    <a:pt x="25045" y="6305"/>
                    <a:pt x="30188" y="8305"/>
                  </a:cubicBezTo>
                  <a:cubicBezTo>
                    <a:pt x="125438" y="46405"/>
                    <a:pt x="230975" y="61550"/>
                    <a:pt x="331369" y="78505"/>
                  </a:cubicBezTo>
                  <a:cubicBezTo>
                    <a:pt x="396043" y="89458"/>
                    <a:pt x="461004" y="99174"/>
                    <a:pt x="526060" y="108223"/>
                  </a:cubicBezTo>
                  <a:cubicBezTo>
                    <a:pt x="551587" y="112032"/>
                    <a:pt x="577209" y="115366"/>
                    <a:pt x="602926" y="118795"/>
                  </a:cubicBezTo>
                  <a:cubicBezTo>
                    <a:pt x="718560" y="134226"/>
                    <a:pt x="836765" y="155181"/>
                    <a:pt x="953447" y="161372"/>
                  </a:cubicBezTo>
                  <a:cubicBezTo>
                    <a:pt x="970591" y="162324"/>
                    <a:pt x="1001072" y="161372"/>
                    <a:pt x="1020122" y="149561"/>
                  </a:cubicBezTo>
                  <a:cubicBezTo>
                    <a:pt x="1034418" y="156352"/>
                    <a:pt x="1042867" y="171440"/>
                    <a:pt x="1041172" y="187185"/>
                  </a:cubicBezTo>
                  <a:cubicBezTo>
                    <a:pt x="1036885" y="221189"/>
                    <a:pt x="984022" y="223570"/>
                    <a:pt x="959447" y="2221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5" name="Google Shape;1845;p8"/>
            <p:cNvSpPr/>
            <p:nvPr/>
          </p:nvSpPr>
          <p:spPr>
            <a:xfrm>
              <a:off x="5257657" y="3421247"/>
              <a:ext cx="650509" cy="244044"/>
            </a:xfrm>
            <a:custGeom>
              <a:avLst/>
              <a:gdLst/>
              <a:ahLst/>
              <a:cxnLst/>
              <a:rect l="l" t="t" r="r" b="b"/>
              <a:pathLst>
                <a:path w="650509" h="244044" extrusionOk="0">
                  <a:moveTo>
                    <a:pt x="650408" y="16915"/>
                  </a:moveTo>
                  <a:cubicBezTo>
                    <a:pt x="646312" y="15295"/>
                    <a:pt x="641836" y="13866"/>
                    <a:pt x="636978" y="12342"/>
                  </a:cubicBezTo>
                  <a:lnTo>
                    <a:pt x="636978" y="12342"/>
                  </a:lnTo>
                  <a:cubicBezTo>
                    <a:pt x="600307" y="532"/>
                    <a:pt x="545728" y="-9565"/>
                    <a:pt x="496960" y="14057"/>
                  </a:cubicBezTo>
                  <a:cubicBezTo>
                    <a:pt x="458860" y="33107"/>
                    <a:pt x="439144" y="72731"/>
                    <a:pt x="406473" y="98448"/>
                  </a:cubicBezTo>
                  <a:cubicBezTo>
                    <a:pt x="374869" y="123299"/>
                    <a:pt x="339960" y="143616"/>
                    <a:pt x="302745" y="158837"/>
                  </a:cubicBezTo>
                  <a:cubicBezTo>
                    <a:pt x="229689" y="188174"/>
                    <a:pt x="142154" y="196937"/>
                    <a:pt x="74717" y="149312"/>
                  </a:cubicBezTo>
                  <a:cubicBezTo>
                    <a:pt x="37827" y="123233"/>
                    <a:pt x="11471" y="84818"/>
                    <a:pt x="422" y="41013"/>
                  </a:cubicBezTo>
                  <a:cubicBezTo>
                    <a:pt x="-4512" y="107431"/>
                    <a:pt x="25701" y="171582"/>
                    <a:pt x="80051" y="210082"/>
                  </a:cubicBezTo>
                  <a:cubicBezTo>
                    <a:pt x="147488" y="257707"/>
                    <a:pt x="235118" y="249134"/>
                    <a:pt x="308079" y="219607"/>
                  </a:cubicBezTo>
                  <a:cubicBezTo>
                    <a:pt x="345265" y="204348"/>
                    <a:pt x="380174" y="184021"/>
                    <a:pt x="411807" y="159218"/>
                  </a:cubicBezTo>
                  <a:cubicBezTo>
                    <a:pt x="444382" y="133310"/>
                    <a:pt x="463908" y="93400"/>
                    <a:pt x="502294" y="74827"/>
                  </a:cubicBezTo>
                  <a:cubicBezTo>
                    <a:pt x="551157" y="51014"/>
                    <a:pt x="605640" y="61301"/>
                    <a:pt x="642312" y="73112"/>
                  </a:cubicBezTo>
                  <a:lnTo>
                    <a:pt x="650313" y="1710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6" name="Google Shape;1846;p8"/>
            <p:cNvSpPr/>
            <p:nvPr/>
          </p:nvSpPr>
          <p:spPr>
            <a:xfrm>
              <a:off x="5958934" y="3263169"/>
              <a:ext cx="586331" cy="942639"/>
            </a:xfrm>
            <a:custGeom>
              <a:avLst/>
              <a:gdLst/>
              <a:ahLst/>
              <a:cxnLst/>
              <a:rect l="l" t="t" r="r" b="b"/>
              <a:pathLst>
                <a:path w="586331" h="942639" extrusionOk="0">
                  <a:moveTo>
                    <a:pt x="573970" y="849744"/>
                  </a:moveTo>
                  <a:cubicBezTo>
                    <a:pt x="529393" y="741730"/>
                    <a:pt x="470434" y="637050"/>
                    <a:pt x="417570" y="533037"/>
                  </a:cubicBezTo>
                  <a:cubicBezTo>
                    <a:pt x="405854" y="509892"/>
                    <a:pt x="394138" y="486841"/>
                    <a:pt x="382137" y="463981"/>
                  </a:cubicBezTo>
                  <a:cubicBezTo>
                    <a:pt x="352038" y="405593"/>
                    <a:pt x="321177" y="347491"/>
                    <a:pt x="289554" y="290150"/>
                  </a:cubicBezTo>
                  <a:cubicBezTo>
                    <a:pt x="240119" y="200996"/>
                    <a:pt x="190494" y="106413"/>
                    <a:pt x="123343" y="29070"/>
                  </a:cubicBezTo>
                  <a:cubicBezTo>
                    <a:pt x="118104" y="23069"/>
                    <a:pt x="108960" y="13068"/>
                    <a:pt x="99054" y="-267"/>
                  </a:cubicBezTo>
                  <a:lnTo>
                    <a:pt x="-101" y="51168"/>
                  </a:lnTo>
                  <a:cubicBezTo>
                    <a:pt x="5518" y="60026"/>
                    <a:pt x="10662" y="69646"/>
                    <a:pt x="16186" y="80505"/>
                  </a:cubicBezTo>
                  <a:cubicBezTo>
                    <a:pt x="45542" y="139921"/>
                    <a:pt x="62211" y="204796"/>
                    <a:pt x="65145" y="271005"/>
                  </a:cubicBezTo>
                  <a:cubicBezTo>
                    <a:pt x="98673" y="319325"/>
                    <a:pt x="132268" y="367560"/>
                    <a:pt x="165919" y="415689"/>
                  </a:cubicBezTo>
                  <a:cubicBezTo>
                    <a:pt x="193256" y="455123"/>
                    <a:pt x="220783" y="494461"/>
                    <a:pt x="248120" y="533800"/>
                  </a:cubicBezTo>
                  <a:cubicBezTo>
                    <a:pt x="297079" y="604161"/>
                    <a:pt x="346009" y="674484"/>
                    <a:pt x="394900" y="744778"/>
                  </a:cubicBezTo>
                  <a:cubicBezTo>
                    <a:pt x="425857" y="789165"/>
                    <a:pt x="457861" y="832789"/>
                    <a:pt x="485769" y="879081"/>
                  </a:cubicBezTo>
                  <a:cubicBezTo>
                    <a:pt x="500723" y="903846"/>
                    <a:pt x="531489" y="956900"/>
                    <a:pt x="567970" y="938612"/>
                  </a:cubicBezTo>
                  <a:cubicBezTo>
                    <a:pt x="598640" y="923277"/>
                    <a:pt x="583495" y="872794"/>
                    <a:pt x="573970" y="8499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7" name="Google Shape;1847;p8"/>
            <p:cNvSpPr/>
            <p:nvPr/>
          </p:nvSpPr>
          <p:spPr>
            <a:xfrm>
              <a:off x="5702214" y="2652722"/>
              <a:ext cx="383206" cy="662072"/>
            </a:xfrm>
            <a:custGeom>
              <a:avLst/>
              <a:gdLst/>
              <a:ahLst/>
              <a:cxnLst/>
              <a:rect l="l" t="t" r="r" b="b"/>
              <a:pathLst>
                <a:path w="383206" h="662072" extrusionOk="0">
                  <a:moveTo>
                    <a:pt x="310530" y="477591"/>
                  </a:moveTo>
                  <a:cubicBezTo>
                    <a:pt x="315388" y="435205"/>
                    <a:pt x="346630" y="403582"/>
                    <a:pt x="360060" y="364339"/>
                  </a:cubicBezTo>
                  <a:cubicBezTo>
                    <a:pt x="373052" y="326344"/>
                    <a:pt x="380682" y="286720"/>
                    <a:pt x="382730" y="246610"/>
                  </a:cubicBezTo>
                  <a:cubicBezTo>
                    <a:pt x="386254" y="167934"/>
                    <a:pt x="365489" y="82590"/>
                    <a:pt x="298243" y="34774"/>
                  </a:cubicBezTo>
                  <a:cubicBezTo>
                    <a:pt x="212851" y="-25872"/>
                    <a:pt x="94465" y="-5812"/>
                    <a:pt x="33819" y="79580"/>
                  </a:cubicBezTo>
                  <a:cubicBezTo>
                    <a:pt x="33753" y="79656"/>
                    <a:pt x="33695" y="79742"/>
                    <a:pt x="33638" y="79828"/>
                  </a:cubicBezTo>
                  <a:cubicBezTo>
                    <a:pt x="2949" y="125071"/>
                    <a:pt x="-7414" y="181097"/>
                    <a:pt x="5063" y="234323"/>
                  </a:cubicBezTo>
                  <a:cubicBezTo>
                    <a:pt x="18208" y="292045"/>
                    <a:pt x="148700" y="503499"/>
                    <a:pt x="184133" y="557030"/>
                  </a:cubicBezTo>
                  <a:cubicBezTo>
                    <a:pt x="217090" y="606560"/>
                    <a:pt x="237759" y="630658"/>
                    <a:pt x="256619" y="661805"/>
                  </a:cubicBezTo>
                  <a:lnTo>
                    <a:pt x="355393" y="610465"/>
                  </a:lnTo>
                  <a:cubicBezTo>
                    <a:pt x="332342" y="579795"/>
                    <a:pt x="304625" y="531598"/>
                    <a:pt x="310911" y="477877"/>
                  </a:cubicBezTo>
                  <a:close/>
                  <a:moveTo>
                    <a:pt x="148605" y="277566"/>
                  </a:moveTo>
                  <a:cubicBezTo>
                    <a:pt x="109715" y="250011"/>
                    <a:pt x="100533" y="196147"/>
                    <a:pt x="128079" y="157266"/>
                  </a:cubicBezTo>
                  <a:cubicBezTo>
                    <a:pt x="155635" y="118375"/>
                    <a:pt x="209498" y="109184"/>
                    <a:pt x="248389" y="136739"/>
                  </a:cubicBezTo>
                  <a:cubicBezTo>
                    <a:pt x="287280" y="164295"/>
                    <a:pt x="296462" y="218159"/>
                    <a:pt x="268906" y="257040"/>
                  </a:cubicBezTo>
                  <a:cubicBezTo>
                    <a:pt x="268877" y="257088"/>
                    <a:pt x="268839" y="257135"/>
                    <a:pt x="268811" y="257183"/>
                  </a:cubicBezTo>
                  <a:cubicBezTo>
                    <a:pt x="241160" y="295864"/>
                    <a:pt x="187467" y="304970"/>
                    <a:pt x="148605" y="2775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8" name="Google Shape;1848;p8"/>
            <p:cNvSpPr/>
            <p:nvPr/>
          </p:nvSpPr>
          <p:spPr>
            <a:xfrm>
              <a:off x="5960268" y="3277932"/>
              <a:ext cx="570350" cy="913233"/>
            </a:xfrm>
            <a:custGeom>
              <a:avLst/>
              <a:gdLst/>
              <a:ahLst/>
              <a:cxnLst/>
              <a:rect l="l" t="t" r="r" b="b"/>
              <a:pathLst>
                <a:path w="570350" h="913233" extrusionOk="0">
                  <a:moveTo>
                    <a:pt x="555111" y="910418"/>
                  </a:moveTo>
                  <a:cubicBezTo>
                    <a:pt x="522535" y="924991"/>
                    <a:pt x="492341" y="873366"/>
                    <a:pt x="477577" y="849077"/>
                  </a:cubicBezTo>
                  <a:cubicBezTo>
                    <a:pt x="450145" y="803738"/>
                    <a:pt x="419094" y="760780"/>
                    <a:pt x="388995" y="717156"/>
                  </a:cubicBezTo>
                  <a:cubicBezTo>
                    <a:pt x="341370" y="647938"/>
                    <a:pt x="293745" y="578786"/>
                    <a:pt x="246120" y="509701"/>
                  </a:cubicBezTo>
                  <a:cubicBezTo>
                    <a:pt x="219517" y="471030"/>
                    <a:pt x="192904" y="432292"/>
                    <a:pt x="166300" y="393496"/>
                  </a:cubicBezTo>
                  <a:cubicBezTo>
                    <a:pt x="133534" y="346062"/>
                    <a:pt x="100892" y="298627"/>
                    <a:pt x="68383" y="251193"/>
                  </a:cubicBezTo>
                  <a:cubicBezTo>
                    <a:pt x="62544" y="188080"/>
                    <a:pt x="44733" y="126663"/>
                    <a:pt x="15901" y="70218"/>
                  </a:cubicBezTo>
                  <a:cubicBezTo>
                    <a:pt x="10471" y="59645"/>
                    <a:pt x="5328" y="50406"/>
                    <a:pt x="-101" y="41643"/>
                  </a:cubicBezTo>
                  <a:lnTo>
                    <a:pt x="-101" y="41643"/>
                  </a:lnTo>
                  <a:lnTo>
                    <a:pt x="59906" y="13068"/>
                  </a:lnTo>
                  <a:lnTo>
                    <a:pt x="88481" y="-267"/>
                  </a:lnTo>
                  <a:lnTo>
                    <a:pt x="88481" y="-267"/>
                  </a:lnTo>
                  <a:lnTo>
                    <a:pt x="59906" y="13163"/>
                  </a:lnTo>
                  <a:cubicBezTo>
                    <a:pt x="65431" y="21831"/>
                    <a:pt x="70574" y="31165"/>
                    <a:pt x="76099" y="41738"/>
                  </a:cubicBezTo>
                  <a:cubicBezTo>
                    <a:pt x="104921" y="98345"/>
                    <a:pt x="122704" y="159924"/>
                    <a:pt x="128486" y="223189"/>
                  </a:cubicBezTo>
                  <a:cubicBezTo>
                    <a:pt x="161062" y="270624"/>
                    <a:pt x="193704" y="318030"/>
                    <a:pt x="226403" y="365398"/>
                  </a:cubicBezTo>
                  <a:cubicBezTo>
                    <a:pt x="252978" y="404069"/>
                    <a:pt x="279743" y="442741"/>
                    <a:pt x="306318" y="481602"/>
                  </a:cubicBezTo>
                  <a:cubicBezTo>
                    <a:pt x="353752" y="550878"/>
                    <a:pt x="401377" y="620029"/>
                    <a:pt x="449193" y="689057"/>
                  </a:cubicBezTo>
                  <a:cubicBezTo>
                    <a:pt x="479197" y="732682"/>
                    <a:pt x="510343" y="775734"/>
                    <a:pt x="537680" y="820978"/>
                  </a:cubicBezTo>
                  <a:cubicBezTo>
                    <a:pt x="546500" y="836733"/>
                    <a:pt x="556902" y="851534"/>
                    <a:pt x="568732" y="865174"/>
                  </a:cubicBezTo>
                  <a:cubicBezTo>
                    <a:pt x="572161" y="884224"/>
                    <a:pt x="570637" y="903274"/>
                    <a:pt x="555111" y="9104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9" name="Google Shape;1849;p8"/>
            <p:cNvSpPr/>
            <p:nvPr/>
          </p:nvSpPr>
          <p:spPr>
            <a:xfrm>
              <a:off x="5705557" y="2674619"/>
              <a:ext cx="341483" cy="625316"/>
            </a:xfrm>
            <a:custGeom>
              <a:avLst/>
              <a:gdLst/>
              <a:ahLst/>
              <a:cxnLst/>
              <a:rect l="l" t="t" r="r" b="b"/>
              <a:pathLst>
                <a:path w="341483" h="625316" extrusionOk="0">
                  <a:moveTo>
                    <a:pt x="341382" y="586187"/>
                  </a:moveTo>
                  <a:lnTo>
                    <a:pt x="310426" y="598760"/>
                  </a:lnTo>
                  <a:cubicBezTo>
                    <a:pt x="292424" y="567899"/>
                    <a:pt x="272326" y="543420"/>
                    <a:pt x="241084" y="493985"/>
                  </a:cubicBezTo>
                  <a:cubicBezTo>
                    <a:pt x="207080" y="440455"/>
                    <a:pt x="82398" y="229571"/>
                    <a:pt x="69634" y="174135"/>
                  </a:cubicBezTo>
                  <a:cubicBezTo>
                    <a:pt x="57537" y="124901"/>
                    <a:pt x="68005" y="72837"/>
                    <a:pt x="98209" y="32118"/>
                  </a:cubicBezTo>
                  <a:cubicBezTo>
                    <a:pt x="108125" y="19621"/>
                    <a:pt x="119878" y="8705"/>
                    <a:pt x="133071" y="-267"/>
                  </a:cubicBezTo>
                  <a:cubicBezTo>
                    <a:pt x="93761" y="6295"/>
                    <a:pt x="58261" y="27117"/>
                    <a:pt x="33344" y="58216"/>
                  </a:cubicBezTo>
                  <a:cubicBezTo>
                    <a:pt x="3216" y="99078"/>
                    <a:pt x="-7242" y="151190"/>
                    <a:pt x="4769" y="200520"/>
                  </a:cubicBezTo>
                  <a:cubicBezTo>
                    <a:pt x="17151" y="255765"/>
                    <a:pt x="141834" y="467220"/>
                    <a:pt x="176219" y="520274"/>
                  </a:cubicBezTo>
                  <a:cubicBezTo>
                    <a:pt x="207651" y="569899"/>
                    <a:pt x="227559" y="594474"/>
                    <a:pt x="245561" y="625049"/>
                  </a:cubicBezTo>
                  <a:lnTo>
                    <a:pt x="245561" y="625049"/>
                  </a:lnTo>
                  <a:lnTo>
                    <a:pt x="310426" y="598760"/>
                  </a:lnTo>
                  <a:lnTo>
                    <a:pt x="341192" y="586092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0" name="Google Shape;1850;p8"/>
            <p:cNvSpPr/>
            <p:nvPr/>
          </p:nvSpPr>
          <p:spPr>
            <a:xfrm>
              <a:off x="6062733" y="3421267"/>
              <a:ext cx="69351" cy="69353"/>
            </a:xfrm>
            <a:custGeom>
              <a:avLst/>
              <a:gdLst/>
              <a:ahLst/>
              <a:cxnLst/>
              <a:rect l="l" t="t" r="r" b="b"/>
              <a:pathLst>
                <a:path w="69351" h="69353" extrusionOk="0">
                  <a:moveTo>
                    <a:pt x="68788" y="28801"/>
                  </a:moveTo>
                  <a:cubicBezTo>
                    <a:pt x="71884" y="47698"/>
                    <a:pt x="59082" y="65529"/>
                    <a:pt x="40185" y="68625"/>
                  </a:cubicBezTo>
                  <a:cubicBezTo>
                    <a:pt x="21287" y="71720"/>
                    <a:pt x="3456" y="58919"/>
                    <a:pt x="361" y="40021"/>
                  </a:cubicBezTo>
                  <a:cubicBezTo>
                    <a:pt x="-2725" y="21190"/>
                    <a:pt x="9971" y="3407"/>
                    <a:pt x="28783" y="226"/>
                  </a:cubicBezTo>
                  <a:cubicBezTo>
                    <a:pt x="47662" y="-2975"/>
                    <a:pt x="65559" y="9741"/>
                    <a:pt x="68760" y="28620"/>
                  </a:cubicBezTo>
                  <a:cubicBezTo>
                    <a:pt x="68769" y="28677"/>
                    <a:pt x="68779" y="28744"/>
                    <a:pt x="68788" y="28801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1" name="Google Shape;1851;p8"/>
            <p:cNvSpPr/>
            <p:nvPr/>
          </p:nvSpPr>
          <p:spPr>
            <a:xfrm>
              <a:off x="6091618" y="3421951"/>
              <a:ext cx="11620" cy="68389"/>
            </a:xfrm>
            <a:custGeom>
              <a:avLst/>
              <a:gdLst/>
              <a:ahLst/>
              <a:cxnLst/>
              <a:rect l="l" t="t" r="r" b="b"/>
              <a:pathLst>
                <a:path w="11620" h="68389" extrusionOk="0">
                  <a:moveTo>
                    <a:pt x="0" y="0"/>
                  </a:moveTo>
                  <a:lnTo>
                    <a:pt x="11621" y="68390"/>
                  </a:ln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52" name="Google Shape;1852;p8"/>
          <p:cNvGrpSpPr/>
          <p:nvPr/>
        </p:nvGrpSpPr>
        <p:grpSpPr>
          <a:xfrm>
            <a:off x="7189220" y="3794676"/>
            <a:ext cx="2922376" cy="2955046"/>
            <a:chOff x="5529738" y="2852832"/>
            <a:chExt cx="1135168" cy="1147858"/>
          </a:xfrm>
        </p:grpSpPr>
        <p:sp>
          <p:nvSpPr>
            <p:cNvPr id="1853" name="Google Shape;1853;p8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4" name="Google Shape;1854;p8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5" name="Google Shape;1855;p8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6" name="Google Shape;1856;p8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7" name="Google Shape;1857;p8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8" name="Google Shape;1858;p8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9" name="Google Shape;1859;p8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0" name="Google Shape;1860;p8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1" name="Google Shape;1861;p8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2" name="Google Shape;1862;p8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3" name="Google Shape;1863;p8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4" name="Google Shape;1864;p8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5" name="Google Shape;1865;p8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6" name="Google Shape;1866;p8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7" name="Google Shape;1867;p8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8" name="Google Shape;1868;p8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9" name="Google Shape;1869;p8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0" name="Google Shape;1870;p8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1" name="Google Shape;1871;p8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2" name="Google Shape;1872;p8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3" name="Google Shape;1873;p8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4" name="Google Shape;1874;p8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5" name="Google Shape;1875;p8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6" name="Google Shape;1876;p8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7" name="Google Shape;1877;p8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8" name="Google Shape;1878;p8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9" name="Google Shape;1879;p8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0" name="Google Shape;1880;p8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1" name="Google Shape;1881;p8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2" name="Google Shape;1882;p8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3" name="Google Shape;1883;p8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4" name="Google Shape;1884;p8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5" name="Google Shape;1885;p8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6" name="Google Shape;1886;p8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7" name="Google Shape;1887;p8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8" name="Google Shape;1888;p8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9" name="Google Shape;1889;p8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0" name="Google Shape;1890;p8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1" name="Google Shape;1891;p8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2" name="Google Shape;1892;p8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3" name="Google Shape;1893;p8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4" name="Google Shape;1894;p8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5" name="Google Shape;1895;p8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6" name="Google Shape;1896;p8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7" name="Google Shape;1897;p8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8" name="Google Shape;1898;p8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9" name="Google Shape;1899;p8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0" name="Google Shape;1900;p8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1" name="Google Shape;1901;p8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2" name="Google Shape;1902;p8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3" name="Google Shape;1903;p8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4" name="Google Shape;1904;p8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5" name="Google Shape;1905;p8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6" name="Google Shape;1906;p8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7" name="Google Shape;1907;p8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8" name="Google Shape;1908;p8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9" name="Google Shape;1909;p8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0" name="Google Shape;1910;p8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1" name="Google Shape;1911;p8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2" name="Google Shape;1912;p8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3" name="Google Shape;1913;p8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4" name="Google Shape;1914;p8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5" name="Google Shape;1915;p8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6" name="Google Shape;1916;p8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7" name="Google Shape;1917;p8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8" name="Google Shape;1918;p8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9" name="Google Shape;1919;p8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0" name="Google Shape;1920;p8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1" name="Google Shape;1921;p8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2" name="Google Shape;1922;p8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3" name="Google Shape;1923;p8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4" name="Google Shape;1924;p8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5" name="Google Shape;1925;p8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6" name="Google Shape;1926;p8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7" name="Google Shape;1927;p8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8" name="Google Shape;1928;p8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9" name="Google Shape;1929;p8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0" name="Google Shape;1930;p8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1" name="Google Shape;1931;p8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2" name="Google Shape;1932;p8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3" name="Google Shape;1933;p8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4" name="Google Shape;1934;p8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5" name="Google Shape;1935;p8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6" name="Google Shape;1936;p8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7" name="Google Shape;1937;p8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8" name="Google Shape;1938;p8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9" name="Google Shape;1939;p8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0" name="Google Shape;1940;p8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p8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2" name="Google Shape;1942;p8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3" name="Google Shape;1943;p8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4" name="Google Shape;1944;p8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5" name="Google Shape;1945;p8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6" name="Google Shape;1946;p8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7" name="Google Shape;1947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8" name="Google Shape;1948;p8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9" name="Google Shape;1949;p8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0" name="Google Shape;195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1" name="Google Shape;1951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2" name="Google Shape;1952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3" name="Google Shape;1953;p8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4" name="Google Shape;1954;p8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5" name="Google Shape;1955;p8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8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7" name="Google Shape;1957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8" name="Google Shape;1958;p8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9" name="Google Shape;1959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0" name="Google Shape;196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1" name="Google Shape;1961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2" name="Google Shape;1962;p8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3" name="Google Shape;1963;p8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4" name="Google Shape;1964;p8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5" name="Google Shape;1965;p8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6" name="Google Shape;1966;p8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7" name="Google Shape;1967;p8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8" name="Google Shape;1968;p8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9" name="Google Shape;1969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0" name="Google Shape;1970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1" name="Google Shape;1971;p8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2" name="Google Shape;1972;p8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3" name="Google Shape;1973;p8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4" name="Google Shape;1974;p8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5" name="Google Shape;1975;p8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6" name="Google Shape;1976;p8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7" name="Google Shape;1977;p8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8" name="Google Shape;1978;p8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9" name="Google Shape;1979;p8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0" name="Google Shape;1980;p8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1" name="Google Shape;1981;p8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2" name="Google Shape;1982;p8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3" name="Google Shape;1983;p8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4" name="Google Shape;1984;p8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5" name="Google Shape;1985;p8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6" name="Google Shape;1986;p8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7" name="Google Shape;1987;p8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88" name="Google Shape;1988;p8"/>
          <p:cNvSpPr/>
          <p:nvPr/>
        </p:nvSpPr>
        <p:spPr>
          <a:xfrm rot="-9055889" flipH="1">
            <a:off x="6663749" y="374072"/>
            <a:ext cx="1799919" cy="1799919"/>
          </a:xfrm>
          <a:prstGeom prst="foldedCorner">
            <a:avLst>
              <a:gd name="adj" fmla="val 30868"/>
            </a:avLst>
          </a:pr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9" name="Google Shape;1989;p8"/>
          <p:cNvSpPr/>
          <p:nvPr/>
        </p:nvSpPr>
        <p:spPr>
          <a:xfrm rot="10800000" flipH="1">
            <a:off x="5533139" y="519227"/>
            <a:ext cx="1800000" cy="1800000"/>
          </a:xfrm>
          <a:prstGeom prst="foldedCorner">
            <a:avLst>
              <a:gd name="adj" fmla="val 30868"/>
            </a:avLst>
          </a:prstGeom>
          <a:solidFill>
            <a:srgbClr val="FFA0B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90" name="Google Shape;1990;p8"/>
          <p:cNvGrpSpPr/>
          <p:nvPr/>
        </p:nvGrpSpPr>
        <p:grpSpPr>
          <a:xfrm rot="-3195591">
            <a:off x="2412540" y="-107713"/>
            <a:ext cx="3638669" cy="4122886"/>
            <a:chOff x="2776676" y="1854071"/>
            <a:chExt cx="3295887" cy="3734488"/>
          </a:xfrm>
        </p:grpSpPr>
        <p:sp>
          <p:nvSpPr>
            <p:cNvPr id="1991" name="Google Shape;1991;p8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2" name="Google Shape;1992;p8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3" name="Google Shape;1993;p8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4" name="Google Shape;1994;p8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5" name="Google Shape;1995;p8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6" name="Google Shape;1996;p8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7" name="Google Shape;1997;p8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98" name="Google Shape;1998;p8"/>
          <p:cNvGrpSpPr/>
          <p:nvPr/>
        </p:nvGrpSpPr>
        <p:grpSpPr>
          <a:xfrm rot="-1230192">
            <a:off x="3641326" y="-35355"/>
            <a:ext cx="2083294" cy="4052429"/>
            <a:chOff x="5722672" y="1921496"/>
            <a:chExt cx="1886977" cy="3670552"/>
          </a:xfrm>
        </p:grpSpPr>
        <p:sp>
          <p:nvSpPr>
            <p:cNvPr id="1999" name="Google Shape;1999;p8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0" name="Google Shape;2000;p8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1" name="Google Shape;2001;p8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2" name="Google Shape;2002;p8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3" name="Google Shape;2003;p8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4" name="Google Shape;2004;p8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5" name="Google Shape;2005;p8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6" name="Google Shape;2006;p8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07" name="Google Shape;2007;p8"/>
          <p:cNvGrpSpPr/>
          <p:nvPr/>
        </p:nvGrpSpPr>
        <p:grpSpPr>
          <a:xfrm>
            <a:off x="2587075" y="48646"/>
            <a:ext cx="2276794" cy="4064133"/>
            <a:chOff x="7978162" y="1971727"/>
            <a:chExt cx="2062314" cy="3681280"/>
          </a:xfrm>
        </p:grpSpPr>
        <p:sp>
          <p:nvSpPr>
            <p:cNvPr id="2008" name="Google Shape;2008;p8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9" name="Google Shape;2009;p8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0" name="Google Shape;2010;p8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1" name="Google Shape;2011;p8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2" name="Google Shape;2012;p8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3" name="Google Shape;2013;p8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4" name="Google Shape;2014;p8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15" name="Google Shape;2015;p8"/>
          <p:cNvGrpSpPr/>
          <p:nvPr/>
        </p:nvGrpSpPr>
        <p:grpSpPr>
          <a:xfrm rot="-568840">
            <a:off x="2408576" y="602011"/>
            <a:ext cx="5928265" cy="5086249"/>
            <a:chOff x="3416220" y="2573082"/>
            <a:chExt cx="4752753" cy="3721395"/>
          </a:xfrm>
        </p:grpSpPr>
        <p:sp>
          <p:nvSpPr>
            <p:cNvPr id="2016" name="Google Shape;2016;p8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017" name="Google Shape;2017;p8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8" name="Google Shape;2018;p8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9" name="Google Shape;2019;p8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0" name="Google Shape;2020;p8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1" name="Google Shape;2021;p8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2" name="Google Shape;2022;p8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3" name="Google Shape;2023;p8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4" name="Google Shape;2024;p8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025" name="Google Shape;2025;p8"/>
          <p:cNvGrpSpPr/>
          <p:nvPr/>
        </p:nvGrpSpPr>
        <p:grpSpPr>
          <a:xfrm rot="4187668">
            <a:off x="8009611" y="-675075"/>
            <a:ext cx="1096015" cy="1851840"/>
            <a:chOff x="5762846" y="2919732"/>
            <a:chExt cx="668765" cy="1014186"/>
          </a:xfrm>
        </p:grpSpPr>
        <p:sp>
          <p:nvSpPr>
            <p:cNvPr id="2026" name="Google Shape;2026;p8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7" name="Google Shape;2027;p8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8" name="Google Shape;2028;p8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9" name="Google Shape;2029;p8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0" name="Google Shape;2030;p8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1" name="Google Shape;2031;p8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2" name="Google Shape;2032;p8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3" name="Google Shape;2033;p8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4" name="Google Shape;2034;p8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5" name="Google Shape;2035;p8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36" name="Google Shape;2036;p8"/>
          <p:cNvSpPr txBox="1">
            <a:spLocks noGrp="1"/>
          </p:cNvSpPr>
          <p:nvPr>
            <p:ph type="body" idx="1"/>
          </p:nvPr>
        </p:nvSpPr>
        <p:spPr>
          <a:xfrm rot="-588476">
            <a:off x="3526060" y="3037249"/>
            <a:ext cx="5101969" cy="207165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037" name="Google Shape;2037;p8"/>
          <p:cNvSpPr txBox="1">
            <a:spLocks noGrp="1"/>
          </p:cNvSpPr>
          <p:nvPr>
            <p:ph type="title"/>
          </p:nvPr>
        </p:nvSpPr>
        <p:spPr>
          <a:xfrm rot="-588476">
            <a:off x="3287190" y="2132347"/>
            <a:ext cx="5101969" cy="76235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038" name="Google Shape;2038;p8"/>
          <p:cNvSpPr/>
          <p:nvPr/>
        </p:nvSpPr>
        <p:spPr>
          <a:xfrm rot="10800000" flipH="1">
            <a:off x="2" y="3968910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039" name="Google Shape;2039;p8"/>
          <p:cNvSpPr/>
          <p:nvPr/>
        </p:nvSpPr>
        <p:spPr>
          <a:xfrm flipH="1">
            <a:off x="9578677" y="-25315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37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pic>
        <p:nvPicPr>
          <p:cNvPr id="428" name="Picture 427">
            <a:extLst>
              <a:ext uri="{FF2B5EF4-FFF2-40B4-BE49-F238E27FC236}">
                <a16:creationId xmlns:a16="http://schemas.microsoft.com/office/drawing/2014/main" id="{2FCCC862-96F8-416F-945F-265C998EE2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45758" y="1692037"/>
            <a:ext cx="5449048" cy="528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660164"/>
      </p:ext>
    </p:extLst>
  </p:cSld>
  <p:clrMapOvr>
    <a:masterClrMapping/>
  </p:clrMapOvr>
  <p:transition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1_004 Section Title"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5" name="Google Shape;1615;p8"/>
          <p:cNvGrpSpPr/>
          <p:nvPr/>
        </p:nvGrpSpPr>
        <p:grpSpPr>
          <a:xfrm flipH="1">
            <a:off x="6972131" y="3480213"/>
            <a:ext cx="4925970" cy="3027237"/>
            <a:chOff x="7106606" y="3675388"/>
            <a:chExt cx="4925970" cy="3027237"/>
          </a:xfrm>
        </p:grpSpPr>
        <p:grpSp>
          <p:nvGrpSpPr>
            <p:cNvPr id="1616" name="Google Shape;1616;p8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1617" name="Google Shape;1617;p8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1618" name="Google Shape;1618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19" name="Google Shape;1619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0" name="Google Shape;1620;p8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1" name="Google Shape;1621;p8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2" name="Google Shape;1622;p8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3" name="Google Shape;1623;p8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4" name="Google Shape;1624;p8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5" name="Google Shape;1625;p8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626" name="Google Shape;1626;p8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1627" name="Google Shape;1627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8" name="Google Shape;1628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9" name="Google Shape;1629;p8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0" name="Google Shape;1630;p8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1" name="Google Shape;1631;p8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2" name="Google Shape;1632;p8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3" name="Google Shape;1633;p8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4" name="Google Shape;1634;p8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1635" name="Google Shape;1635;p8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8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8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8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8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640" name="Google Shape;1640;p8"/>
          <p:cNvGrpSpPr/>
          <p:nvPr/>
        </p:nvGrpSpPr>
        <p:grpSpPr>
          <a:xfrm>
            <a:off x="431448" y="403434"/>
            <a:ext cx="3396139" cy="2723082"/>
            <a:chOff x="5353050" y="2833686"/>
            <a:chExt cx="1488947" cy="1193863"/>
          </a:xfrm>
        </p:grpSpPr>
        <p:sp>
          <p:nvSpPr>
            <p:cNvPr id="1641" name="Google Shape;1641;p8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2" name="Google Shape;1642;p8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3" name="Google Shape;1643;p8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4" name="Google Shape;1644;p8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5" name="Google Shape;1645;p8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6" name="Google Shape;1646;p8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7" name="Google Shape;1647;p8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8" name="Google Shape;1648;p8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9" name="Google Shape;1649;p8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0" name="Google Shape;1650;p8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1" name="Google Shape;1651;p8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2" name="Google Shape;1652;p8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3" name="Google Shape;1653;p8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4" name="Google Shape;1654;p8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5" name="Google Shape;1655;p8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6" name="Google Shape;1656;p8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7" name="Google Shape;1657;p8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8" name="Google Shape;1658;p8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9" name="Google Shape;1659;p8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0" name="Google Shape;1660;p8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1" name="Google Shape;1661;p8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2" name="Google Shape;1662;p8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3" name="Google Shape;1663;p8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4" name="Google Shape;1664;p8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5" name="Google Shape;1665;p8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6" name="Google Shape;1666;p8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7" name="Google Shape;1667;p8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8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9" name="Google Shape;1669;p8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0" name="Google Shape;1670;p8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1" name="Google Shape;1671;p8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2" name="Google Shape;1672;p8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3" name="Google Shape;1673;p8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4" name="Google Shape;1674;p8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5" name="Google Shape;1675;p8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6" name="Google Shape;1676;p8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7" name="Google Shape;1677;p8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8" name="Google Shape;1678;p8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9" name="Google Shape;1679;p8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0" name="Google Shape;1680;p8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1" name="Google Shape;1681;p8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2" name="Google Shape;1682;p8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3" name="Google Shape;1683;p8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4" name="Google Shape;1684;p8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8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6" name="Google Shape;1686;p8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7" name="Google Shape;1687;p8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8" name="Google Shape;1688;p8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9" name="Google Shape;1689;p8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8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8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8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8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8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5" name="Google Shape;1695;p8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8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8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8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8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8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p8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p8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8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8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8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8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8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8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8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8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8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8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8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8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8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8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8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8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8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8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8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8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8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8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8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6" name="Google Shape;1726;p8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7" name="Google Shape;1727;p8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8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9" name="Google Shape;1729;p8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0" name="Google Shape;1730;p8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1" name="Google Shape;1731;p8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2" name="Google Shape;1732;p8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3" name="Google Shape;1733;p8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4" name="Google Shape;1734;p8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35" name="Google Shape;1735;p8"/>
          <p:cNvGrpSpPr/>
          <p:nvPr/>
        </p:nvGrpSpPr>
        <p:grpSpPr>
          <a:xfrm rot="-3257908">
            <a:off x="1814466" y="2493793"/>
            <a:ext cx="2088696" cy="2686432"/>
            <a:chOff x="1315459" y="2611103"/>
            <a:chExt cx="1345200" cy="1730100"/>
          </a:xfrm>
        </p:grpSpPr>
        <p:sp>
          <p:nvSpPr>
            <p:cNvPr id="1736" name="Google Shape;1736;p8"/>
            <p:cNvSpPr/>
            <p:nvPr/>
          </p:nvSpPr>
          <p:spPr>
            <a:xfrm>
              <a:off x="1315459" y="2611103"/>
              <a:ext cx="1345200" cy="1730100"/>
            </a:xfrm>
            <a:prstGeom prst="roundRect">
              <a:avLst>
                <a:gd name="adj" fmla="val 6170"/>
              </a:avLst>
            </a:prstGeom>
            <a:solidFill>
              <a:srgbClr val="4D4D4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8"/>
            <p:cNvSpPr/>
            <p:nvPr/>
          </p:nvSpPr>
          <p:spPr>
            <a:xfrm>
              <a:off x="1417522" y="2694930"/>
              <a:ext cx="1127083" cy="273474"/>
            </a:xfrm>
            <a:custGeom>
              <a:avLst/>
              <a:gdLst/>
              <a:ahLst/>
              <a:cxnLst/>
              <a:rect l="l" t="t" r="r" b="b"/>
              <a:pathLst>
                <a:path w="1127083" h="273474" extrusionOk="0">
                  <a:moveTo>
                    <a:pt x="0" y="0"/>
                  </a:moveTo>
                  <a:lnTo>
                    <a:pt x="1127084" y="0"/>
                  </a:lnTo>
                  <a:lnTo>
                    <a:pt x="1127084" y="273474"/>
                  </a:lnTo>
                  <a:lnTo>
                    <a:pt x="0" y="27347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8"/>
            <p:cNvSpPr/>
            <p:nvPr/>
          </p:nvSpPr>
          <p:spPr>
            <a:xfrm>
              <a:off x="1432315" y="2713402"/>
              <a:ext cx="1096793" cy="236531"/>
            </a:xfrm>
            <a:custGeom>
              <a:avLst/>
              <a:gdLst/>
              <a:ahLst/>
              <a:cxnLst/>
              <a:rect l="l" t="t" r="r" b="b"/>
              <a:pathLst>
                <a:path w="1096793" h="236531" extrusionOk="0">
                  <a:moveTo>
                    <a:pt x="0" y="0"/>
                  </a:moveTo>
                  <a:lnTo>
                    <a:pt x="1096793" y="0"/>
                  </a:lnTo>
                  <a:lnTo>
                    <a:pt x="1096793" y="236531"/>
                  </a:lnTo>
                  <a:lnTo>
                    <a:pt x="0" y="23653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8"/>
            <p:cNvSpPr/>
            <p:nvPr/>
          </p:nvSpPr>
          <p:spPr>
            <a:xfrm>
              <a:off x="141752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8"/>
            <p:cNvSpPr/>
            <p:nvPr/>
          </p:nvSpPr>
          <p:spPr>
            <a:xfrm>
              <a:off x="165178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8"/>
            <p:cNvSpPr/>
            <p:nvPr/>
          </p:nvSpPr>
          <p:spPr>
            <a:xfrm>
              <a:off x="18861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8"/>
            <p:cNvSpPr/>
            <p:nvPr/>
          </p:nvSpPr>
          <p:spPr>
            <a:xfrm>
              <a:off x="212046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8"/>
            <p:cNvSpPr/>
            <p:nvPr/>
          </p:nvSpPr>
          <p:spPr>
            <a:xfrm>
              <a:off x="23547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8"/>
            <p:cNvSpPr/>
            <p:nvPr/>
          </p:nvSpPr>
          <p:spPr>
            <a:xfrm>
              <a:off x="141752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8"/>
            <p:cNvSpPr/>
            <p:nvPr/>
          </p:nvSpPr>
          <p:spPr>
            <a:xfrm>
              <a:off x="165178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8"/>
            <p:cNvSpPr/>
            <p:nvPr/>
          </p:nvSpPr>
          <p:spPr>
            <a:xfrm>
              <a:off x="18861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7" name="Google Shape;1747;p8"/>
            <p:cNvSpPr/>
            <p:nvPr/>
          </p:nvSpPr>
          <p:spPr>
            <a:xfrm>
              <a:off x="212046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8" name="Google Shape;1748;p8"/>
            <p:cNvSpPr/>
            <p:nvPr/>
          </p:nvSpPr>
          <p:spPr>
            <a:xfrm>
              <a:off x="23547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8"/>
            <p:cNvSpPr/>
            <p:nvPr/>
          </p:nvSpPr>
          <p:spPr>
            <a:xfrm>
              <a:off x="141752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0" name="Google Shape;1750;p8"/>
            <p:cNvSpPr/>
            <p:nvPr/>
          </p:nvSpPr>
          <p:spPr>
            <a:xfrm>
              <a:off x="165178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1" name="Google Shape;1751;p8"/>
            <p:cNvSpPr/>
            <p:nvPr/>
          </p:nvSpPr>
          <p:spPr>
            <a:xfrm>
              <a:off x="18861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8"/>
            <p:cNvSpPr/>
            <p:nvPr/>
          </p:nvSpPr>
          <p:spPr>
            <a:xfrm>
              <a:off x="212046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8"/>
            <p:cNvSpPr/>
            <p:nvPr/>
          </p:nvSpPr>
          <p:spPr>
            <a:xfrm>
              <a:off x="23547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p8"/>
            <p:cNvSpPr/>
            <p:nvPr/>
          </p:nvSpPr>
          <p:spPr>
            <a:xfrm>
              <a:off x="141752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8"/>
            <p:cNvSpPr/>
            <p:nvPr/>
          </p:nvSpPr>
          <p:spPr>
            <a:xfrm>
              <a:off x="165178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6" name="Google Shape;1756;p8"/>
            <p:cNvSpPr/>
            <p:nvPr/>
          </p:nvSpPr>
          <p:spPr>
            <a:xfrm>
              <a:off x="18861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7" name="Google Shape;1757;p8"/>
            <p:cNvSpPr/>
            <p:nvPr/>
          </p:nvSpPr>
          <p:spPr>
            <a:xfrm>
              <a:off x="212046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8" name="Google Shape;1758;p8"/>
            <p:cNvSpPr/>
            <p:nvPr/>
          </p:nvSpPr>
          <p:spPr>
            <a:xfrm>
              <a:off x="23547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9" name="Google Shape;1759;p8"/>
            <p:cNvSpPr/>
            <p:nvPr/>
          </p:nvSpPr>
          <p:spPr>
            <a:xfrm>
              <a:off x="1432315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0" name="Google Shape;1760;p8"/>
            <p:cNvSpPr/>
            <p:nvPr/>
          </p:nvSpPr>
          <p:spPr>
            <a:xfrm>
              <a:off x="1666107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1" name="Google Shape;1761;p8"/>
            <p:cNvSpPr/>
            <p:nvPr/>
          </p:nvSpPr>
          <p:spPr>
            <a:xfrm>
              <a:off x="1899898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2" name="Google Shape;1762;p8"/>
            <p:cNvSpPr/>
            <p:nvPr/>
          </p:nvSpPr>
          <p:spPr>
            <a:xfrm>
              <a:off x="2133690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3" name="Google Shape;1763;p8"/>
            <p:cNvSpPr/>
            <p:nvPr/>
          </p:nvSpPr>
          <p:spPr>
            <a:xfrm>
              <a:off x="2367481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4" name="Google Shape;1764;p8"/>
            <p:cNvSpPr/>
            <p:nvPr/>
          </p:nvSpPr>
          <p:spPr>
            <a:xfrm>
              <a:off x="1432315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5" name="Google Shape;1765;p8"/>
            <p:cNvSpPr/>
            <p:nvPr/>
          </p:nvSpPr>
          <p:spPr>
            <a:xfrm>
              <a:off x="1666107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6" name="Google Shape;1766;p8"/>
            <p:cNvSpPr/>
            <p:nvPr/>
          </p:nvSpPr>
          <p:spPr>
            <a:xfrm>
              <a:off x="1899898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7" name="Google Shape;1767;p8"/>
            <p:cNvSpPr/>
            <p:nvPr/>
          </p:nvSpPr>
          <p:spPr>
            <a:xfrm>
              <a:off x="2133690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8"/>
            <p:cNvSpPr/>
            <p:nvPr/>
          </p:nvSpPr>
          <p:spPr>
            <a:xfrm>
              <a:off x="2367481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9" name="Google Shape;1769;p8"/>
            <p:cNvSpPr/>
            <p:nvPr/>
          </p:nvSpPr>
          <p:spPr>
            <a:xfrm>
              <a:off x="1430437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0" name="Google Shape;1770;p8"/>
            <p:cNvSpPr/>
            <p:nvPr/>
          </p:nvSpPr>
          <p:spPr>
            <a:xfrm>
              <a:off x="1664228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1" name="Google Shape;1771;p8"/>
            <p:cNvSpPr/>
            <p:nvPr/>
          </p:nvSpPr>
          <p:spPr>
            <a:xfrm>
              <a:off x="1898020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2" name="Google Shape;1772;p8"/>
            <p:cNvSpPr/>
            <p:nvPr/>
          </p:nvSpPr>
          <p:spPr>
            <a:xfrm>
              <a:off x="2131733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3" name="Google Shape;1773;p8"/>
            <p:cNvSpPr/>
            <p:nvPr/>
          </p:nvSpPr>
          <p:spPr>
            <a:xfrm>
              <a:off x="2365525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4" name="Google Shape;1774;p8"/>
            <p:cNvSpPr/>
            <p:nvPr/>
          </p:nvSpPr>
          <p:spPr>
            <a:xfrm>
              <a:off x="1430437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5" name="Google Shape;1775;p8"/>
            <p:cNvSpPr/>
            <p:nvPr/>
          </p:nvSpPr>
          <p:spPr>
            <a:xfrm>
              <a:off x="1664228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6" name="Google Shape;1776;p8"/>
            <p:cNvSpPr/>
            <p:nvPr/>
          </p:nvSpPr>
          <p:spPr>
            <a:xfrm>
              <a:off x="1898020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7" name="Google Shape;1777;p8"/>
            <p:cNvSpPr/>
            <p:nvPr/>
          </p:nvSpPr>
          <p:spPr>
            <a:xfrm>
              <a:off x="2131733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8" name="Google Shape;1778;p8"/>
            <p:cNvSpPr/>
            <p:nvPr/>
          </p:nvSpPr>
          <p:spPr>
            <a:xfrm>
              <a:off x="2365525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9" name="Google Shape;1779;p8"/>
            <p:cNvSpPr/>
            <p:nvPr/>
          </p:nvSpPr>
          <p:spPr>
            <a:xfrm>
              <a:off x="2003997" y="2713402"/>
              <a:ext cx="525894" cy="236531"/>
            </a:xfrm>
            <a:custGeom>
              <a:avLst/>
              <a:gdLst/>
              <a:ahLst/>
              <a:cxnLst/>
              <a:rect l="l" t="t" r="r" b="b"/>
              <a:pathLst>
                <a:path w="525894" h="236531" extrusionOk="0">
                  <a:moveTo>
                    <a:pt x="174228" y="0"/>
                  </a:moveTo>
                  <a:lnTo>
                    <a:pt x="525894" y="0"/>
                  </a:lnTo>
                  <a:lnTo>
                    <a:pt x="525894" y="236531"/>
                  </a:lnTo>
                  <a:lnTo>
                    <a:pt x="0" y="236531"/>
                  </a:lnTo>
                  <a:lnTo>
                    <a:pt x="174228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0" name="Google Shape;1780;p8"/>
            <p:cNvSpPr/>
            <p:nvPr/>
          </p:nvSpPr>
          <p:spPr>
            <a:xfrm>
              <a:off x="141752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1" name="Google Shape;1781;p8"/>
            <p:cNvSpPr/>
            <p:nvPr/>
          </p:nvSpPr>
          <p:spPr>
            <a:xfrm>
              <a:off x="165178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2" name="Google Shape;1782;p8"/>
            <p:cNvSpPr/>
            <p:nvPr/>
          </p:nvSpPr>
          <p:spPr>
            <a:xfrm>
              <a:off x="18861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3" name="Google Shape;1783;p8"/>
            <p:cNvSpPr/>
            <p:nvPr/>
          </p:nvSpPr>
          <p:spPr>
            <a:xfrm>
              <a:off x="212046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4" name="Google Shape;1784;p8"/>
            <p:cNvSpPr/>
            <p:nvPr/>
          </p:nvSpPr>
          <p:spPr>
            <a:xfrm>
              <a:off x="23547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5" name="Google Shape;1785;p8"/>
            <p:cNvSpPr/>
            <p:nvPr/>
          </p:nvSpPr>
          <p:spPr>
            <a:xfrm>
              <a:off x="1430437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6" name="Google Shape;1786;p8"/>
            <p:cNvSpPr/>
            <p:nvPr/>
          </p:nvSpPr>
          <p:spPr>
            <a:xfrm>
              <a:off x="1664228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7" name="Google Shape;1787;p8"/>
            <p:cNvSpPr/>
            <p:nvPr/>
          </p:nvSpPr>
          <p:spPr>
            <a:xfrm>
              <a:off x="1898020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8" name="Google Shape;1788;p8"/>
            <p:cNvSpPr/>
            <p:nvPr/>
          </p:nvSpPr>
          <p:spPr>
            <a:xfrm>
              <a:off x="2131733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9" name="Google Shape;1789;p8"/>
            <p:cNvSpPr/>
            <p:nvPr/>
          </p:nvSpPr>
          <p:spPr>
            <a:xfrm>
              <a:off x="2365525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90" name="Google Shape;1790;p8"/>
          <p:cNvGrpSpPr/>
          <p:nvPr/>
        </p:nvGrpSpPr>
        <p:grpSpPr>
          <a:xfrm rot="-10132101">
            <a:off x="3930351" y="4490021"/>
            <a:ext cx="1350503" cy="2176552"/>
            <a:chOff x="5781734" y="2919412"/>
            <a:chExt cx="632081" cy="1018700"/>
          </a:xfrm>
        </p:grpSpPr>
        <p:sp>
          <p:nvSpPr>
            <p:cNvPr id="1791" name="Google Shape;1791;p8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8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p8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4" name="Google Shape;1794;p8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8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8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8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8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8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8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01" name="Google Shape;1801;p8"/>
          <p:cNvGrpSpPr/>
          <p:nvPr/>
        </p:nvGrpSpPr>
        <p:grpSpPr>
          <a:xfrm rot="-3072723">
            <a:off x="4041881" y="3263421"/>
            <a:ext cx="3510686" cy="2651481"/>
            <a:chOff x="5102217" y="2695575"/>
            <a:chExt cx="1971523" cy="1489013"/>
          </a:xfrm>
        </p:grpSpPr>
        <p:sp>
          <p:nvSpPr>
            <p:cNvPr id="1802" name="Google Shape;1802;p8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3" name="Google Shape;1803;p8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4" name="Google Shape;1804;p8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5" name="Google Shape;1805;p8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6" name="Google Shape;1806;p8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7" name="Google Shape;1807;p8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8" name="Google Shape;1808;p8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9" name="Google Shape;1809;p8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0" name="Google Shape;1810;p8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1" name="Google Shape;1811;p8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2" name="Google Shape;1812;p8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3" name="Google Shape;1813;p8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4" name="Google Shape;1814;p8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5" name="Google Shape;1815;p8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6" name="Google Shape;1816;p8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17" name="Google Shape;1817;p8"/>
          <p:cNvGrpSpPr/>
          <p:nvPr/>
        </p:nvGrpSpPr>
        <p:grpSpPr>
          <a:xfrm rot="6356396">
            <a:off x="5946515" y="3288270"/>
            <a:ext cx="1251787" cy="3095320"/>
            <a:chOff x="5662611" y="2352674"/>
            <a:chExt cx="869442" cy="2149888"/>
          </a:xfrm>
        </p:grpSpPr>
        <p:sp>
          <p:nvSpPr>
            <p:cNvPr id="1818" name="Google Shape;1818;p8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9" name="Google Shape;1819;p8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0" name="Google Shape;1820;p8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1" name="Google Shape;1821;p8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2" name="Google Shape;1822;p8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3" name="Google Shape;1823;p8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4" name="Google Shape;1824;p8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25" name="Google Shape;1825;p8"/>
          <p:cNvGrpSpPr/>
          <p:nvPr/>
        </p:nvGrpSpPr>
        <p:grpSpPr>
          <a:xfrm rot="6676291">
            <a:off x="5351535" y="3842414"/>
            <a:ext cx="2344233" cy="2428569"/>
            <a:chOff x="5281612" y="2586132"/>
            <a:chExt cx="1628298" cy="1686877"/>
          </a:xfrm>
        </p:grpSpPr>
        <p:sp>
          <p:nvSpPr>
            <p:cNvPr id="1826" name="Google Shape;1826;p8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7" name="Google Shape;1827;p8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8" name="Google Shape;1828;p8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9" name="Google Shape;1829;p8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0" name="Google Shape;1830;p8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1" name="Google Shape;1831;p8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2" name="Google Shape;1832;p8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33" name="Google Shape;1833;p8"/>
          <p:cNvGrpSpPr/>
          <p:nvPr/>
        </p:nvGrpSpPr>
        <p:grpSpPr>
          <a:xfrm rot="10800000">
            <a:off x="5624782" y="3686348"/>
            <a:ext cx="1003255" cy="3171712"/>
            <a:chOff x="5747859" y="2329719"/>
            <a:chExt cx="696850" cy="2203037"/>
          </a:xfrm>
        </p:grpSpPr>
        <p:sp>
          <p:nvSpPr>
            <p:cNvPr id="1834" name="Google Shape;1834;p8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5" name="Google Shape;1835;p8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6" name="Google Shape;1836;p8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7" name="Google Shape;1837;p8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8" name="Google Shape;1838;p8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9" name="Google Shape;1839;p8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0" name="Google Shape;1840;p8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41" name="Google Shape;1841;p8"/>
          <p:cNvGrpSpPr/>
          <p:nvPr/>
        </p:nvGrpSpPr>
        <p:grpSpPr>
          <a:xfrm rot="5915486">
            <a:off x="7159599" y="486320"/>
            <a:ext cx="4226227" cy="3887196"/>
            <a:chOff x="5252920" y="2652722"/>
            <a:chExt cx="1688542" cy="1553086"/>
          </a:xfrm>
        </p:grpSpPr>
        <p:sp>
          <p:nvSpPr>
            <p:cNvPr id="1842" name="Google Shape;1842;p8"/>
            <p:cNvSpPr/>
            <p:nvPr/>
          </p:nvSpPr>
          <p:spPr>
            <a:xfrm>
              <a:off x="5895212" y="3373278"/>
              <a:ext cx="1041117" cy="287641"/>
            </a:xfrm>
            <a:custGeom>
              <a:avLst/>
              <a:gdLst/>
              <a:ahLst/>
              <a:cxnLst/>
              <a:rect l="l" t="t" r="r" b="b"/>
              <a:pathLst>
                <a:path w="1041117" h="287641" extrusionOk="0">
                  <a:moveTo>
                    <a:pt x="1040695" y="251574"/>
                  </a:moveTo>
                  <a:cubicBezTo>
                    <a:pt x="1045934" y="211283"/>
                    <a:pt x="985736" y="199853"/>
                    <a:pt x="957352" y="194424"/>
                  </a:cubicBezTo>
                  <a:cubicBezTo>
                    <a:pt x="904298" y="183470"/>
                    <a:pt x="852577" y="167658"/>
                    <a:pt x="800570" y="153276"/>
                  </a:cubicBezTo>
                  <a:lnTo>
                    <a:pt x="552920" y="84886"/>
                  </a:lnTo>
                  <a:lnTo>
                    <a:pt x="414331" y="46786"/>
                  </a:lnTo>
                  <a:lnTo>
                    <a:pt x="244501" y="-267"/>
                  </a:lnTo>
                  <a:cubicBezTo>
                    <a:pt x="181064" y="18706"/>
                    <a:pt x="114408" y="24450"/>
                    <a:pt x="48667" y="16592"/>
                  </a:cubicBezTo>
                  <a:cubicBezTo>
                    <a:pt x="36665" y="14973"/>
                    <a:pt x="25902" y="13163"/>
                    <a:pt x="15615" y="10972"/>
                  </a:cubicBezTo>
                  <a:lnTo>
                    <a:pt x="-101" y="121272"/>
                  </a:lnTo>
                  <a:cubicBezTo>
                    <a:pt x="15710" y="126225"/>
                    <a:pt x="28474" y="131559"/>
                    <a:pt x="35617" y="134416"/>
                  </a:cubicBezTo>
                  <a:cubicBezTo>
                    <a:pt x="130867" y="172516"/>
                    <a:pt x="236404" y="187566"/>
                    <a:pt x="336798" y="204425"/>
                  </a:cubicBezTo>
                  <a:cubicBezTo>
                    <a:pt x="401473" y="215379"/>
                    <a:pt x="466433" y="225094"/>
                    <a:pt x="531489" y="234143"/>
                  </a:cubicBezTo>
                  <a:cubicBezTo>
                    <a:pt x="557111" y="237858"/>
                    <a:pt x="582733" y="241287"/>
                    <a:pt x="608356" y="244716"/>
                  </a:cubicBezTo>
                  <a:cubicBezTo>
                    <a:pt x="724084" y="260051"/>
                    <a:pt x="842290" y="280911"/>
                    <a:pt x="958971" y="287102"/>
                  </a:cubicBezTo>
                  <a:cubicBezTo>
                    <a:pt x="983545" y="288435"/>
                    <a:pt x="1036123" y="286054"/>
                    <a:pt x="1040600" y="2521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3" name="Google Shape;1843;p8"/>
            <p:cNvSpPr/>
            <p:nvPr/>
          </p:nvSpPr>
          <p:spPr>
            <a:xfrm>
              <a:off x="5252920" y="3285552"/>
              <a:ext cx="657817" cy="378668"/>
            </a:xfrm>
            <a:custGeom>
              <a:avLst/>
              <a:gdLst/>
              <a:ahLst/>
              <a:cxnLst/>
              <a:rect l="l" t="t" r="r" b="b"/>
              <a:pathLst>
                <a:path w="657817" h="378668" extrusionOk="0">
                  <a:moveTo>
                    <a:pt x="657716" y="96983"/>
                  </a:moveTo>
                  <a:cubicBezTo>
                    <a:pt x="622188" y="89458"/>
                    <a:pt x="592756" y="77933"/>
                    <a:pt x="535034" y="62979"/>
                  </a:cubicBezTo>
                  <a:cubicBezTo>
                    <a:pt x="472836" y="47167"/>
                    <a:pt x="230234" y="-6363"/>
                    <a:pt x="171179" y="304"/>
                  </a:cubicBezTo>
                  <a:cubicBezTo>
                    <a:pt x="116782" y="6286"/>
                    <a:pt x="67404" y="34833"/>
                    <a:pt x="35067" y="78981"/>
                  </a:cubicBezTo>
                  <a:cubicBezTo>
                    <a:pt x="-25828" y="164773"/>
                    <a:pt x="-5643" y="283692"/>
                    <a:pt x="80149" y="344585"/>
                  </a:cubicBezTo>
                  <a:cubicBezTo>
                    <a:pt x="80177" y="344605"/>
                    <a:pt x="80196" y="344614"/>
                    <a:pt x="80215" y="344633"/>
                  </a:cubicBezTo>
                  <a:cubicBezTo>
                    <a:pt x="147652" y="392258"/>
                    <a:pt x="235187" y="383876"/>
                    <a:pt x="308053" y="354158"/>
                  </a:cubicBezTo>
                  <a:cubicBezTo>
                    <a:pt x="345258" y="338890"/>
                    <a:pt x="380167" y="318535"/>
                    <a:pt x="411781" y="293674"/>
                  </a:cubicBezTo>
                  <a:cubicBezTo>
                    <a:pt x="444261" y="267766"/>
                    <a:pt x="463787" y="227761"/>
                    <a:pt x="502078" y="209188"/>
                  </a:cubicBezTo>
                  <a:cubicBezTo>
                    <a:pt x="550941" y="185375"/>
                    <a:pt x="605329" y="195757"/>
                    <a:pt x="642000" y="207473"/>
                  </a:cubicBezTo>
                  <a:lnTo>
                    <a:pt x="657716" y="96983"/>
                  </a:lnTo>
                  <a:close/>
                  <a:moveTo>
                    <a:pt x="159654" y="263671"/>
                  </a:moveTo>
                  <a:cubicBezTo>
                    <a:pt x="120659" y="236086"/>
                    <a:pt x="111410" y="182117"/>
                    <a:pt x="138994" y="143113"/>
                  </a:cubicBezTo>
                  <a:cubicBezTo>
                    <a:pt x="166579" y="104117"/>
                    <a:pt x="220547" y="94869"/>
                    <a:pt x="259542" y="122453"/>
                  </a:cubicBezTo>
                  <a:cubicBezTo>
                    <a:pt x="298538" y="150037"/>
                    <a:pt x="307787" y="204016"/>
                    <a:pt x="280212" y="243011"/>
                  </a:cubicBezTo>
                  <a:cubicBezTo>
                    <a:pt x="280183" y="243040"/>
                    <a:pt x="280164" y="243068"/>
                    <a:pt x="280145" y="243097"/>
                  </a:cubicBezTo>
                  <a:cubicBezTo>
                    <a:pt x="252532" y="282025"/>
                    <a:pt x="198611" y="291226"/>
                    <a:pt x="159654" y="2636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4" name="Google Shape;1844;p8"/>
            <p:cNvSpPr/>
            <p:nvPr/>
          </p:nvSpPr>
          <p:spPr>
            <a:xfrm>
              <a:off x="5899974" y="3438333"/>
              <a:ext cx="1041488" cy="222711"/>
            </a:xfrm>
            <a:custGeom>
              <a:avLst/>
              <a:gdLst/>
              <a:ahLst/>
              <a:cxnLst/>
              <a:rect l="l" t="t" r="r" b="b"/>
              <a:pathLst>
                <a:path w="1041488" h="222711" extrusionOk="0">
                  <a:moveTo>
                    <a:pt x="958971" y="222141"/>
                  </a:moveTo>
                  <a:cubicBezTo>
                    <a:pt x="842194" y="215855"/>
                    <a:pt x="723989" y="194995"/>
                    <a:pt x="608356" y="179565"/>
                  </a:cubicBezTo>
                  <a:cubicBezTo>
                    <a:pt x="582733" y="176136"/>
                    <a:pt x="557016" y="172707"/>
                    <a:pt x="531489" y="168992"/>
                  </a:cubicBezTo>
                  <a:cubicBezTo>
                    <a:pt x="466462" y="159915"/>
                    <a:pt x="401568" y="150009"/>
                    <a:pt x="336798" y="139274"/>
                  </a:cubicBezTo>
                  <a:cubicBezTo>
                    <a:pt x="236404" y="122129"/>
                    <a:pt x="130772" y="106699"/>
                    <a:pt x="35617" y="69075"/>
                  </a:cubicBezTo>
                  <a:cubicBezTo>
                    <a:pt x="28188" y="66027"/>
                    <a:pt x="15710" y="60788"/>
                    <a:pt x="-101" y="55930"/>
                  </a:cubicBezTo>
                  <a:lnTo>
                    <a:pt x="7900" y="-267"/>
                  </a:lnTo>
                  <a:cubicBezTo>
                    <a:pt x="17425" y="3066"/>
                    <a:pt x="25045" y="6305"/>
                    <a:pt x="30188" y="8305"/>
                  </a:cubicBezTo>
                  <a:cubicBezTo>
                    <a:pt x="125438" y="46405"/>
                    <a:pt x="230975" y="61550"/>
                    <a:pt x="331369" y="78505"/>
                  </a:cubicBezTo>
                  <a:cubicBezTo>
                    <a:pt x="396043" y="89458"/>
                    <a:pt x="461004" y="99174"/>
                    <a:pt x="526060" y="108223"/>
                  </a:cubicBezTo>
                  <a:cubicBezTo>
                    <a:pt x="551587" y="112032"/>
                    <a:pt x="577209" y="115366"/>
                    <a:pt x="602926" y="118795"/>
                  </a:cubicBezTo>
                  <a:cubicBezTo>
                    <a:pt x="718560" y="134226"/>
                    <a:pt x="836765" y="155181"/>
                    <a:pt x="953447" y="161372"/>
                  </a:cubicBezTo>
                  <a:cubicBezTo>
                    <a:pt x="970591" y="162324"/>
                    <a:pt x="1001072" y="161372"/>
                    <a:pt x="1020122" y="149561"/>
                  </a:cubicBezTo>
                  <a:cubicBezTo>
                    <a:pt x="1034418" y="156352"/>
                    <a:pt x="1042867" y="171440"/>
                    <a:pt x="1041172" y="187185"/>
                  </a:cubicBezTo>
                  <a:cubicBezTo>
                    <a:pt x="1036885" y="221189"/>
                    <a:pt x="984022" y="223570"/>
                    <a:pt x="959447" y="2221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5" name="Google Shape;1845;p8"/>
            <p:cNvSpPr/>
            <p:nvPr/>
          </p:nvSpPr>
          <p:spPr>
            <a:xfrm>
              <a:off x="5257657" y="3421247"/>
              <a:ext cx="650509" cy="244044"/>
            </a:xfrm>
            <a:custGeom>
              <a:avLst/>
              <a:gdLst/>
              <a:ahLst/>
              <a:cxnLst/>
              <a:rect l="l" t="t" r="r" b="b"/>
              <a:pathLst>
                <a:path w="650509" h="244044" extrusionOk="0">
                  <a:moveTo>
                    <a:pt x="650408" y="16915"/>
                  </a:moveTo>
                  <a:cubicBezTo>
                    <a:pt x="646312" y="15295"/>
                    <a:pt x="641836" y="13866"/>
                    <a:pt x="636978" y="12342"/>
                  </a:cubicBezTo>
                  <a:lnTo>
                    <a:pt x="636978" y="12342"/>
                  </a:lnTo>
                  <a:cubicBezTo>
                    <a:pt x="600307" y="532"/>
                    <a:pt x="545728" y="-9565"/>
                    <a:pt x="496960" y="14057"/>
                  </a:cubicBezTo>
                  <a:cubicBezTo>
                    <a:pt x="458860" y="33107"/>
                    <a:pt x="439144" y="72731"/>
                    <a:pt x="406473" y="98448"/>
                  </a:cubicBezTo>
                  <a:cubicBezTo>
                    <a:pt x="374869" y="123299"/>
                    <a:pt x="339960" y="143616"/>
                    <a:pt x="302745" y="158837"/>
                  </a:cubicBezTo>
                  <a:cubicBezTo>
                    <a:pt x="229689" y="188174"/>
                    <a:pt x="142154" y="196937"/>
                    <a:pt x="74717" y="149312"/>
                  </a:cubicBezTo>
                  <a:cubicBezTo>
                    <a:pt x="37827" y="123233"/>
                    <a:pt x="11471" y="84818"/>
                    <a:pt x="422" y="41013"/>
                  </a:cubicBezTo>
                  <a:cubicBezTo>
                    <a:pt x="-4512" y="107431"/>
                    <a:pt x="25701" y="171582"/>
                    <a:pt x="80051" y="210082"/>
                  </a:cubicBezTo>
                  <a:cubicBezTo>
                    <a:pt x="147488" y="257707"/>
                    <a:pt x="235118" y="249134"/>
                    <a:pt x="308079" y="219607"/>
                  </a:cubicBezTo>
                  <a:cubicBezTo>
                    <a:pt x="345265" y="204348"/>
                    <a:pt x="380174" y="184021"/>
                    <a:pt x="411807" y="159218"/>
                  </a:cubicBezTo>
                  <a:cubicBezTo>
                    <a:pt x="444382" y="133310"/>
                    <a:pt x="463908" y="93400"/>
                    <a:pt x="502294" y="74827"/>
                  </a:cubicBezTo>
                  <a:cubicBezTo>
                    <a:pt x="551157" y="51014"/>
                    <a:pt x="605640" y="61301"/>
                    <a:pt x="642312" y="73112"/>
                  </a:cubicBezTo>
                  <a:lnTo>
                    <a:pt x="650313" y="1710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6" name="Google Shape;1846;p8"/>
            <p:cNvSpPr/>
            <p:nvPr/>
          </p:nvSpPr>
          <p:spPr>
            <a:xfrm>
              <a:off x="5958934" y="3263169"/>
              <a:ext cx="586331" cy="942639"/>
            </a:xfrm>
            <a:custGeom>
              <a:avLst/>
              <a:gdLst/>
              <a:ahLst/>
              <a:cxnLst/>
              <a:rect l="l" t="t" r="r" b="b"/>
              <a:pathLst>
                <a:path w="586331" h="942639" extrusionOk="0">
                  <a:moveTo>
                    <a:pt x="573970" y="849744"/>
                  </a:moveTo>
                  <a:cubicBezTo>
                    <a:pt x="529393" y="741730"/>
                    <a:pt x="470434" y="637050"/>
                    <a:pt x="417570" y="533037"/>
                  </a:cubicBezTo>
                  <a:cubicBezTo>
                    <a:pt x="405854" y="509892"/>
                    <a:pt x="394138" y="486841"/>
                    <a:pt x="382137" y="463981"/>
                  </a:cubicBezTo>
                  <a:cubicBezTo>
                    <a:pt x="352038" y="405593"/>
                    <a:pt x="321177" y="347491"/>
                    <a:pt x="289554" y="290150"/>
                  </a:cubicBezTo>
                  <a:cubicBezTo>
                    <a:pt x="240119" y="200996"/>
                    <a:pt x="190494" y="106413"/>
                    <a:pt x="123343" y="29070"/>
                  </a:cubicBezTo>
                  <a:cubicBezTo>
                    <a:pt x="118104" y="23069"/>
                    <a:pt x="108960" y="13068"/>
                    <a:pt x="99054" y="-267"/>
                  </a:cubicBezTo>
                  <a:lnTo>
                    <a:pt x="-101" y="51168"/>
                  </a:lnTo>
                  <a:cubicBezTo>
                    <a:pt x="5518" y="60026"/>
                    <a:pt x="10662" y="69646"/>
                    <a:pt x="16186" y="80505"/>
                  </a:cubicBezTo>
                  <a:cubicBezTo>
                    <a:pt x="45542" y="139921"/>
                    <a:pt x="62211" y="204796"/>
                    <a:pt x="65145" y="271005"/>
                  </a:cubicBezTo>
                  <a:cubicBezTo>
                    <a:pt x="98673" y="319325"/>
                    <a:pt x="132268" y="367560"/>
                    <a:pt x="165919" y="415689"/>
                  </a:cubicBezTo>
                  <a:cubicBezTo>
                    <a:pt x="193256" y="455123"/>
                    <a:pt x="220783" y="494461"/>
                    <a:pt x="248120" y="533800"/>
                  </a:cubicBezTo>
                  <a:cubicBezTo>
                    <a:pt x="297079" y="604161"/>
                    <a:pt x="346009" y="674484"/>
                    <a:pt x="394900" y="744778"/>
                  </a:cubicBezTo>
                  <a:cubicBezTo>
                    <a:pt x="425857" y="789165"/>
                    <a:pt x="457861" y="832789"/>
                    <a:pt x="485769" y="879081"/>
                  </a:cubicBezTo>
                  <a:cubicBezTo>
                    <a:pt x="500723" y="903846"/>
                    <a:pt x="531489" y="956900"/>
                    <a:pt x="567970" y="938612"/>
                  </a:cubicBezTo>
                  <a:cubicBezTo>
                    <a:pt x="598640" y="923277"/>
                    <a:pt x="583495" y="872794"/>
                    <a:pt x="573970" y="8499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7" name="Google Shape;1847;p8"/>
            <p:cNvSpPr/>
            <p:nvPr/>
          </p:nvSpPr>
          <p:spPr>
            <a:xfrm>
              <a:off x="5702214" y="2652722"/>
              <a:ext cx="383206" cy="662072"/>
            </a:xfrm>
            <a:custGeom>
              <a:avLst/>
              <a:gdLst/>
              <a:ahLst/>
              <a:cxnLst/>
              <a:rect l="l" t="t" r="r" b="b"/>
              <a:pathLst>
                <a:path w="383206" h="662072" extrusionOk="0">
                  <a:moveTo>
                    <a:pt x="310530" y="477591"/>
                  </a:moveTo>
                  <a:cubicBezTo>
                    <a:pt x="315388" y="435205"/>
                    <a:pt x="346630" y="403582"/>
                    <a:pt x="360060" y="364339"/>
                  </a:cubicBezTo>
                  <a:cubicBezTo>
                    <a:pt x="373052" y="326344"/>
                    <a:pt x="380682" y="286720"/>
                    <a:pt x="382730" y="246610"/>
                  </a:cubicBezTo>
                  <a:cubicBezTo>
                    <a:pt x="386254" y="167934"/>
                    <a:pt x="365489" y="82590"/>
                    <a:pt x="298243" y="34774"/>
                  </a:cubicBezTo>
                  <a:cubicBezTo>
                    <a:pt x="212851" y="-25872"/>
                    <a:pt x="94465" y="-5812"/>
                    <a:pt x="33819" y="79580"/>
                  </a:cubicBezTo>
                  <a:cubicBezTo>
                    <a:pt x="33753" y="79656"/>
                    <a:pt x="33695" y="79742"/>
                    <a:pt x="33638" y="79828"/>
                  </a:cubicBezTo>
                  <a:cubicBezTo>
                    <a:pt x="2949" y="125071"/>
                    <a:pt x="-7414" y="181097"/>
                    <a:pt x="5063" y="234323"/>
                  </a:cubicBezTo>
                  <a:cubicBezTo>
                    <a:pt x="18208" y="292045"/>
                    <a:pt x="148700" y="503499"/>
                    <a:pt x="184133" y="557030"/>
                  </a:cubicBezTo>
                  <a:cubicBezTo>
                    <a:pt x="217090" y="606560"/>
                    <a:pt x="237759" y="630658"/>
                    <a:pt x="256619" y="661805"/>
                  </a:cubicBezTo>
                  <a:lnTo>
                    <a:pt x="355393" y="610465"/>
                  </a:lnTo>
                  <a:cubicBezTo>
                    <a:pt x="332342" y="579795"/>
                    <a:pt x="304625" y="531598"/>
                    <a:pt x="310911" y="477877"/>
                  </a:cubicBezTo>
                  <a:close/>
                  <a:moveTo>
                    <a:pt x="148605" y="277566"/>
                  </a:moveTo>
                  <a:cubicBezTo>
                    <a:pt x="109715" y="250011"/>
                    <a:pt x="100533" y="196147"/>
                    <a:pt x="128079" y="157266"/>
                  </a:cubicBezTo>
                  <a:cubicBezTo>
                    <a:pt x="155635" y="118375"/>
                    <a:pt x="209498" y="109184"/>
                    <a:pt x="248389" y="136739"/>
                  </a:cubicBezTo>
                  <a:cubicBezTo>
                    <a:pt x="287280" y="164295"/>
                    <a:pt x="296462" y="218159"/>
                    <a:pt x="268906" y="257040"/>
                  </a:cubicBezTo>
                  <a:cubicBezTo>
                    <a:pt x="268877" y="257088"/>
                    <a:pt x="268839" y="257135"/>
                    <a:pt x="268811" y="257183"/>
                  </a:cubicBezTo>
                  <a:cubicBezTo>
                    <a:pt x="241160" y="295864"/>
                    <a:pt x="187467" y="304970"/>
                    <a:pt x="148605" y="2775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8" name="Google Shape;1848;p8"/>
            <p:cNvSpPr/>
            <p:nvPr/>
          </p:nvSpPr>
          <p:spPr>
            <a:xfrm>
              <a:off x="5960268" y="3277932"/>
              <a:ext cx="570350" cy="913233"/>
            </a:xfrm>
            <a:custGeom>
              <a:avLst/>
              <a:gdLst/>
              <a:ahLst/>
              <a:cxnLst/>
              <a:rect l="l" t="t" r="r" b="b"/>
              <a:pathLst>
                <a:path w="570350" h="913233" extrusionOk="0">
                  <a:moveTo>
                    <a:pt x="555111" y="910418"/>
                  </a:moveTo>
                  <a:cubicBezTo>
                    <a:pt x="522535" y="924991"/>
                    <a:pt x="492341" y="873366"/>
                    <a:pt x="477577" y="849077"/>
                  </a:cubicBezTo>
                  <a:cubicBezTo>
                    <a:pt x="450145" y="803738"/>
                    <a:pt x="419094" y="760780"/>
                    <a:pt x="388995" y="717156"/>
                  </a:cubicBezTo>
                  <a:cubicBezTo>
                    <a:pt x="341370" y="647938"/>
                    <a:pt x="293745" y="578786"/>
                    <a:pt x="246120" y="509701"/>
                  </a:cubicBezTo>
                  <a:cubicBezTo>
                    <a:pt x="219517" y="471030"/>
                    <a:pt x="192904" y="432292"/>
                    <a:pt x="166300" y="393496"/>
                  </a:cubicBezTo>
                  <a:cubicBezTo>
                    <a:pt x="133534" y="346062"/>
                    <a:pt x="100892" y="298627"/>
                    <a:pt x="68383" y="251193"/>
                  </a:cubicBezTo>
                  <a:cubicBezTo>
                    <a:pt x="62544" y="188080"/>
                    <a:pt x="44733" y="126663"/>
                    <a:pt x="15901" y="70218"/>
                  </a:cubicBezTo>
                  <a:cubicBezTo>
                    <a:pt x="10471" y="59645"/>
                    <a:pt x="5328" y="50406"/>
                    <a:pt x="-101" y="41643"/>
                  </a:cubicBezTo>
                  <a:lnTo>
                    <a:pt x="-101" y="41643"/>
                  </a:lnTo>
                  <a:lnTo>
                    <a:pt x="59906" y="13068"/>
                  </a:lnTo>
                  <a:lnTo>
                    <a:pt x="88481" y="-267"/>
                  </a:lnTo>
                  <a:lnTo>
                    <a:pt x="88481" y="-267"/>
                  </a:lnTo>
                  <a:lnTo>
                    <a:pt x="59906" y="13163"/>
                  </a:lnTo>
                  <a:cubicBezTo>
                    <a:pt x="65431" y="21831"/>
                    <a:pt x="70574" y="31165"/>
                    <a:pt x="76099" y="41738"/>
                  </a:cubicBezTo>
                  <a:cubicBezTo>
                    <a:pt x="104921" y="98345"/>
                    <a:pt x="122704" y="159924"/>
                    <a:pt x="128486" y="223189"/>
                  </a:cubicBezTo>
                  <a:cubicBezTo>
                    <a:pt x="161062" y="270624"/>
                    <a:pt x="193704" y="318030"/>
                    <a:pt x="226403" y="365398"/>
                  </a:cubicBezTo>
                  <a:cubicBezTo>
                    <a:pt x="252978" y="404069"/>
                    <a:pt x="279743" y="442741"/>
                    <a:pt x="306318" y="481602"/>
                  </a:cubicBezTo>
                  <a:cubicBezTo>
                    <a:pt x="353752" y="550878"/>
                    <a:pt x="401377" y="620029"/>
                    <a:pt x="449193" y="689057"/>
                  </a:cubicBezTo>
                  <a:cubicBezTo>
                    <a:pt x="479197" y="732682"/>
                    <a:pt x="510343" y="775734"/>
                    <a:pt x="537680" y="820978"/>
                  </a:cubicBezTo>
                  <a:cubicBezTo>
                    <a:pt x="546500" y="836733"/>
                    <a:pt x="556902" y="851534"/>
                    <a:pt x="568732" y="865174"/>
                  </a:cubicBezTo>
                  <a:cubicBezTo>
                    <a:pt x="572161" y="884224"/>
                    <a:pt x="570637" y="903274"/>
                    <a:pt x="555111" y="9104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9" name="Google Shape;1849;p8"/>
            <p:cNvSpPr/>
            <p:nvPr/>
          </p:nvSpPr>
          <p:spPr>
            <a:xfrm>
              <a:off x="5705557" y="2674619"/>
              <a:ext cx="341483" cy="625316"/>
            </a:xfrm>
            <a:custGeom>
              <a:avLst/>
              <a:gdLst/>
              <a:ahLst/>
              <a:cxnLst/>
              <a:rect l="l" t="t" r="r" b="b"/>
              <a:pathLst>
                <a:path w="341483" h="625316" extrusionOk="0">
                  <a:moveTo>
                    <a:pt x="341382" y="586187"/>
                  </a:moveTo>
                  <a:lnTo>
                    <a:pt x="310426" y="598760"/>
                  </a:lnTo>
                  <a:cubicBezTo>
                    <a:pt x="292424" y="567899"/>
                    <a:pt x="272326" y="543420"/>
                    <a:pt x="241084" y="493985"/>
                  </a:cubicBezTo>
                  <a:cubicBezTo>
                    <a:pt x="207080" y="440455"/>
                    <a:pt x="82398" y="229571"/>
                    <a:pt x="69634" y="174135"/>
                  </a:cubicBezTo>
                  <a:cubicBezTo>
                    <a:pt x="57537" y="124901"/>
                    <a:pt x="68005" y="72837"/>
                    <a:pt x="98209" y="32118"/>
                  </a:cubicBezTo>
                  <a:cubicBezTo>
                    <a:pt x="108125" y="19621"/>
                    <a:pt x="119878" y="8705"/>
                    <a:pt x="133071" y="-267"/>
                  </a:cubicBezTo>
                  <a:cubicBezTo>
                    <a:pt x="93761" y="6295"/>
                    <a:pt x="58261" y="27117"/>
                    <a:pt x="33344" y="58216"/>
                  </a:cubicBezTo>
                  <a:cubicBezTo>
                    <a:pt x="3216" y="99078"/>
                    <a:pt x="-7242" y="151190"/>
                    <a:pt x="4769" y="200520"/>
                  </a:cubicBezTo>
                  <a:cubicBezTo>
                    <a:pt x="17151" y="255765"/>
                    <a:pt x="141834" y="467220"/>
                    <a:pt x="176219" y="520274"/>
                  </a:cubicBezTo>
                  <a:cubicBezTo>
                    <a:pt x="207651" y="569899"/>
                    <a:pt x="227559" y="594474"/>
                    <a:pt x="245561" y="625049"/>
                  </a:cubicBezTo>
                  <a:lnTo>
                    <a:pt x="245561" y="625049"/>
                  </a:lnTo>
                  <a:lnTo>
                    <a:pt x="310426" y="598760"/>
                  </a:lnTo>
                  <a:lnTo>
                    <a:pt x="341192" y="586092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0" name="Google Shape;1850;p8"/>
            <p:cNvSpPr/>
            <p:nvPr/>
          </p:nvSpPr>
          <p:spPr>
            <a:xfrm>
              <a:off x="6062733" y="3421267"/>
              <a:ext cx="69351" cy="69353"/>
            </a:xfrm>
            <a:custGeom>
              <a:avLst/>
              <a:gdLst/>
              <a:ahLst/>
              <a:cxnLst/>
              <a:rect l="l" t="t" r="r" b="b"/>
              <a:pathLst>
                <a:path w="69351" h="69353" extrusionOk="0">
                  <a:moveTo>
                    <a:pt x="68788" y="28801"/>
                  </a:moveTo>
                  <a:cubicBezTo>
                    <a:pt x="71884" y="47698"/>
                    <a:pt x="59082" y="65529"/>
                    <a:pt x="40185" y="68625"/>
                  </a:cubicBezTo>
                  <a:cubicBezTo>
                    <a:pt x="21287" y="71720"/>
                    <a:pt x="3456" y="58919"/>
                    <a:pt x="361" y="40021"/>
                  </a:cubicBezTo>
                  <a:cubicBezTo>
                    <a:pt x="-2725" y="21190"/>
                    <a:pt x="9971" y="3407"/>
                    <a:pt x="28783" y="226"/>
                  </a:cubicBezTo>
                  <a:cubicBezTo>
                    <a:pt x="47662" y="-2975"/>
                    <a:pt x="65559" y="9741"/>
                    <a:pt x="68760" y="28620"/>
                  </a:cubicBezTo>
                  <a:cubicBezTo>
                    <a:pt x="68769" y="28677"/>
                    <a:pt x="68779" y="28744"/>
                    <a:pt x="68788" y="28801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1" name="Google Shape;1851;p8"/>
            <p:cNvSpPr/>
            <p:nvPr/>
          </p:nvSpPr>
          <p:spPr>
            <a:xfrm>
              <a:off x="6091618" y="3421951"/>
              <a:ext cx="11620" cy="68389"/>
            </a:xfrm>
            <a:custGeom>
              <a:avLst/>
              <a:gdLst/>
              <a:ahLst/>
              <a:cxnLst/>
              <a:rect l="l" t="t" r="r" b="b"/>
              <a:pathLst>
                <a:path w="11620" h="68389" extrusionOk="0">
                  <a:moveTo>
                    <a:pt x="0" y="0"/>
                  </a:moveTo>
                  <a:lnTo>
                    <a:pt x="11621" y="68390"/>
                  </a:ln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52" name="Google Shape;1852;p8"/>
          <p:cNvGrpSpPr/>
          <p:nvPr/>
        </p:nvGrpSpPr>
        <p:grpSpPr>
          <a:xfrm>
            <a:off x="7189220" y="3794676"/>
            <a:ext cx="2922376" cy="2955046"/>
            <a:chOff x="5529738" y="2852832"/>
            <a:chExt cx="1135168" cy="1147858"/>
          </a:xfrm>
        </p:grpSpPr>
        <p:sp>
          <p:nvSpPr>
            <p:cNvPr id="1853" name="Google Shape;1853;p8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4" name="Google Shape;1854;p8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5" name="Google Shape;1855;p8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6" name="Google Shape;1856;p8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7" name="Google Shape;1857;p8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8" name="Google Shape;1858;p8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9" name="Google Shape;1859;p8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0" name="Google Shape;1860;p8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1" name="Google Shape;1861;p8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2" name="Google Shape;1862;p8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3" name="Google Shape;1863;p8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4" name="Google Shape;1864;p8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5" name="Google Shape;1865;p8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6" name="Google Shape;1866;p8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7" name="Google Shape;1867;p8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8" name="Google Shape;1868;p8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9" name="Google Shape;1869;p8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0" name="Google Shape;1870;p8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1" name="Google Shape;1871;p8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2" name="Google Shape;1872;p8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3" name="Google Shape;1873;p8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4" name="Google Shape;1874;p8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5" name="Google Shape;1875;p8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6" name="Google Shape;1876;p8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7" name="Google Shape;1877;p8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8" name="Google Shape;1878;p8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9" name="Google Shape;1879;p8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0" name="Google Shape;1880;p8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1" name="Google Shape;1881;p8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2" name="Google Shape;1882;p8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3" name="Google Shape;1883;p8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4" name="Google Shape;1884;p8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5" name="Google Shape;1885;p8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6" name="Google Shape;1886;p8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7" name="Google Shape;1887;p8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8" name="Google Shape;1888;p8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9" name="Google Shape;1889;p8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0" name="Google Shape;1890;p8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1" name="Google Shape;1891;p8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2" name="Google Shape;1892;p8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3" name="Google Shape;1893;p8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4" name="Google Shape;1894;p8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5" name="Google Shape;1895;p8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6" name="Google Shape;1896;p8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7" name="Google Shape;1897;p8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8" name="Google Shape;1898;p8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9" name="Google Shape;1899;p8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0" name="Google Shape;1900;p8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1" name="Google Shape;1901;p8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2" name="Google Shape;1902;p8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3" name="Google Shape;1903;p8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4" name="Google Shape;1904;p8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5" name="Google Shape;1905;p8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6" name="Google Shape;1906;p8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7" name="Google Shape;1907;p8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8" name="Google Shape;1908;p8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9" name="Google Shape;1909;p8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0" name="Google Shape;1910;p8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1" name="Google Shape;1911;p8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2" name="Google Shape;1912;p8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3" name="Google Shape;1913;p8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4" name="Google Shape;1914;p8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5" name="Google Shape;1915;p8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6" name="Google Shape;1916;p8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7" name="Google Shape;1917;p8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8" name="Google Shape;1918;p8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9" name="Google Shape;1919;p8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0" name="Google Shape;1920;p8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1" name="Google Shape;1921;p8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2" name="Google Shape;1922;p8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3" name="Google Shape;1923;p8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4" name="Google Shape;1924;p8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5" name="Google Shape;1925;p8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6" name="Google Shape;1926;p8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7" name="Google Shape;1927;p8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8" name="Google Shape;1928;p8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9" name="Google Shape;1929;p8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0" name="Google Shape;1930;p8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1" name="Google Shape;1931;p8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2" name="Google Shape;1932;p8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3" name="Google Shape;1933;p8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4" name="Google Shape;1934;p8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5" name="Google Shape;1935;p8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6" name="Google Shape;1936;p8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7" name="Google Shape;1937;p8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8" name="Google Shape;1938;p8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9" name="Google Shape;1939;p8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0" name="Google Shape;1940;p8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p8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2" name="Google Shape;1942;p8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3" name="Google Shape;1943;p8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4" name="Google Shape;1944;p8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5" name="Google Shape;1945;p8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6" name="Google Shape;1946;p8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7" name="Google Shape;1947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8" name="Google Shape;1948;p8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9" name="Google Shape;1949;p8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0" name="Google Shape;195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1" name="Google Shape;1951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2" name="Google Shape;1952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3" name="Google Shape;1953;p8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4" name="Google Shape;1954;p8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5" name="Google Shape;1955;p8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8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7" name="Google Shape;1957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8" name="Google Shape;1958;p8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9" name="Google Shape;1959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0" name="Google Shape;196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1" name="Google Shape;1961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2" name="Google Shape;1962;p8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3" name="Google Shape;1963;p8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4" name="Google Shape;1964;p8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5" name="Google Shape;1965;p8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6" name="Google Shape;1966;p8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7" name="Google Shape;1967;p8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8" name="Google Shape;1968;p8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9" name="Google Shape;1969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0" name="Google Shape;1970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1" name="Google Shape;1971;p8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2" name="Google Shape;1972;p8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3" name="Google Shape;1973;p8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4" name="Google Shape;1974;p8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5" name="Google Shape;1975;p8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6" name="Google Shape;1976;p8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7" name="Google Shape;1977;p8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8" name="Google Shape;1978;p8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9" name="Google Shape;1979;p8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0" name="Google Shape;1980;p8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1" name="Google Shape;1981;p8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2" name="Google Shape;1982;p8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3" name="Google Shape;1983;p8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4" name="Google Shape;1984;p8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5" name="Google Shape;1985;p8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6" name="Google Shape;1986;p8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7" name="Google Shape;1987;p8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88" name="Google Shape;1988;p8"/>
          <p:cNvSpPr/>
          <p:nvPr/>
        </p:nvSpPr>
        <p:spPr>
          <a:xfrm rot="-9055889" flipH="1">
            <a:off x="6663749" y="374072"/>
            <a:ext cx="1799919" cy="1799919"/>
          </a:xfrm>
          <a:prstGeom prst="foldedCorner">
            <a:avLst>
              <a:gd name="adj" fmla="val 30868"/>
            </a:avLst>
          </a:pr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9" name="Google Shape;1989;p8"/>
          <p:cNvSpPr/>
          <p:nvPr/>
        </p:nvSpPr>
        <p:spPr>
          <a:xfrm rot="10800000" flipH="1">
            <a:off x="5533139" y="519227"/>
            <a:ext cx="1800000" cy="1800000"/>
          </a:xfrm>
          <a:prstGeom prst="foldedCorner">
            <a:avLst>
              <a:gd name="adj" fmla="val 30868"/>
            </a:avLst>
          </a:prstGeom>
          <a:solidFill>
            <a:srgbClr val="FFA0B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90" name="Google Shape;1990;p8"/>
          <p:cNvGrpSpPr/>
          <p:nvPr/>
        </p:nvGrpSpPr>
        <p:grpSpPr>
          <a:xfrm rot="-3195591">
            <a:off x="2412540" y="-107713"/>
            <a:ext cx="3638669" cy="4122886"/>
            <a:chOff x="2776676" y="1854071"/>
            <a:chExt cx="3295887" cy="3734488"/>
          </a:xfrm>
        </p:grpSpPr>
        <p:sp>
          <p:nvSpPr>
            <p:cNvPr id="1991" name="Google Shape;1991;p8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2" name="Google Shape;1992;p8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3" name="Google Shape;1993;p8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4" name="Google Shape;1994;p8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5" name="Google Shape;1995;p8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6" name="Google Shape;1996;p8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7" name="Google Shape;1997;p8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98" name="Google Shape;1998;p8"/>
          <p:cNvGrpSpPr/>
          <p:nvPr/>
        </p:nvGrpSpPr>
        <p:grpSpPr>
          <a:xfrm rot="-1230192">
            <a:off x="3641326" y="-35355"/>
            <a:ext cx="2083294" cy="4052429"/>
            <a:chOff x="5722672" y="1921496"/>
            <a:chExt cx="1886977" cy="3670552"/>
          </a:xfrm>
        </p:grpSpPr>
        <p:sp>
          <p:nvSpPr>
            <p:cNvPr id="1999" name="Google Shape;1999;p8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0" name="Google Shape;2000;p8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1" name="Google Shape;2001;p8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2" name="Google Shape;2002;p8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3" name="Google Shape;2003;p8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4" name="Google Shape;2004;p8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5" name="Google Shape;2005;p8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6" name="Google Shape;2006;p8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07" name="Google Shape;2007;p8"/>
          <p:cNvGrpSpPr/>
          <p:nvPr/>
        </p:nvGrpSpPr>
        <p:grpSpPr>
          <a:xfrm>
            <a:off x="2587075" y="48646"/>
            <a:ext cx="2276794" cy="4064133"/>
            <a:chOff x="7978162" y="1971727"/>
            <a:chExt cx="2062314" cy="3681280"/>
          </a:xfrm>
        </p:grpSpPr>
        <p:sp>
          <p:nvSpPr>
            <p:cNvPr id="2008" name="Google Shape;2008;p8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9" name="Google Shape;2009;p8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0" name="Google Shape;2010;p8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1" name="Google Shape;2011;p8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2" name="Google Shape;2012;p8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3" name="Google Shape;2013;p8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4" name="Google Shape;2014;p8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15" name="Google Shape;2015;p8"/>
          <p:cNvGrpSpPr/>
          <p:nvPr/>
        </p:nvGrpSpPr>
        <p:grpSpPr>
          <a:xfrm rot="-568840">
            <a:off x="2408576" y="602011"/>
            <a:ext cx="5928265" cy="5086249"/>
            <a:chOff x="3416220" y="2573082"/>
            <a:chExt cx="4752753" cy="3721395"/>
          </a:xfrm>
        </p:grpSpPr>
        <p:sp>
          <p:nvSpPr>
            <p:cNvPr id="2016" name="Google Shape;2016;p8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017" name="Google Shape;2017;p8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8" name="Google Shape;2018;p8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9" name="Google Shape;2019;p8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0" name="Google Shape;2020;p8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1" name="Google Shape;2021;p8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2" name="Google Shape;2022;p8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3" name="Google Shape;2023;p8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4" name="Google Shape;2024;p8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025" name="Google Shape;2025;p8"/>
          <p:cNvGrpSpPr/>
          <p:nvPr/>
        </p:nvGrpSpPr>
        <p:grpSpPr>
          <a:xfrm rot="4187668">
            <a:off x="8009611" y="-675075"/>
            <a:ext cx="1096015" cy="1851840"/>
            <a:chOff x="5762846" y="2919732"/>
            <a:chExt cx="668765" cy="1014186"/>
          </a:xfrm>
        </p:grpSpPr>
        <p:sp>
          <p:nvSpPr>
            <p:cNvPr id="2026" name="Google Shape;2026;p8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7" name="Google Shape;2027;p8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8" name="Google Shape;2028;p8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9" name="Google Shape;2029;p8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0" name="Google Shape;2030;p8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1" name="Google Shape;2031;p8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2" name="Google Shape;2032;p8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3" name="Google Shape;2033;p8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4" name="Google Shape;2034;p8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5" name="Google Shape;2035;p8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36" name="Google Shape;2036;p8"/>
          <p:cNvSpPr txBox="1">
            <a:spLocks noGrp="1"/>
          </p:cNvSpPr>
          <p:nvPr>
            <p:ph type="body" idx="1"/>
          </p:nvPr>
        </p:nvSpPr>
        <p:spPr>
          <a:xfrm rot="-588476">
            <a:off x="3526060" y="3037249"/>
            <a:ext cx="5101969" cy="207165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037" name="Google Shape;2037;p8"/>
          <p:cNvSpPr txBox="1">
            <a:spLocks noGrp="1"/>
          </p:cNvSpPr>
          <p:nvPr>
            <p:ph type="title"/>
          </p:nvPr>
        </p:nvSpPr>
        <p:spPr>
          <a:xfrm rot="-588476">
            <a:off x="3287190" y="2132347"/>
            <a:ext cx="5101969" cy="76235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038" name="Google Shape;2038;p8"/>
          <p:cNvSpPr/>
          <p:nvPr/>
        </p:nvSpPr>
        <p:spPr>
          <a:xfrm rot="10800000" flipH="1">
            <a:off x="2" y="3968910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039" name="Google Shape;2039;p8"/>
          <p:cNvSpPr/>
          <p:nvPr/>
        </p:nvSpPr>
        <p:spPr>
          <a:xfrm flipH="1">
            <a:off x="9578677" y="-25315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37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pic>
        <p:nvPicPr>
          <p:cNvPr id="428" name="Picture 427">
            <a:extLst>
              <a:ext uri="{FF2B5EF4-FFF2-40B4-BE49-F238E27FC236}">
                <a16:creationId xmlns:a16="http://schemas.microsoft.com/office/drawing/2014/main" id="{9FA6628F-7661-4EF2-B625-1A5A633E6B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45758" y="1692037"/>
            <a:ext cx="5449048" cy="528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308025"/>
      </p:ext>
    </p:extLst>
  </p:cSld>
  <p:clrMapOvr>
    <a:masterClrMapping/>
  </p:clrMapOvr>
  <p:transition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1_004 Section Title"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5" name="Google Shape;1615;p8"/>
          <p:cNvGrpSpPr/>
          <p:nvPr/>
        </p:nvGrpSpPr>
        <p:grpSpPr>
          <a:xfrm flipH="1">
            <a:off x="6972131" y="3480213"/>
            <a:ext cx="4925970" cy="3027237"/>
            <a:chOff x="7106606" y="3675388"/>
            <a:chExt cx="4925970" cy="3027237"/>
          </a:xfrm>
        </p:grpSpPr>
        <p:grpSp>
          <p:nvGrpSpPr>
            <p:cNvPr id="1616" name="Google Shape;1616;p8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1617" name="Google Shape;1617;p8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1618" name="Google Shape;1618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19" name="Google Shape;1619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0" name="Google Shape;1620;p8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1" name="Google Shape;1621;p8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2" name="Google Shape;1622;p8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3" name="Google Shape;1623;p8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4" name="Google Shape;1624;p8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5" name="Google Shape;1625;p8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626" name="Google Shape;1626;p8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1627" name="Google Shape;1627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8" name="Google Shape;1628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9" name="Google Shape;1629;p8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0" name="Google Shape;1630;p8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1" name="Google Shape;1631;p8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2" name="Google Shape;1632;p8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3" name="Google Shape;1633;p8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4" name="Google Shape;1634;p8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1635" name="Google Shape;1635;p8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8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8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8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8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640" name="Google Shape;1640;p8"/>
          <p:cNvGrpSpPr/>
          <p:nvPr/>
        </p:nvGrpSpPr>
        <p:grpSpPr>
          <a:xfrm>
            <a:off x="431448" y="403434"/>
            <a:ext cx="3396139" cy="2723082"/>
            <a:chOff x="5353050" y="2833686"/>
            <a:chExt cx="1488947" cy="1193863"/>
          </a:xfrm>
        </p:grpSpPr>
        <p:sp>
          <p:nvSpPr>
            <p:cNvPr id="1641" name="Google Shape;1641;p8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2" name="Google Shape;1642;p8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3" name="Google Shape;1643;p8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4" name="Google Shape;1644;p8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5" name="Google Shape;1645;p8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6" name="Google Shape;1646;p8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7" name="Google Shape;1647;p8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8" name="Google Shape;1648;p8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9" name="Google Shape;1649;p8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0" name="Google Shape;1650;p8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1" name="Google Shape;1651;p8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2" name="Google Shape;1652;p8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3" name="Google Shape;1653;p8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4" name="Google Shape;1654;p8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5" name="Google Shape;1655;p8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6" name="Google Shape;1656;p8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7" name="Google Shape;1657;p8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8" name="Google Shape;1658;p8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9" name="Google Shape;1659;p8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0" name="Google Shape;1660;p8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1" name="Google Shape;1661;p8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2" name="Google Shape;1662;p8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3" name="Google Shape;1663;p8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4" name="Google Shape;1664;p8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5" name="Google Shape;1665;p8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6" name="Google Shape;1666;p8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7" name="Google Shape;1667;p8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8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9" name="Google Shape;1669;p8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0" name="Google Shape;1670;p8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1" name="Google Shape;1671;p8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2" name="Google Shape;1672;p8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3" name="Google Shape;1673;p8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4" name="Google Shape;1674;p8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5" name="Google Shape;1675;p8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6" name="Google Shape;1676;p8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7" name="Google Shape;1677;p8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8" name="Google Shape;1678;p8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9" name="Google Shape;1679;p8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0" name="Google Shape;1680;p8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1" name="Google Shape;1681;p8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2" name="Google Shape;1682;p8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3" name="Google Shape;1683;p8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4" name="Google Shape;1684;p8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8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6" name="Google Shape;1686;p8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7" name="Google Shape;1687;p8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8" name="Google Shape;1688;p8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9" name="Google Shape;1689;p8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8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8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8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8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8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5" name="Google Shape;1695;p8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8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8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8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8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8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p8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p8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8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8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8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8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8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8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8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8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8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8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8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8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8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8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8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8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8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8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8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8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8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8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8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6" name="Google Shape;1726;p8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7" name="Google Shape;1727;p8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8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9" name="Google Shape;1729;p8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0" name="Google Shape;1730;p8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1" name="Google Shape;1731;p8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2" name="Google Shape;1732;p8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3" name="Google Shape;1733;p8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4" name="Google Shape;1734;p8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35" name="Google Shape;1735;p8"/>
          <p:cNvGrpSpPr/>
          <p:nvPr/>
        </p:nvGrpSpPr>
        <p:grpSpPr>
          <a:xfrm rot="-3257908">
            <a:off x="1814466" y="2493793"/>
            <a:ext cx="2088696" cy="2686432"/>
            <a:chOff x="1315459" y="2611103"/>
            <a:chExt cx="1345200" cy="1730100"/>
          </a:xfrm>
        </p:grpSpPr>
        <p:sp>
          <p:nvSpPr>
            <p:cNvPr id="1736" name="Google Shape;1736;p8"/>
            <p:cNvSpPr/>
            <p:nvPr/>
          </p:nvSpPr>
          <p:spPr>
            <a:xfrm>
              <a:off x="1315459" y="2611103"/>
              <a:ext cx="1345200" cy="1730100"/>
            </a:xfrm>
            <a:prstGeom prst="roundRect">
              <a:avLst>
                <a:gd name="adj" fmla="val 6170"/>
              </a:avLst>
            </a:prstGeom>
            <a:solidFill>
              <a:srgbClr val="4D4D4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8"/>
            <p:cNvSpPr/>
            <p:nvPr/>
          </p:nvSpPr>
          <p:spPr>
            <a:xfrm>
              <a:off x="1417522" y="2694930"/>
              <a:ext cx="1127083" cy="273474"/>
            </a:xfrm>
            <a:custGeom>
              <a:avLst/>
              <a:gdLst/>
              <a:ahLst/>
              <a:cxnLst/>
              <a:rect l="l" t="t" r="r" b="b"/>
              <a:pathLst>
                <a:path w="1127083" h="273474" extrusionOk="0">
                  <a:moveTo>
                    <a:pt x="0" y="0"/>
                  </a:moveTo>
                  <a:lnTo>
                    <a:pt x="1127084" y="0"/>
                  </a:lnTo>
                  <a:lnTo>
                    <a:pt x="1127084" y="273474"/>
                  </a:lnTo>
                  <a:lnTo>
                    <a:pt x="0" y="27347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8"/>
            <p:cNvSpPr/>
            <p:nvPr/>
          </p:nvSpPr>
          <p:spPr>
            <a:xfrm>
              <a:off x="1432315" y="2713402"/>
              <a:ext cx="1096793" cy="236531"/>
            </a:xfrm>
            <a:custGeom>
              <a:avLst/>
              <a:gdLst/>
              <a:ahLst/>
              <a:cxnLst/>
              <a:rect l="l" t="t" r="r" b="b"/>
              <a:pathLst>
                <a:path w="1096793" h="236531" extrusionOk="0">
                  <a:moveTo>
                    <a:pt x="0" y="0"/>
                  </a:moveTo>
                  <a:lnTo>
                    <a:pt x="1096793" y="0"/>
                  </a:lnTo>
                  <a:lnTo>
                    <a:pt x="1096793" y="236531"/>
                  </a:lnTo>
                  <a:lnTo>
                    <a:pt x="0" y="23653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8"/>
            <p:cNvSpPr/>
            <p:nvPr/>
          </p:nvSpPr>
          <p:spPr>
            <a:xfrm>
              <a:off x="141752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8"/>
            <p:cNvSpPr/>
            <p:nvPr/>
          </p:nvSpPr>
          <p:spPr>
            <a:xfrm>
              <a:off x="165178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8"/>
            <p:cNvSpPr/>
            <p:nvPr/>
          </p:nvSpPr>
          <p:spPr>
            <a:xfrm>
              <a:off x="18861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8"/>
            <p:cNvSpPr/>
            <p:nvPr/>
          </p:nvSpPr>
          <p:spPr>
            <a:xfrm>
              <a:off x="212046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8"/>
            <p:cNvSpPr/>
            <p:nvPr/>
          </p:nvSpPr>
          <p:spPr>
            <a:xfrm>
              <a:off x="23547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8"/>
            <p:cNvSpPr/>
            <p:nvPr/>
          </p:nvSpPr>
          <p:spPr>
            <a:xfrm>
              <a:off x="141752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8"/>
            <p:cNvSpPr/>
            <p:nvPr/>
          </p:nvSpPr>
          <p:spPr>
            <a:xfrm>
              <a:off x="165178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8"/>
            <p:cNvSpPr/>
            <p:nvPr/>
          </p:nvSpPr>
          <p:spPr>
            <a:xfrm>
              <a:off x="18861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7" name="Google Shape;1747;p8"/>
            <p:cNvSpPr/>
            <p:nvPr/>
          </p:nvSpPr>
          <p:spPr>
            <a:xfrm>
              <a:off x="212046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8" name="Google Shape;1748;p8"/>
            <p:cNvSpPr/>
            <p:nvPr/>
          </p:nvSpPr>
          <p:spPr>
            <a:xfrm>
              <a:off x="23547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8"/>
            <p:cNvSpPr/>
            <p:nvPr/>
          </p:nvSpPr>
          <p:spPr>
            <a:xfrm>
              <a:off x="141752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0" name="Google Shape;1750;p8"/>
            <p:cNvSpPr/>
            <p:nvPr/>
          </p:nvSpPr>
          <p:spPr>
            <a:xfrm>
              <a:off x="165178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1" name="Google Shape;1751;p8"/>
            <p:cNvSpPr/>
            <p:nvPr/>
          </p:nvSpPr>
          <p:spPr>
            <a:xfrm>
              <a:off x="18861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8"/>
            <p:cNvSpPr/>
            <p:nvPr/>
          </p:nvSpPr>
          <p:spPr>
            <a:xfrm>
              <a:off x="212046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8"/>
            <p:cNvSpPr/>
            <p:nvPr/>
          </p:nvSpPr>
          <p:spPr>
            <a:xfrm>
              <a:off x="23547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p8"/>
            <p:cNvSpPr/>
            <p:nvPr/>
          </p:nvSpPr>
          <p:spPr>
            <a:xfrm>
              <a:off x="141752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8"/>
            <p:cNvSpPr/>
            <p:nvPr/>
          </p:nvSpPr>
          <p:spPr>
            <a:xfrm>
              <a:off x="165178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6" name="Google Shape;1756;p8"/>
            <p:cNvSpPr/>
            <p:nvPr/>
          </p:nvSpPr>
          <p:spPr>
            <a:xfrm>
              <a:off x="18861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7" name="Google Shape;1757;p8"/>
            <p:cNvSpPr/>
            <p:nvPr/>
          </p:nvSpPr>
          <p:spPr>
            <a:xfrm>
              <a:off x="212046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8" name="Google Shape;1758;p8"/>
            <p:cNvSpPr/>
            <p:nvPr/>
          </p:nvSpPr>
          <p:spPr>
            <a:xfrm>
              <a:off x="23547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9" name="Google Shape;1759;p8"/>
            <p:cNvSpPr/>
            <p:nvPr/>
          </p:nvSpPr>
          <p:spPr>
            <a:xfrm>
              <a:off x="1432315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0" name="Google Shape;1760;p8"/>
            <p:cNvSpPr/>
            <p:nvPr/>
          </p:nvSpPr>
          <p:spPr>
            <a:xfrm>
              <a:off x="1666107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1" name="Google Shape;1761;p8"/>
            <p:cNvSpPr/>
            <p:nvPr/>
          </p:nvSpPr>
          <p:spPr>
            <a:xfrm>
              <a:off x="1899898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2" name="Google Shape;1762;p8"/>
            <p:cNvSpPr/>
            <p:nvPr/>
          </p:nvSpPr>
          <p:spPr>
            <a:xfrm>
              <a:off x="2133690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3" name="Google Shape;1763;p8"/>
            <p:cNvSpPr/>
            <p:nvPr/>
          </p:nvSpPr>
          <p:spPr>
            <a:xfrm>
              <a:off x="2367481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4" name="Google Shape;1764;p8"/>
            <p:cNvSpPr/>
            <p:nvPr/>
          </p:nvSpPr>
          <p:spPr>
            <a:xfrm>
              <a:off x="1432315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5" name="Google Shape;1765;p8"/>
            <p:cNvSpPr/>
            <p:nvPr/>
          </p:nvSpPr>
          <p:spPr>
            <a:xfrm>
              <a:off x="1666107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6" name="Google Shape;1766;p8"/>
            <p:cNvSpPr/>
            <p:nvPr/>
          </p:nvSpPr>
          <p:spPr>
            <a:xfrm>
              <a:off x="1899898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7" name="Google Shape;1767;p8"/>
            <p:cNvSpPr/>
            <p:nvPr/>
          </p:nvSpPr>
          <p:spPr>
            <a:xfrm>
              <a:off x="2133690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8"/>
            <p:cNvSpPr/>
            <p:nvPr/>
          </p:nvSpPr>
          <p:spPr>
            <a:xfrm>
              <a:off x="2367481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9" name="Google Shape;1769;p8"/>
            <p:cNvSpPr/>
            <p:nvPr/>
          </p:nvSpPr>
          <p:spPr>
            <a:xfrm>
              <a:off x="1430437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0" name="Google Shape;1770;p8"/>
            <p:cNvSpPr/>
            <p:nvPr/>
          </p:nvSpPr>
          <p:spPr>
            <a:xfrm>
              <a:off x="1664228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1" name="Google Shape;1771;p8"/>
            <p:cNvSpPr/>
            <p:nvPr/>
          </p:nvSpPr>
          <p:spPr>
            <a:xfrm>
              <a:off x="1898020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2" name="Google Shape;1772;p8"/>
            <p:cNvSpPr/>
            <p:nvPr/>
          </p:nvSpPr>
          <p:spPr>
            <a:xfrm>
              <a:off x="2131733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3" name="Google Shape;1773;p8"/>
            <p:cNvSpPr/>
            <p:nvPr/>
          </p:nvSpPr>
          <p:spPr>
            <a:xfrm>
              <a:off x="2365525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4" name="Google Shape;1774;p8"/>
            <p:cNvSpPr/>
            <p:nvPr/>
          </p:nvSpPr>
          <p:spPr>
            <a:xfrm>
              <a:off x="1430437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5" name="Google Shape;1775;p8"/>
            <p:cNvSpPr/>
            <p:nvPr/>
          </p:nvSpPr>
          <p:spPr>
            <a:xfrm>
              <a:off x="1664228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6" name="Google Shape;1776;p8"/>
            <p:cNvSpPr/>
            <p:nvPr/>
          </p:nvSpPr>
          <p:spPr>
            <a:xfrm>
              <a:off x="1898020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7" name="Google Shape;1777;p8"/>
            <p:cNvSpPr/>
            <p:nvPr/>
          </p:nvSpPr>
          <p:spPr>
            <a:xfrm>
              <a:off x="2131733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8" name="Google Shape;1778;p8"/>
            <p:cNvSpPr/>
            <p:nvPr/>
          </p:nvSpPr>
          <p:spPr>
            <a:xfrm>
              <a:off x="2365525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9" name="Google Shape;1779;p8"/>
            <p:cNvSpPr/>
            <p:nvPr/>
          </p:nvSpPr>
          <p:spPr>
            <a:xfrm>
              <a:off x="2003997" y="2713402"/>
              <a:ext cx="525894" cy="236531"/>
            </a:xfrm>
            <a:custGeom>
              <a:avLst/>
              <a:gdLst/>
              <a:ahLst/>
              <a:cxnLst/>
              <a:rect l="l" t="t" r="r" b="b"/>
              <a:pathLst>
                <a:path w="525894" h="236531" extrusionOk="0">
                  <a:moveTo>
                    <a:pt x="174228" y="0"/>
                  </a:moveTo>
                  <a:lnTo>
                    <a:pt x="525894" y="0"/>
                  </a:lnTo>
                  <a:lnTo>
                    <a:pt x="525894" y="236531"/>
                  </a:lnTo>
                  <a:lnTo>
                    <a:pt x="0" y="236531"/>
                  </a:lnTo>
                  <a:lnTo>
                    <a:pt x="174228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0" name="Google Shape;1780;p8"/>
            <p:cNvSpPr/>
            <p:nvPr/>
          </p:nvSpPr>
          <p:spPr>
            <a:xfrm>
              <a:off x="141752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1" name="Google Shape;1781;p8"/>
            <p:cNvSpPr/>
            <p:nvPr/>
          </p:nvSpPr>
          <p:spPr>
            <a:xfrm>
              <a:off x="165178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2" name="Google Shape;1782;p8"/>
            <p:cNvSpPr/>
            <p:nvPr/>
          </p:nvSpPr>
          <p:spPr>
            <a:xfrm>
              <a:off x="18861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3" name="Google Shape;1783;p8"/>
            <p:cNvSpPr/>
            <p:nvPr/>
          </p:nvSpPr>
          <p:spPr>
            <a:xfrm>
              <a:off x="212046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4" name="Google Shape;1784;p8"/>
            <p:cNvSpPr/>
            <p:nvPr/>
          </p:nvSpPr>
          <p:spPr>
            <a:xfrm>
              <a:off x="23547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5" name="Google Shape;1785;p8"/>
            <p:cNvSpPr/>
            <p:nvPr/>
          </p:nvSpPr>
          <p:spPr>
            <a:xfrm>
              <a:off x="1430437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6" name="Google Shape;1786;p8"/>
            <p:cNvSpPr/>
            <p:nvPr/>
          </p:nvSpPr>
          <p:spPr>
            <a:xfrm>
              <a:off x="1664228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7" name="Google Shape;1787;p8"/>
            <p:cNvSpPr/>
            <p:nvPr/>
          </p:nvSpPr>
          <p:spPr>
            <a:xfrm>
              <a:off x="1898020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8" name="Google Shape;1788;p8"/>
            <p:cNvSpPr/>
            <p:nvPr/>
          </p:nvSpPr>
          <p:spPr>
            <a:xfrm>
              <a:off x="2131733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9" name="Google Shape;1789;p8"/>
            <p:cNvSpPr/>
            <p:nvPr/>
          </p:nvSpPr>
          <p:spPr>
            <a:xfrm>
              <a:off x="2365525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90" name="Google Shape;1790;p8"/>
          <p:cNvGrpSpPr/>
          <p:nvPr/>
        </p:nvGrpSpPr>
        <p:grpSpPr>
          <a:xfrm rot="-10132101">
            <a:off x="3930351" y="4490021"/>
            <a:ext cx="1350503" cy="2176552"/>
            <a:chOff x="5781734" y="2919412"/>
            <a:chExt cx="632081" cy="1018700"/>
          </a:xfrm>
        </p:grpSpPr>
        <p:sp>
          <p:nvSpPr>
            <p:cNvPr id="1791" name="Google Shape;1791;p8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8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p8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4" name="Google Shape;1794;p8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8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8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8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8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8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8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01" name="Google Shape;1801;p8"/>
          <p:cNvGrpSpPr/>
          <p:nvPr/>
        </p:nvGrpSpPr>
        <p:grpSpPr>
          <a:xfrm rot="-3072723">
            <a:off x="4041881" y="3263421"/>
            <a:ext cx="3510686" cy="2651481"/>
            <a:chOff x="5102217" y="2695575"/>
            <a:chExt cx="1971523" cy="1489013"/>
          </a:xfrm>
        </p:grpSpPr>
        <p:sp>
          <p:nvSpPr>
            <p:cNvPr id="1802" name="Google Shape;1802;p8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3" name="Google Shape;1803;p8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4" name="Google Shape;1804;p8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5" name="Google Shape;1805;p8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6" name="Google Shape;1806;p8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7" name="Google Shape;1807;p8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8" name="Google Shape;1808;p8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9" name="Google Shape;1809;p8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0" name="Google Shape;1810;p8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1" name="Google Shape;1811;p8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2" name="Google Shape;1812;p8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3" name="Google Shape;1813;p8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4" name="Google Shape;1814;p8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5" name="Google Shape;1815;p8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6" name="Google Shape;1816;p8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17" name="Google Shape;1817;p8"/>
          <p:cNvGrpSpPr/>
          <p:nvPr/>
        </p:nvGrpSpPr>
        <p:grpSpPr>
          <a:xfrm rot="6356396">
            <a:off x="5946515" y="3288270"/>
            <a:ext cx="1251787" cy="3095320"/>
            <a:chOff x="5662611" y="2352674"/>
            <a:chExt cx="869442" cy="2149888"/>
          </a:xfrm>
        </p:grpSpPr>
        <p:sp>
          <p:nvSpPr>
            <p:cNvPr id="1818" name="Google Shape;1818;p8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9" name="Google Shape;1819;p8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0" name="Google Shape;1820;p8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1" name="Google Shape;1821;p8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2" name="Google Shape;1822;p8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3" name="Google Shape;1823;p8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4" name="Google Shape;1824;p8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25" name="Google Shape;1825;p8"/>
          <p:cNvGrpSpPr/>
          <p:nvPr/>
        </p:nvGrpSpPr>
        <p:grpSpPr>
          <a:xfrm rot="6676291">
            <a:off x="5351535" y="3842414"/>
            <a:ext cx="2344233" cy="2428569"/>
            <a:chOff x="5281612" y="2586132"/>
            <a:chExt cx="1628298" cy="1686877"/>
          </a:xfrm>
        </p:grpSpPr>
        <p:sp>
          <p:nvSpPr>
            <p:cNvPr id="1826" name="Google Shape;1826;p8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7" name="Google Shape;1827;p8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8" name="Google Shape;1828;p8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9" name="Google Shape;1829;p8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0" name="Google Shape;1830;p8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1" name="Google Shape;1831;p8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2" name="Google Shape;1832;p8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33" name="Google Shape;1833;p8"/>
          <p:cNvGrpSpPr/>
          <p:nvPr/>
        </p:nvGrpSpPr>
        <p:grpSpPr>
          <a:xfrm rot="10800000">
            <a:off x="5624782" y="3686348"/>
            <a:ext cx="1003255" cy="3171712"/>
            <a:chOff x="5747859" y="2329719"/>
            <a:chExt cx="696850" cy="2203037"/>
          </a:xfrm>
        </p:grpSpPr>
        <p:sp>
          <p:nvSpPr>
            <p:cNvPr id="1834" name="Google Shape;1834;p8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5" name="Google Shape;1835;p8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6" name="Google Shape;1836;p8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7" name="Google Shape;1837;p8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8" name="Google Shape;1838;p8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9" name="Google Shape;1839;p8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0" name="Google Shape;1840;p8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41" name="Google Shape;1841;p8"/>
          <p:cNvGrpSpPr/>
          <p:nvPr/>
        </p:nvGrpSpPr>
        <p:grpSpPr>
          <a:xfrm rot="5915486">
            <a:off x="7159599" y="486320"/>
            <a:ext cx="4226227" cy="3887196"/>
            <a:chOff x="5252920" y="2652722"/>
            <a:chExt cx="1688542" cy="1553086"/>
          </a:xfrm>
        </p:grpSpPr>
        <p:sp>
          <p:nvSpPr>
            <p:cNvPr id="1842" name="Google Shape;1842;p8"/>
            <p:cNvSpPr/>
            <p:nvPr/>
          </p:nvSpPr>
          <p:spPr>
            <a:xfrm>
              <a:off x="5895212" y="3373278"/>
              <a:ext cx="1041117" cy="287641"/>
            </a:xfrm>
            <a:custGeom>
              <a:avLst/>
              <a:gdLst/>
              <a:ahLst/>
              <a:cxnLst/>
              <a:rect l="l" t="t" r="r" b="b"/>
              <a:pathLst>
                <a:path w="1041117" h="287641" extrusionOk="0">
                  <a:moveTo>
                    <a:pt x="1040695" y="251574"/>
                  </a:moveTo>
                  <a:cubicBezTo>
                    <a:pt x="1045934" y="211283"/>
                    <a:pt x="985736" y="199853"/>
                    <a:pt x="957352" y="194424"/>
                  </a:cubicBezTo>
                  <a:cubicBezTo>
                    <a:pt x="904298" y="183470"/>
                    <a:pt x="852577" y="167658"/>
                    <a:pt x="800570" y="153276"/>
                  </a:cubicBezTo>
                  <a:lnTo>
                    <a:pt x="552920" y="84886"/>
                  </a:lnTo>
                  <a:lnTo>
                    <a:pt x="414331" y="46786"/>
                  </a:lnTo>
                  <a:lnTo>
                    <a:pt x="244501" y="-267"/>
                  </a:lnTo>
                  <a:cubicBezTo>
                    <a:pt x="181064" y="18706"/>
                    <a:pt x="114408" y="24450"/>
                    <a:pt x="48667" y="16592"/>
                  </a:cubicBezTo>
                  <a:cubicBezTo>
                    <a:pt x="36665" y="14973"/>
                    <a:pt x="25902" y="13163"/>
                    <a:pt x="15615" y="10972"/>
                  </a:cubicBezTo>
                  <a:lnTo>
                    <a:pt x="-101" y="121272"/>
                  </a:lnTo>
                  <a:cubicBezTo>
                    <a:pt x="15710" y="126225"/>
                    <a:pt x="28474" y="131559"/>
                    <a:pt x="35617" y="134416"/>
                  </a:cubicBezTo>
                  <a:cubicBezTo>
                    <a:pt x="130867" y="172516"/>
                    <a:pt x="236404" y="187566"/>
                    <a:pt x="336798" y="204425"/>
                  </a:cubicBezTo>
                  <a:cubicBezTo>
                    <a:pt x="401473" y="215379"/>
                    <a:pt x="466433" y="225094"/>
                    <a:pt x="531489" y="234143"/>
                  </a:cubicBezTo>
                  <a:cubicBezTo>
                    <a:pt x="557111" y="237858"/>
                    <a:pt x="582733" y="241287"/>
                    <a:pt x="608356" y="244716"/>
                  </a:cubicBezTo>
                  <a:cubicBezTo>
                    <a:pt x="724084" y="260051"/>
                    <a:pt x="842290" y="280911"/>
                    <a:pt x="958971" y="287102"/>
                  </a:cubicBezTo>
                  <a:cubicBezTo>
                    <a:pt x="983545" y="288435"/>
                    <a:pt x="1036123" y="286054"/>
                    <a:pt x="1040600" y="2521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3" name="Google Shape;1843;p8"/>
            <p:cNvSpPr/>
            <p:nvPr/>
          </p:nvSpPr>
          <p:spPr>
            <a:xfrm>
              <a:off x="5252920" y="3285552"/>
              <a:ext cx="657817" cy="378668"/>
            </a:xfrm>
            <a:custGeom>
              <a:avLst/>
              <a:gdLst/>
              <a:ahLst/>
              <a:cxnLst/>
              <a:rect l="l" t="t" r="r" b="b"/>
              <a:pathLst>
                <a:path w="657817" h="378668" extrusionOk="0">
                  <a:moveTo>
                    <a:pt x="657716" y="96983"/>
                  </a:moveTo>
                  <a:cubicBezTo>
                    <a:pt x="622188" y="89458"/>
                    <a:pt x="592756" y="77933"/>
                    <a:pt x="535034" y="62979"/>
                  </a:cubicBezTo>
                  <a:cubicBezTo>
                    <a:pt x="472836" y="47167"/>
                    <a:pt x="230234" y="-6363"/>
                    <a:pt x="171179" y="304"/>
                  </a:cubicBezTo>
                  <a:cubicBezTo>
                    <a:pt x="116782" y="6286"/>
                    <a:pt x="67404" y="34833"/>
                    <a:pt x="35067" y="78981"/>
                  </a:cubicBezTo>
                  <a:cubicBezTo>
                    <a:pt x="-25828" y="164773"/>
                    <a:pt x="-5643" y="283692"/>
                    <a:pt x="80149" y="344585"/>
                  </a:cubicBezTo>
                  <a:cubicBezTo>
                    <a:pt x="80177" y="344605"/>
                    <a:pt x="80196" y="344614"/>
                    <a:pt x="80215" y="344633"/>
                  </a:cubicBezTo>
                  <a:cubicBezTo>
                    <a:pt x="147652" y="392258"/>
                    <a:pt x="235187" y="383876"/>
                    <a:pt x="308053" y="354158"/>
                  </a:cubicBezTo>
                  <a:cubicBezTo>
                    <a:pt x="345258" y="338890"/>
                    <a:pt x="380167" y="318535"/>
                    <a:pt x="411781" y="293674"/>
                  </a:cubicBezTo>
                  <a:cubicBezTo>
                    <a:pt x="444261" y="267766"/>
                    <a:pt x="463787" y="227761"/>
                    <a:pt x="502078" y="209188"/>
                  </a:cubicBezTo>
                  <a:cubicBezTo>
                    <a:pt x="550941" y="185375"/>
                    <a:pt x="605329" y="195757"/>
                    <a:pt x="642000" y="207473"/>
                  </a:cubicBezTo>
                  <a:lnTo>
                    <a:pt x="657716" y="96983"/>
                  </a:lnTo>
                  <a:close/>
                  <a:moveTo>
                    <a:pt x="159654" y="263671"/>
                  </a:moveTo>
                  <a:cubicBezTo>
                    <a:pt x="120659" y="236086"/>
                    <a:pt x="111410" y="182117"/>
                    <a:pt x="138994" y="143113"/>
                  </a:cubicBezTo>
                  <a:cubicBezTo>
                    <a:pt x="166579" y="104117"/>
                    <a:pt x="220547" y="94869"/>
                    <a:pt x="259542" y="122453"/>
                  </a:cubicBezTo>
                  <a:cubicBezTo>
                    <a:pt x="298538" y="150037"/>
                    <a:pt x="307787" y="204016"/>
                    <a:pt x="280212" y="243011"/>
                  </a:cubicBezTo>
                  <a:cubicBezTo>
                    <a:pt x="280183" y="243040"/>
                    <a:pt x="280164" y="243068"/>
                    <a:pt x="280145" y="243097"/>
                  </a:cubicBezTo>
                  <a:cubicBezTo>
                    <a:pt x="252532" y="282025"/>
                    <a:pt x="198611" y="291226"/>
                    <a:pt x="159654" y="2636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4" name="Google Shape;1844;p8"/>
            <p:cNvSpPr/>
            <p:nvPr/>
          </p:nvSpPr>
          <p:spPr>
            <a:xfrm>
              <a:off x="5899974" y="3438333"/>
              <a:ext cx="1041488" cy="222711"/>
            </a:xfrm>
            <a:custGeom>
              <a:avLst/>
              <a:gdLst/>
              <a:ahLst/>
              <a:cxnLst/>
              <a:rect l="l" t="t" r="r" b="b"/>
              <a:pathLst>
                <a:path w="1041488" h="222711" extrusionOk="0">
                  <a:moveTo>
                    <a:pt x="958971" y="222141"/>
                  </a:moveTo>
                  <a:cubicBezTo>
                    <a:pt x="842194" y="215855"/>
                    <a:pt x="723989" y="194995"/>
                    <a:pt x="608356" y="179565"/>
                  </a:cubicBezTo>
                  <a:cubicBezTo>
                    <a:pt x="582733" y="176136"/>
                    <a:pt x="557016" y="172707"/>
                    <a:pt x="531489" y="168992"/>
                  </a:cubicBezTo>
                  <a:cubicBezTo>
                    <a:pt x="466462" y="159915"/>
                    <a:pt x="401568" y="150009"/>
                    <a:pt x="336798" y="139274"/>
                  </a:cubicBezTo>
                  <a:cubicBezTo>
                    <a:pt x="236404" y="122129"/>
                    <a:pt x="130772" y="106699"/>
                    <a:pt x="35617" y="69075"/>
                  </a:cubicBezTo>
                  <a:cubicBezTo>
                    <a:pt x="28188" y="66027"/>
                    <a:pt x="15710" y="60788"/>
                    <a:pt x="-101" y="55930"/>
                  </a:cubicBezTo>
                  <a:lnTo>
                    <a:pt x="7900" y="-267"/>
                  </a:lnTo>
                  <a:cubicBezTo>
                    <a:pt x="17425" y="3066"/>
                    <a:pt x="25045" y="6305"/>
                    <a:pt x="30188" y="8305"/>
                  </a:cubicBezTo>
                  <a:cubicBezTo>
                    <a:pt x="125438" y="46405"/>
                    <a:pt x="230975" y="61550"/>
                    <a:pt x="331369" y="78505"/>
                  </a:cubicBezTo>
                  <a:cubicBezTo>
                    <a:pt x="396043" y="89458"/>
                    <a:pt x="461004" y="99174"/>
                    <a:pt x="526060" y="108223"/>
                  </a:cubicBezTo>
                  <a:cubicBezTo>
                    <a:pt x="551587" y="112032"/>
                    <a:pt x="577209" y="115366"/>
                    <a:pt x="602926" y="118795"/>
                  </a:cubicBezTo>
                  <a:cubicBezTo>
                    <a:pt x="718560" y="134226"/>
                    <a:pt x="836765" y="155181"/>
                    <a:pt x="953447" y="161372"/>
                  </a:cubicBezTo>
                  <a:cubicBezTo>
                    <a:pt x="970591" y="162324"/>
                    <a:pt x="1001072" y="161372"/>
                    <a:pt x="1020122" y="149561"/>
                  </a:cubicBezTo>
                  <a:cubicBezTo>
                    <a:pt x="1034418" y="156352"/>
                    <a:pt x="1042867" y="171440"/>
                    <a:pt x="1041172" y="187185"/>
                  </a:cubicBezTo>
                  <a:cubicBezTo>
                    <a:pt x="1036885" y="221189"/>
                    <a:pt x="984022" y="223570"/>
                    <a:pt x="959447" y="2221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5" name="Google Shape;1845;p8"/>
            <p:cNvSpPr/>
            <p:nvPr/>
          </p:nvSpPr>
          <p:spPr>
            <a:xfrm>
              <a:off x="5257657" y="3421247"/>
              <a:ext cx="650509" cy="244044"/>
            </a:xfrm>
            <a:custGeom>
              <a:avLst/>
              <a:gdLst/>
              <a:ahLst/>
              <a:cxnLst/>
              <a:rect l="l" t="t" r="r" b="b"/>
              <a:pathLst>
                <a:path w="650509" h="244044" extrusionOk="0">
                  <a:moveTo>
                    <a:pt x="650408" y="16915"/>
                  </a:moveTo>
                  <a:cubicBezTo>
                    <a:pt x="646312" y="15295"/>
                    <a:pt x="641836" y="13866"/>
                    <a:pt x="636978" y="12342"/>
                  </a:cubicBezTo>
                  <a:lnTo>
                    <a:pt x="636978" y="12342"/>
                  </a:lnTo>
                  <a:cubicBezTo>
                    <a:pt x="600307" y="532"/>
                    <a:pt x="545728" y="-9565"/>
                    <a:pt x="496960" y="14057"/>
                  </a:cubicBezTo>
                  <a:cubicBezTo>
                    <a:pt x="458860" y="33107"/>
                    <a:pt x="439144" y="72731"/>
                    <a:pt x="406473" y="98448"/>
                  </a:cubicBezTo>
                  <a:cubicBezTo>
                    <a:pt x="374869" y="123299"/>
                    <a:pt x="339960" y="143616"/>
                    <a:pt x="302745" y="158837"/>
                  </a:cubicBezTo>
                  <a:cubicBezTo>
                    <a:pt x="229689" y="188174"/>
                    <a:pt x="142154" y="196937"/>
                    <a:pt x="74717" y="149312"/>
                  </a:cubicBezTo>
                  <a:cubicBezTo>
                    <a:pt x="37827" y="123233"/>
                    <a:pt x="11471" y="84818"/>
                    <a:pt x="422" y="41013"/>
                  </a:cubicBezTo>
                  <a:cubicBezTo>
                    <a:pt x="-4512" y="107431"/>
                    <a:pt x="25701" y="171582"/>
                    <a:pt x="80051" y="210082"/>
                  </a:cubicBezTo>
                  <a:cubicBezTo>
                    <a:pt x="147488" y="257707"/>
                    <a:pt x="235118" y="249134"/>
                    <a:pt x="308079" y="219607"/>
                  </a:cubicBezTo>
                  <a:cubicBezTo>
                    <a:pt x="345265" y="204348"/>
                    <a:pt x="380174" y="184021"/>
                    <a:pt x="411807" y="159218"/>
                  </a:cubicBezTo>
                  <a:cubicBezTo>
                    <a:pt x="444382" y="133310"/>
                    <a:pt x="463908" y="93400"/>
                    <a:pt x="502294" y="74827"/>
                  </a:cubicBezTo>
                  <a:cubicBezTo>
                    <a:pt x="551157" y="51014"/>
                    <a:pt x="605640" y="61301"/>
                    <a:pt x="642312" y="73112"/>
                  </a:cubicBezTo>
                  <a:lnTo>
                    <a:pt x="650313" y="1710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6" name="Google Shape;1846;p8"/>
            <p:cNvSpPr/>
            <p:nvPr/>
          </p:nvSpPr>
          <p:spPr>
            <a:xfrm>
              <a:off x="5958934" y="3263169"/>
              <a:ext cx="586331" cy="942639"/>
            </a:xfrm>
            <a:custGeom>
              <a:avLst/>
              <a:gdLst/>
              <a:ahLst/>
              <a:cxnLst/>
              <a:rect l="l" t="t" r="r" b="b"/>
              <a:pathLst>
                <a:path w="586331" h="942639" extrusionOk="0">
                  <a:moveTo>
                    <a:pt x="573970" y="849744"/>
                  </a:moveTo>
                  <a:cubicBezTo>
                    <a:pt x="529393" y="741730"/>
                    <a:pt x="470434" y="637050"/>
                    <a:pt x="417570" y="533037"/>
                  </a:cubicBezTo>
                  <a:cubicBezTo>
                    <a:pt x="405854" y="509892"/>
                    <a:pt x="394138" y="486841"/>
                    <a:pt x="382137" y="463981"/>
                  </a:cubicBezTo>
                  <a:cubicBezTo>
                    <a:pt x="352038" y="405593"/>
                    <a:pt x="321177" y="347491"/>
                    <a:pt x="289554" y="290150"/>
                  </a:cubicBezTo>
                  <a:cubicBezTo>
                    <a:pt x="240119" y="200996"/>
                    <a:pt x="190494" y="106413"/>
                    <a:pt x="123343" y="29070"/>
                  </a:cubicBezTo>
                  <a:cubicBezTo>
                    <a:pt x="118104" y="23069"/>
                    <a:pt x="108960" y="13068"/>
                    <a:pt x="99054" y="-267"/>
                  </a:cubicBezTo>
                  <a:lnTo>
                    <a:pt x="-101" y="51168"/>
                  </a:lnTo>
                  <a:cubicBezTo>
                    <a:pt x="5518" y="60026"/>
                    <a:pt x="10662" y="69646"/>
                    <a:pt x="16186" y="80505"/>
                  </a:cubicBezTo>
                  <a:cubicBezTo>
                    <a:pt x="45542" y="139921"/>
                    <a:pt x="62211" y="204796"/>
                    <a:pt x="65145" y="271005"/>
                  </a:cubicBezTo>
                  <a:cubicBezTo>
                    <a:pt x="98673" y="319325"/>
                    <a:pt x="132268" y="367560"/>
                    <a:pt x="165919" y="415689"/>
                  </a:cubicBezTo>
                  <a:cubicBezTo>
                    <a:pt x="193256" y="455123"/>
                    <a:pt x="220783" y="494461"/>
                    <a:pt x="248120" y="533800"/>
                  </a:cubicBezTo>
                  <a:cubicBezTo>
                    <a:pt x="297079" y="604161"/>
                    <a:pt x="346009" y="674484"/>
                    <a:pt x="394900" y="744778"/>
                  </a:cubicBezTo>
                  <a:cubicBezTo>
                    <a:pt x="425857" y="789165"/>
                    <a:pt x="457861" y="832789"/>
                    <a:pt x="485769" y="879081"/>
                  </a:cubicBezTo>
                  <a:cubicBezTo>
                    <a:pt x="500723" y="903846"/>
                    <a:pt x="531489" y="956900"/>
                    <a:pt x="567970" y="938612"/>
                  </a:cubicBezTo>
                  <a:cubicBezTo>
                    <a:pt x="598640" y="923277"/>
                    <a:pt x="583495" y="872794"/>
                    <a:pt x="573970" y="8499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7" name="Google Shape;1847;p8"/>
            <p:cNvSpPr/>
            <p:nvPr/>
          </p:nvSpPr>
          <p:spPr>
            <a:xfrm>
              <a:off x="5702214" y="2652722"/>
              <a:ext cx="383206" cy="662072"/>
            </a:xfrm>
            <a:custGeom>
              <a:avLst/>
              <a:gdLst/>
              <a:ahLst/>
              <a:cxnLst/>
              <a:rect l="l" t="t" r="r" b="b"/>
              <a:pathLst>
                <a:path w="383206" h="662072" extrusionOk="0">
                  <a:moveTo>
                    <a:pt x="310530" y="477591"/>
                  </a:moveTo>
                  <a:cubicBezTo>
                    <a:pt x="315388" y="435205"/>
                    <a:pt x="346630" y="403582"/>
                    <a:pt x="360060" y="364339"/>
                  </a:cubicBezTo>
                  <a:cubicBezTo>
                    <a:pt x="373052" y="326344"/>
                    <a:pt x="380682" y="286720"/>
                    <a:pt x="382730" y="246610"/>
                  </a:cubicBezTo>
                  <a:cubicBezTo>
                    <a:pt x="386254" y="167934"/>
                    <a:pt x="365489" y="82590"/>
                    <a:pt x="298243" y="34774"/>
                  </a:cubicBezTo>
                  <a:cubicBezTo>
                    <a:pt x="212851" y="-25872"/>
                    <a:pt x="94465" y="-5812"/>
                    <a:pt x="33819" y="79580"/>
                  </a:cubicBezTo>
                  <a:cubicBezTo>
                    <a:pt x="33753" y="79656"/>
                    <a:pt x="33695" y="79742"/>
                    <a:pt x="33638" y="79828"/>
                  </a:cubicBezTo>
                  <a:cubicBezTo>
                    <a:pt x="2949" y="125071"/>
                    <a:pt x="-7414" y="181097"/>
                    <a:pt x="5063" y="234323"/>
                  </a:cubicBezTo>
                  <a:cubicBezTo>
                    <a:pt x="18208" y="292045"/>
                    <a:pt x="148700" y="503499"/>
                    <a:pt x="184133" y="557030"/>
                  </a:cubicBezTo>
                  <a:cubicBezTo>
                    <a:pt x="217090" y="606560"/>
                    <a:pt x="237759" y="630658"/>
                    <a:pt x="256619" y="661805"/>
                  </a:cubicBezTo>
                  <a:lnTo>
                    <a:pt x="355393" y="610465"/>
                  </a:lnTo>
                  <a:cubicBezTo>
                    <a:pt x="332342" y="579795"/>
                    <a:pt x="304625" y="531598"/>
                    <a:pt x="310911" y="477877"/>
                  </a:cubicBezTo>
                  <a:close/>
                  <a:moveTo>
                    <a:pt x="148605" y="277566"/>
                  </a:moveTo>
                  <a:cubicBezTo>
                    <a:pt x="109715" y="250011"/>
                    <a:pt x="100533" y="196147"/>
                    <a:pt x="128079" y="157266"/>
                  </a:cubicBezTo>
                  <a:cubicBezTo>
                    <a:pt x="155635" y="118375"/>
                    <a:pt x="209498" y="109184"/>
                    <a:pt x="248389" y="136739"/>
                  </a:cubicBezTo>
                  <a:cubicBezTo>
                    <a:pt x="287280" y="164295"/>
                    <a:pt x="296462" y="218159"/>
                    <a:pt x="268906" y="257040"/>
                  </a:cubicBezTo>
                  <a:cubicBezTo>
                    <a:pt x="268877" y="257088"/>
                    <a:pt x="268839" y="257135"/>
                    <a:pt x="268811" y="257183"/>
                  </a:cubicBezTo>
                  <a:cubicBezTo>
                    <a:pt x="241160" y="295864"/>
                    <a:pt x="187467" y="304970"/>
                    <a:pt x="148605" y="2775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8" name="Google Shape;1848;p8"/>
            <p:cNvSpPr/>
            <p:nvPr/>
          </p:nvSpPr>
          <p:spPr>
            <a:xfrm>
              <a:off x="5960268" y="3277932"/>
              <a:ext cx="570350" cy="913233"/>
            </a:xfrm>
            <a:custGeom>
              <a:avLst/>
              <a:gdLst/>
              <a:ahLst/>
              <a:cxnLst/>
              <a:rect l="l" t="t" r="r" b="b"/>
              <a:pathLst>
                <a:path w="570350" h="913233" extrusionOk="0">
                  <a:moveTo>
                    <a:pt x="555111" y="910418"/>
                  </a:moveTo>
                  <a:cubicBezTo>
                    <a:pt x="522535" y="924991"/>
                    <a:pt x="492341" y="873366"/>
                    <a:pt x="477577" y="849077"/>
                  </a:cubicBezTo>
                  <a:cubicBezTo>
                    <a:pt x="450145" y="803738"/>
                    <a:pt x="419094" y="760780"/>
                    <a:pt x="388995" y="717156"/>
                  </a:cubicBezTo>
                  <a:cubicBezTo>
                    <a:pt x="341370" y="647938"/>
                    <a:pt x="293745" y="578786"/>
                    <a:pt x="246120" y="509701"/>
                  </a:cubicBezTo>
                  <a:cubicBezTo>
                    <a:pt x="219517" y="471030"/>
                    <a:pt x="192904" y="432292"/>
                    <a:pt x="166300" y="393496"/>
                  </a:cubicBezTo>
                  <a:cubicBezTo>
                    <a:pt x="133534" y="346062"/>
                    <a:pt x="100892" y="298627"/>
                    <a:pt x="68383" y="251193"/>
                  </a:cubicBezTo>
                  <a:cubicBezTo>
                    <a:pt x="62544" y="188080"/>
                    <a:pt x="44733" y="126663"/>
                    <a:pt x="15901" y="70218"/>
                  </a:cubicBezTo>
                  <a:cubicBezTo>
                    <a:pt x="10471" y="59645"/>
                    <a:pt x="5328" y="50406"/>
                    <a:pt x="-101" y="41643"/>
                  </a:cubicBezTo>
                  <a:lnTo>
                    <a:pt x="-101" y="41643"/>
                  </a:lnTo>
                  <a:lnTo>
                    <a:pt x="59906" y="13068"/>
                  </a:lnTo>
                  <a:lnTo>
                    <a:pt x="88481" y="-267"/>
                  </a:lnTo>
                  <a:lnTo>
                    <a:pt x="88481" y="-267"/>
                  </a:lnTo>
                  <a:lnTo>
                    <a:pt x="59906" y="13163"/>
                  </a:lnTo>
                  <a:cubicBezTo>
                    <a:pt x="65431" y="21831"/>
                    <a:pt x="70574" y="31165"/>
                    <a:pt x="76099" y="41738"/>
                  </a:cubicBezTo>
                  <a:cubicBezTo>
                    <a:pt x="104921" y="98345"/>
                    <a:pt x="122704" y="159924"/>
                    <a:pt x="128486" y="223189"/>
                  </a:cubicBezTo>
                  <a:cubicBezTo>
                    <a:pt x="161062" y="270624"/>
                    <a:pt x="193704" y="318030"/>
                    <a:pt x="226403" y="365398"/>
                  </a:cubicBezTo>
                  <a:cubicBezTo>
                    <a:pt x="252978" y="404069"/>
                    <a:pt x="279743" y="442741"/>
                    <a:pt x="306318" y="481602"/>
                  </a:cubicBezTo>
                  <a:cubicBezTo>
                    <a:pt x="353752" y="550878"/>
                    <a:pt x="401377" y="620029"/>
                    <a:pt x="449193" y="689057"/>
                  </a:cubicBezTo>
                  <a:cubicBezTo>
                    <a:pt x="479197" y="732682"/>
                    <a:pt x="510343" y="775734"/>
                    <a:pt x="537680" y="820978"/>
                  </a:cubicBezTo>
                  <a:cubicBezTo>
                    <a:pt x="546500" y="836733"/>
                    <a:pt x="556902" y="851534"/>
                    <a:pt x="568732" y="865174"/>
                  </a:cubicBezTo>
                  <a:cubicBezTo>
                    <a:pt x="572161" y="884224"/>
                    <a:pt x="570637" y="903274"/>
                    <a:pt x="555111" y="9104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9" name="Google Shape;1849;p8"/>
            <p:cNvSpPr/>
            <p:nvPr/>
          </p:nvSpPr>
          <p:spPr>
            <a:xfrm>
              <a:off x="5705557" y="2674619"/>
              <a:ext cx="341483" cy="625316"/>
            </a:xfrm>
            <a:custGeom>
              <a:avLst/>
              <a:gdLst/>
              <a:ahLst/>
              <a:cxnLst/>
              <a:rect l="l" t="t" r="r" b="b"/>
              <a:pathLst>
                <a:path w="341483" h="625316" extrusionOk="0">
                  <a:moveTo>
                    <a:pt x="341382" y="586187"/>
                  </a:moveTo>
                  <a:lnTo>
                    <a:pt x="310426" y="598760"/>
                  </a:lnTo>
                  <a:cubicBezTo>
                    <a:pt x="292424" y="567899"/>
                    <a:pt x="272326" y="543420"/>
                    <a:pt x="241084" y="493985"/>
                  </a:cubicBezTo>
                  <a:cubicBezTo>
                    <a:pt x="207080" y="440455"/>
                    <a:pt x="82398" y="229571"/>
                    <a:pt x="69634" y="174135"/>
                  </a:cubicBezTo>
                  <a:cubicBezTo>
                    <a:pt x="57537" y="124901"/>
                    <a:pt x="68005" y="72837"/>
                    <a:pt x="98209" y="32118"/>
                  </a:cubicBezTo>
                  <a:cubicBezTo>
                    <a:pt x="108125" y="19621"/>
                    <a:pt x="119878" y="8705"/>
                    <a:pt x="133071" y="-267"/>
                  </a:cubicBezTo>
                  <a:cubicBezTo>
                    <a:pt x="93761" y="6295"/>
                    <a:pt x="58261" y="27117"/>
                    <a:pt x="33344" y="58216"/>
                  </a:cubicBezTo>
                  <a:cubicBezTo>
                    <a:pt x="3216" y="99078"/>
                    <a:pt x="-7242" y="151190"/>
                    <a:pt x="4769" y="200520"/>
                  </a:cubicBezTo>
                  <a:cubicBezTo>
                    <a:pt x="17151" y="255765"/>
                    <a:pt x="141834" y="467220"/>
                    <a:pt x="176219" y="520274"/>
                  </a:cubicBezTo>
                  <a:cubicBezTo>
                    <a:pt x="207651" y="569899"/>
                    <a:pt x="227559" y="594474"/>
                    <a:pt x="245561" y="625049"/>
                  </a:cubicBezTo>
                  <a:lnTo>
                    <a:pt x="245561" y="625049"/>
                  </a:lnTo>
                  <a:lnTo>
                    <a:pt x="310426" y="598760"/>
                  </a:lnTo>
                  <a:lnTo>
                    <a:pt x="341192" y="586092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0" name="Google Shape;1850;p8"/>
            <p:cNvSpPr/>
            <p:nvPr/>
          </p:nvSpPr>
          <p:spPr>
            <a:xfrm>
              <a:off x="6062733" y="3421267"/>
              <a:ext cx="69351" cy="69353"/>
            </a:xfrm>
            <a:custGeom>
              <a:avLst/>
              <a:gdLst/>
              <a:ahLst/>
              <a:cxnLst/>
              <a:rect l="l" t="t" r="r" b="b"/>
              <a:pathLst>
                <a:path w="69351" h="69353" extrusionOk="0">
                  <a:moveTo>
                    <a:pt x="68788" y="28801"/>
                  </a:moveTo>
                  <a:cubicBezTo>
                    <a:pt x="71884" y="47698"/>
                    <a:pt x="59082" y="65529"/>
                    <a:pt x="40185" y="68625"/>
                  </a:cubicBezTo>
                  <a:cubicBezTo>
                    <a:pt x="21287" y="71720"/>
                    <a:pt x="3456" y="58919"/>
                    <a:pt x="361" y="40021"/>
                  </a:cubicBezTo>
                  <a:cubicBezTo>
                    <a:pt x="-2725" y="21190"/>
                    <a:pt x="9971" y="3407"/>
                    <a:pt x="28783" y="226"/>
                  </a:cubicBezTo>
                  <a:cubicBezTo>
                    <a:pt x="47662" y="-2975"/>
                    <a:pt x="65559" y="9741"/>
                    <a:pt x="68760" y="28620"/>
                  </a:cubicBezTo>
                  <a:cubicBezTo>
                    <a:pt x="68769" y="28677"/>
                    <a:pt x="68779" y="28744"/>
                    <a:pt x="68788" y="28801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1" name="Google Shape;1851;p8"/>
            <p:cNvSpPr/>
            <p:nvPr/>
          </p:nvSpPr>
          <p:spPr>
            <a:xfrm>
              <a:off x="6091618" y="3421951"/>
              <a:ext cx="11620" cy="68389"/>
            </a:xfrm>
            <a:custGeom>
              <a:avLst/>
              <a:gdLst/>
              <a:ahLst/>
              <a:cxnLst/>
              <a:rect l="l" t="t" r="r" b="b"/>
              <a:pathLst>
                <a:path w="11620" h="68389" extrusionOk="0">
                  <a:moveTo>
                    <a:pt x="0" y="0"/>
                  </a:moveTo>
                  <a:lnTo>
                    <a:pt x="11621" y="68390"/>
                  </a:ln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52" name="Google Shape;1852;p8"/>
          <p:cNvGrpSpPr/>
          <p:nvPr/>
        </p:nvGrpSpPr>
        <p:grpSpPr>
          <a:xfrm>
            <a:off x="7189220" y="3794676"/>
            <a:ext cx="2922376" cy="2955046"/>
            <a:chOff x="5529738" y="2852832"/>
            <a:chExt cx="1135168" cy="1147858"/>
          </a:xfrm>
        </p:grpSpPr>
        <p:sp>
          <p:nvSpPr>
            <p:cNvPr id="1853" name="Google Shape;1853;p8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4" name="Google Shape;1854;p8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5" name="Google Shape;1855;p8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6" name="Google Shape;1856;p8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7" name="Google Shape;1857;p8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8" name="Google Shape;1858;p8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9" name="Google Shape;1859;p8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0" name="Google Shape;1860;p8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1" name="Google Shape;1861;p8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2" name="Google Shape;1862;p8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3" name="Google Shape;1863;p8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4" name="Google Shape;1864;p8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5" name="Google Shape;1865;p8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6" name="Google Shape;1866;p8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7" name="Google Shape;1867;p8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8" name="Google Shape;1868;p8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9" name="Google Shape;1869;p8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0" name="Google Shape;1870;p8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1" name="Google Shape;1871;p8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2" name="Google Shape;1872;p8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3" name="Google Shape;1873;p8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4" name="Google Shape;1874;p8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5" name="Google Shape;1875;p8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6" name="Google Shape;1876;p8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7" name="Google Shape;1877;p8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8" name="Google Shape;1878;p8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9" name="Google Shape;1879;p8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0" name="Google Shape;1880;p8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1" name="Google Shape;1881;p8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2" name="Google Shape;1882;p8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3" name="Google Shape;1883;p8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4" name="Google Shape;1884;p8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5" name="Google Shape;1885;p8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6" name="Google Shape;1886;p8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7" name="Google Shape;1887;p8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8" name="Google Shape;1888;p8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9" name="Google Shape;1889;p8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0" name="Google Shape;1890;p8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1" name="Google Shape;1891;p8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2" name="Google Shape;1892;p8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3" name="Google Shape;1893;p8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4" name="Google Shape;1894;p8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5" name="Google Shape;1895;p8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6" name="Google Shape;1896;p8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7" name="Google Shape;1897;p8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8" name="Google Shape;1898;p8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9" name="Google Shape;1899;p8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0" name="Google Shape;1900;p8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1" name="Google Shape;1901;p8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2" name="Google Shape;1902;p8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3" name="Google Shape;1903;p8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4" name="Google Shape;1904;p8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5" name="Google Shape;1905;p8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6" name="Google Shape;1906;p8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7" name="Google Shape;1907;p8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8" name="Google Shape;1908;p8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9" name="Google Shape;1909;p8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0" name="Google Shape;1910;p8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1" name="Google Shape;1911;p8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2" name="Google Shape;1912;p8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3" name="Google Shape;1913;p8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4" name="Google Shape;1914;p8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5" name="Google Shape;1915;p8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6" name="Google Shape;1916;p8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7" name="Google Shape;1917;p8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8" name="Google Shape;1918;p8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9" name="Google Shape;1919;p8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0" name="Google Shape;1920;p8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1" name="Google Shape;1921;p8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2" name="Google Shape;1922;p8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3" name="Google Shape;1923;p8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4" name="Google Shape;1924;p8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5" name="Google Shape;1925;p8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6" name="Google Shape;1926;p8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7" name="Google Shape;1927;p8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8" name="Google Shape;1928;p8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9" name="Google Shape;1929;p8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0" name="Google Shape;1930;p8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1" name="Google Shape;1931;p8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2" name="Google Shape;1932;p8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3" name="Google Shape;1933;p8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4" name="Google Shape;1934;p8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5" name="Google Shape;1935;p8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6" name="Google Shape;1936;p8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7" name="Google Shape;1937;p8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8" name="Google Shape;1938;p8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9" name="Google Shape;1939;p8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0" name="Google Shape;1940;p8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p8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2" name="Google Shape;1942;p8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3" name="Google Shape;1943;p8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4" name="Google Shape;1944;p8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5" name="Google Shape;1945;p8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6" name="Google Shape;1946;p8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7" name="Google Shape;1947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8" name="Google Shape;1948;p8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9" name="Google Shape;1949;p8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0" name="Google Shape;195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1" name="Google Shape;1951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2" name="Google Shape;1952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3" name="Google Shape;1953;p8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4" name="Google Shape;1954;p8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5" name="Google Shape;1955;p8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8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7" name="Google Shape;1957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8" name="Google Shape;1958;p8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9" name="Google Shape;1959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0" name="Google Shape;196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1" name="Google Shape;1961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2" name="Google Shape;1962;p8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3" name="Google Shape;1963;p8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4" name="Google Shape;1964;p8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5" name="Google Shape;1965;p8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6" name="Google Shape;1966;p8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7" name="Google Shape;1967;p8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8" name="Google Shape;1968;p8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9" name="Google Shape;1969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0" name="Google Shape;1970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1" name="Google Shape;1971;p8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2" name="Google Shape;1972;p8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3" name="Google Shape;1973;p8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4" name="Google Shape;1974;p8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5" name="Google Shape;1975;p8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6" name="Google Shape;1976;p8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7" name="Google Shape;1977;p8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8" name="Google Shape;1978;p8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9" name="Google Shape;1979;p8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0" name="Google Shape;1980;p8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1" name="Google Shape;1981;p8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2" name="Google Shape;1982;p8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3" name="Google Shape;1983;p8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4" name="Google Shape;1984;p8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5" name="Google Shape;1985;p8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6" name="Google Shape;1986;p8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7" name="Google Shape;1987;p8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88" name="Google Shape;1988;p8"/>
          <p:cNvSpPr/>
          <p:nvPr/>
        </p:nvSpPr>
        <p:spPr>
          <a:xfrm rot="-9055889" flipH="1">
            <a:off x="6663749" y="374072"/>
            <a:ext cx="1799919" cy="1799919"/>
          </a:xfrm>
          <a:prstGeom prst="foldedCorner">
            <a:avLst>
              <a:gd name="adj" fmla="val 30868"/>
            </a:avLst>
          </a:pr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9" name="Google Shape;1989;p8"/>
          <p:cNvSpPr/>
          <p:nvPr/>
        </p:nvSpPr>
        <p:spPr>
          <a:xfrm rot="10800000" flipH="1">
            <a:off x="5533139" y="519227"/>
            <a:ext cx="1800000" cy="1800000"/>
          </a:xfrm>
          <a:prstGeom prst="foldedCorner">
            <a:avLst>
              <a:gd name="adj" fmla="val 30868"/>
            </a:avLst>
          </a:prstGeom>
          <a:solidFill>
            <a:srgbClr val="FFA0B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90" name="Google Shape;1990;p8"/>
          <p:cNvGrpSpPr/>
          <p:nvPr/>
        </p:nvGrpSpPr>
        <p:grpSpPr>
          <a:xfrm rot="-3195591">
            <a:off x="2412540" y="-107713"/>
            <a:ext cx="3638669" cy="4122886"/>
            <a:chOff x="2776676" y="1854071"/>
            <a:chExt cx="3295887" cy="3734488"/>
          </a:xfrm>
        </p:grpSpPr>
        <p:sp>
          <p:nvSpPr>
            <p:cNvPr id="1991" name="Google Shape;1991;p8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2" name="Google Shape;1992;p8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3" name="Google Shape;1993;p8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4" name="Google Shape;1994;p8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5" name="Google Shape;1995;p8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6" name="Google Shape;1996;p8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7" name="Google Shape;1997;p8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98" name="Google Shape;1998;p8"/>
          <p:cNvGrpSpPr/>
          <p:nvPr/>
        </p:nvGrpSpPr>
        <p:grpSpPr>
          <a:xfrm rot="-1230192">
            <a:off x="3641326" y="-35355"/>
            <a:ext cx="2083294" cy="4052429"/>
            <a:chOff x="5722672" y="1921496"/>
            <a:chExt cx="1886977" cy="3670552"/>
          </a:xfrm>
        </p:grpSpPr>
        <p:sp>
          <p:nvSpPr>
            <p:cNvPr id="1999" name="Google Shape;1999;p8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0" name="Google Shape;2000;p8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1" name="Google Shape;2001;p8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2" name="Google Shape;2002;p8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3" name="Google Shape;2003;p8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4" name="Google Shape;2004;p8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5" name="Google Shape;2005;p8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6" name="Google Shape;2006;p8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07" name="Google Shape;2007;p8"/>
          <p:cNvGrpSpPr/>
          <p:nvPr/>
        </p:nvGrpSpPr>
        <p:grpSpPr>
          <a:xfrm>
            <a:off x="2587075" y="48646"/>
            <a:ext cx="2276794" cy="4064133"/>
            <a:chOff x="7978162" y="1971727"/>
            <a:chExt cx="2062314" cy="3681280"/>
          </a:xfrm>
        </p:grpSpPr>
        <p:sp>
          <p:nvSpPr>
            <p:cNvPr id="2008" name="Google Shape;2008;p8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9" name="Google Shape;2009;p8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0" name="Google Shape;2010;p8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1" name="Google Shape;2011;p8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2" name="Google Shape;2012;p8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3" name="Google Shape;2013;p8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4" name="Google Shape;2014;p8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15" name="Google Shape;2015;p8"/>
          <p:cNvGrpSpPr/>
          <p:nvPr/>
        </p:nvGrpSpPr>
        <p:grpSpPr>
          <a:xfrm rot="-568840">
            <a:off x="2408576" y="602011"/>
            <a:ext cx="5928265" cy="5086249"/>
            <a:chOff x="3416220" y="2573082"/>
            <a:chExt cx="4752753" cy="3721395"/>
          </a:xfrm>
        </p:grpSpPr>
        <p:sp>
          <p:nvSpPr>
            <p:cNvPr id="2016" name="Google Shape;2016;p8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017" name="Google Shape;2017;p8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8" name="Google Shape;2018;p8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9" name="Google Shape;2019;p8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0" name="Google Shape;2020;p8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1" name="Google Shape;2021;p8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2" name="Google Shape;2022;p8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3" name="Google Shape;2023;p8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4" name="Google Shape;2024;p8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025" name="Google Shape;2025;p8"/>
          <p:cNvGrpSpPr/>
          <p:nvPr/>
        </p:nvGrpSpPr>
        <p:grpSpPr>
          <a:xfrm rot="4187668">
            <a:off x="8009611" y="-675075"/>
            <a:ext cx="1096015" cy="1851840"/>
            <a:chOff x="5762846" y="2919732"/>
            <a:chExt cx="668765" cy="1014186"/>
          </a:xfrm>
        </p:grpSpPr>
        <p:sp>
          <p:nvSpPr>
            <p:cNvPr id="2026" name="Google Shape;2026;p8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7" name="Google Shape;2027;p8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8" name="Google Shape;2028;p8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9" name="Google Shape;2029;p8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0" name="Google Shape;2030;p8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1" name="Google Shape;2031;p8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2" name="Google Shape;2032;p8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3" name="Google Shape;2033;p8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4" name="Google Shape;2034;p8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5" name="Google Shape;2035;p8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36" name="Google Shape;2036;p8"/>
          <p:cNvSpPr txBox="1">
            <a:spLocks noGrp="1"/>
          </p:cNvSpPr>
          <p:nvPr>
            <p:ph type="body" idx="1"/>
          </p:nvPr>
        </p:nvSpPr>
        <p:spPr>
          <a:xfrm rot="-588476">
            <a:off x="3526060" y="3037249"/>
            <a:ext cx="5101969" cy="207165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037" name="Google Shape;2037;p8"/>
          <p:cNvSpPr txBox="1">
            <a:spLocks noGrp="1"/>
          </p:cNvSpPr>
          <p:nvPr>
            <p:ph type="title"/>
          </p:nvPr>
        </p:nvSpPr>
        <p:spPr>
          <a:xfrm rot="-588476">
            <a:off x="3287190" y="2132347"/>
            <a:ext cx="5101969" cy="76235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038" name="Google Shape;2038;p8"/>
          <p:cNvSpPr/>
          <p:nvPr/>
        </p:nvSpPr>
        <p:spPr>
          <a:xfrm rot="10800000" flipH="1">
            <a:off x="2" y="3968910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039" name="Google Shape;2039;p8"/>
          <p:cNvSpPr/>
          <p:nvPr/>
        </p:nvSpPr>
        <p:spPr>
          <a:xfrm flipH="1">
            <a:off x="9578677" y="-25315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37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pic>
        <p:nvPicPr>
          <p:cNvPr id="428" name="Picture 427">
            <a:extLst>
              <a:ext uri="{FF2B5EF4-FFF2-40B4-BE49-F238E27FC236}">
                <a16:creationId xmlns:a16="http://schemas.microsoft.com/office/drawing/2014/main" id="{A7DBC686-67BA-4962-9C2A-7ABF2B9467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45758" y="1692037"/>
            <a:ext cx="5449048" cy="528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638594"/>
      </p:ext>
    </p:extLst>
  </p:cSld>
  <p:clrMapOvr>
    <a:masterClrMapping/>
  </p:clrMapOvr>
  <p:transition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1_004 Section Title"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5" name="Google Shape;1615;p8"/>
          <p:cNvGrpSpPr/>
          <p:nvPr/>
        </p:nvGrpSpPr>
        <p:grpSpPr>
          <a:xfrm flipH="1">
            <a:off x="6972131" y="3480213"/>
            <a:ext cx="4925970" cy="3027237"/>
            <a:chOff x="7106606" y="3675388"/>
            <a:chExt cx="4925970" cy="3027237"/>
          </a:xfrm>
        </p:grpSpPr>
        <p:grpSp>
          <p:nvGrpSpPr>
            <p:cNvPr id="1616" name="Google Shape;1616;p8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1617" name="Google Shape;1617;p8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1618" name="Google Shape;1618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19" name="Google Shape;1619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0" name="Google Shape;1620;p8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1" name="Google Shape;1621;p8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2" name="Google Shape;1622;p8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3" name="Google Shape;1623;p8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4" name="Google Shape;1624;p8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5" name="Google Shape;1625;p8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626" name="Google Shape;1626;p8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1627" name="Google Shape;1627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8" name="Google Shape;1628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9" name="Google Shape;1629;p8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0" name="Google Shape;1630;p8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1" name="Google Shape;1631;p8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2" name="Google Shape;1632;p8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3" name="Google Shape;1633;p8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4" name="Google Shape;1634;p8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1635" name="Google Shape;1635;p8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8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8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8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8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640" name="Google Shape;1640;p8"/>
          <p:cNvGrpSpPr/>
          <p:nvPr/>
        </p:nvGrpSpPr>
        <p:grpSpPr>
          <a:xfrm>
            <a:off x="431448" y="403434"/>
            <a:ext cx="3396139" cy="2723082"/>
            <a:chOff x="5353050" y="2833686"/>
            <a:chExt cx="1488947" cy="1193863"/>
          </a:xfrm>
        </p:grpSpPr>
        <p:sp>
          <p:nvSpPr>
            <p:cNvPr id="1641" name="Google Shape;1641;p8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2" name="Google Shape;1642;p8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3" name="Google Shape;1643;p8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4" name="Google Shape;1644;p8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5" name="Google Shape;1645;p8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6" name="Google Shape;1646;p8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7" name="Google Shape;1647;p8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8" name="Google Shape;1648;p8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9" name="Google Shape;1649;p8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0" name="Google Shape;1650;p8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1" name="Google Shape;1651;p8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2" name="Google Shape;1652;p8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3" name="Google Shape;1653;p8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4" name="Google Shape;1654;p8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5" name="Google Shape;1655;p8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6" name="Google Shape;1656;p8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7" name="Google Shape;1657;p8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8" name="Google Shape;1658;p8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9" name="Google Shape;1659;p8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0" name="Google Shape;1660;p8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1" name="Google Shape;1661;p8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2" name="Google Shape;1662;p8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3" name="Google Shape;1663;p8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4" name="Google Shape;1664;p8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5" name="Google Shape;1665;p8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6" name="Google Shape;1666;p8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7" name="Google Shape;1667;p8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8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9" name="Google Shape;1669;p8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0" name="Google Shape;1670;p8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1" name="Google Shape;1671;p8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2" name="Google Shape;1672;p8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3" name="Google Shape;1673;p8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4" name="Google Shape;1674;p8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5" name="Google Shape;1675;p8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6" name="Google Shape;1676;p8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7" name="Google Shape;1677;p8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8" name="Google Shape;1678;p8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9" name="Google Shape;1679;p8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0" name="Google Shape;1680;p8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1" name="Google Shape;1681;p8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2" name="Google Shape;1682;p8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3" name="Google Shape;1683;p8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4" name="Google Shape;1684;p8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8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6" name="Google Shape;1686;p8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7" name="Google Shape;1687;p8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8" name="Google Shape;1688;p8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9" name="Google Shape;1689;p8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8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8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8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8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8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5" name="Google Shape;1695;p8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8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8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8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8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8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p8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p8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8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8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8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8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8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8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8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8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8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8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8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8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8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8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8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8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8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8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8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8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8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8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8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6" name="Google Shape;1726;p8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7" name="Google Shape;1727;p8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8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9" name="Google Shape;1729;p8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0" name="Google Shape;1730;p8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1" name="Google Shape;1731;p8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2" name="Google Shape;1732;p8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3" name="Google Shape;1733;p8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4" name="Google Shape;1734;p8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35" name="Google Shape;1735;p8"/>
          <p:cNvGrpSpPr/>
          <p:nvPr/>
        </p:nvGrpSpPr>
        <p:grpSpPr>
          <a:xfrm rot="-3257908">
            <a:off x="1814466" y="2493793"/>
            <a:ext cx="2088696" cy="2686432"/>
            <a:chOff x="1315459" y="2611103"/>
            <a:chExt cx="1345200" cy="1730100"/>
          </a:xfrm>
        </p:grpSpPr>
        <p:sp>
          <p:nvSpPr>
            <p:cNvPr id="1736" name="Google Shape;1736;p8"/>
            <p:cNvSpPr/>
            <p:nvPr/>
          </p:nvSpPr>
          <p:spPr>
            <a:xfrm>
              <a:off x="1315459" y="2611103"/>
              <a:ext cx="1345200" cy="1730100"/>
            </a:xfrm>
            <a:prstGeom prst="roundRect">
              <a:avLst>
                <a:gd name="adj" fmla="val 6170"/>
              </a:avLst>
            </a:prstGeom>
            <a:solidFill>
              <a:srgbClr val="4D4D4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8"/>
            <p:cNvSpPr/>
            <p:nvPr/>
          </p:nvSpPr>
          <p:spPr>
            <a:xfrm>
              <a:off x="1417522" y="2694930"/>
              <a:ext cx="1127083" cy="273474"/>
            </a:xfrm>
            <a:custGeom>
              <a:avLst/>
              <a:gdLst/>
              <a:ahLst/>
              <a:cxnLst/>
              <a:rect l="l" t="t" r="r" b="b"/>
              <a:pathLst>
                <a:path w="1127083" h="273474" extrusionOk="0">
                  <a:moveTo>
                    <a:pt x="0" y="0"/>
                  </a:moveTo>
                  <a:lnTo>
                    <a:pt x="1127084" y="0"/>
                  </a:lnTo>
                  <a:lnTo>
                    <a:pt x="1127084" y="273474"/>
                  </a:lnTo>
                  <a:lnTo>
                    <a:pt x="0" y="27347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8"/>
            <p:cNvSpPr/>
            <p:nvPr/>
          </p:nvSpPr>
          <p:spPr>
            <a:xfrm>
              <a:off x="1432315" y="2713402"/>
              <a:ext cx="1096793" cy="236531"/>
            </a:xfrm>
            <a:custGeom>
              <a:avLst/>
              <a:gdLst/>
              <a:ahLst/>
              <a:cxnLst/>
              <a:rect l="l" t="t" r="r" b="b"/>
              <a:pathLst>
                <a:path w="1096793" h="236531" extrusionOk="0">
                  <a:moveTo>
                    <a:pt x="0" y="0"/>
                  </a:moveTo>
                  <a:lnTo>
                    <a:pt x="1096793" y="0"/>
                  </a:lnTo>
                  <a:lnTo>
                    <a:pt x="1096793" y="236531"/>
                  </a:lnTo>
                  <a:lnTo>
                    <a:pt x="0" y="23653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8"/>
            <p:cNvSpPr/>
            <p:nvPr/>
          </p:nvSpPr>
          <p:spPr>
            <a:xfrm>
              <a:off x="141752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8"/>
            <p:cNvSpPr/>
            <p:nvPr/>
          </p:nvSpPr>
          <p:spPr>
            <a:xfrm>
              <a:off x="165178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8"/>
            <p:cNvSpPr/>
            <p:nvPr/>
          </p:nvSpPr>
          <p:spPr>
            <a:xfrm>
              <a:off x="18861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8"/>
            <p:cNvSpPr/>
            <p:nvPr/>
          </p:nvSpPr>
          <p:spPr>
            <a:xfrm>
              <a:off x="212046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8"/>
            <p:cNvSpPr/>
            <p:nvPr/>
          </p:nvSpPr>
          <p:spPr>
            <a:xfrm>
              <a:off x="23547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8"/>
            <p:cNvSpPr/>
            <p:nvPr/>
          </p:nvSpPr>
          <p:spPr>
            <a:xfrm>
              <a:off x="141752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8"/>
            <p:cNvSpPr/>
            <p:nvPr/>
          </p:nvSpPr>
          <p:spPr>
            <a:xfrm>
              <a:off x="165178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8"/>
            <p:cNvSpPr/>
            <p:nvPr/>
          </p:nvSpPr>
          <p:spPr>
            <a:xfrm>
              <a:off x="18861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7" name="Google Shape;1747;p8"/>
            <p:cNvSpPr/>
            <p:nvPr/>
          </p:nvSpPr>
          <p:spPr>
            <a:xfrm>
              <a:off x="212046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8" name="Google Shape;1748;p8"/>
            <p:cNvSpPr/>
            <p:nvPr/>
          </p:nvSpPr>
          <p:spPr>
            <a:xfrm>
              <a:off x="23547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8"/>
            <p:cNvSpPr/>
            <p:nvPr/>
          </p:nvSpPr>
          <p:spPr>
            <a:xfrm>
              <a:off x="141752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0" name="Google Shape;1750;p8"/>
            <p:cNvSpPr/>
            <p:nvPr/>
          </p:nvSpPr>
          <p:spPr>
            <a:xfrm>
              <a:off x="165178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1" name="Google Shape;1751;p8"/>
            <p:cNvSpPr/>
            <p:nvPr/>
          </p:nvSpPr>
          <p:spPr>
            <a:xfrm>
              <a:off x="18861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8"/>
            <p:cNvSpPr/>
            <p:nvPr/>
          </p:nvSpPr>
          <p:spPr>
            <a:xfrm>
              <a:off x="212046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8"/>
            <p:cNvSpPr/>
            <p:nvPr/>
          </p:nvSpPr>
          <p:spPr>
            <a:xfrm>
              <a:off x="23547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p8"/>
            <p:cNvSpPr/>
            <p:nvPr/>
          </p:nvSpPr>
          <p:spPr>
            <a:xfrm>
              <a:off x="141752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8"/>
            <p:cNvSpPr/>
            <p:nvPr/>
          </p:nvSpPr>
          <p:spPr>
            <a:xfrm>
              <a:off x="165178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6" name="Google Shape;1756;p8"/>
            <p:cNvSpPr/>
            <p:nvPr/>
          </p:nvSpPr>
          <p:spPr>
            <a:xfrm>
              <a:off x="18861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7" name="Google Shape;1757;p8"/>
            <p:cNvSpPr/>
            <p:nvPr/>
          </p:nvSpPr>
          <p:spPr>
            <a:xfrm>
              <a:off x="212046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8" name="Google Shape;1758;p8"/>
            <p:cNvSpPr/>
            <p:nvPr/>
          </p:nvSpPr>
          <p:spPr>
            <a:xfrm>
              <a:off x="23547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9" name="Google Shape;1759;p8"/>
            <p:cNvSpPr/>
            <p:nvPr/>
          </p:nvSpPr>
          <p:spPr>
            <a:xfrm>
              <a:off x="1432315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0" name="Google Shape;1760;p8"/>
            <p:cNvSpPr/>
            <p:nvPr/>
          </p:nvSpPr>
          <p:spPr>
            <a:xfrm>
              <a:off x="1666107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1" name="Google Shape;1761;p8"/>
            <p:cNvSpPr/>
            <p:nvPr/>
          </p:nvSpPr>
          <p:spPr>
            <a:xfrm>
              <a:off x="1899898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2" name="Google Shape;1762;p8"/>
            <p:cNvSpPr/>
            <p:nvPr/>
          </p:nvSpPr>
          <p:spPr>
            <a:xfrm>
              <a:off x="2133690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3" name="Google Shape;1763;p8"/>
            <p:cNvSpPr/>
            <p:nvPr/>
          </p:nvSpPr>
          <p:spPr>
            <a:xfrm>
              <a:off x="2367481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4" name="Google Shape;1764;p8"/>
            <p:cNvSpPr/>
            <p:nvPr/>
          </p:nvSpPr>
          <p:spPr>
            <a:xfrm>
              <a:off x="1432315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5" name="Google Shape;1765;p8"/>
            <p:cNvSpPr/>
            <p:nvPr/>
          </p:nvSpPr>
          <p:spPr>
            <a:xfrm>
              <a:off x="1666107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6" name="Google Shape;1766;p8"/>
            <p:cNvSpPr/>
            <p:nvPr/>
          </p:nvSpPr>
          <p:spPr>
            <a:xfrm>
              <a:off x="1899898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7" name="Google Shape;1767;p8"/>
            <p:cNvSpPr/>
            <p:nvPr/>
          </p:nvSpPr>
          <p:spPr>
            <a:xfrm>
              <a:off x="2133690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8"/>
            <p:cNvSpPr/>
            <p:nvPr/>
          </p:nvSpPr>
          <p:spPr>
            <a:xfrm>
              <a:off x="2367481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9" name="Google Shape;1769;p8"/>
            <p:cNvSpPr/>
            <p:nvPr/>
          </p:nvSpPr>
          <p:spPr>
            <a:xfrm>
              <a:off x="1430437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0" name="Google Shape;1770;p8"/>
            <p:cNvSpPr/>
            <p:nvPr/>
          </p:nvSpPr>
          <p:spPr>
            <a:xfrm>
              <a:off x="1664228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1" name="Google Shape;1771;p8"/>
            <p:cNvSpPr/>
            <p:nvPr/>
          </p:nvSpPr>
          <p:spPr>
            <a:xfrm>
              <a:off x="1898020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2" name="Google Shape;1772;p8"/>
            <p:cNvSpPr/>
            <p:nvPr/>
          </p:nvSpPr>
          <p:spPr>
            <a:xfrm>
              <a:off x="2131733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3" name="Google Shape;1773;p8"/>
            <p:cNvSpPr/>
            <p:nvPr/>
          </p:nvSpPr>
          <p:spPr>
            <a:xfrm>
              <a:off x="2365525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4" name="Google Shape;1774;p8"/>
            <p:cNvSpPr/>
            <p:nvPr/>
          </p:nvSpPr>
          <p:spPr>
            <a:xfrm>
              <a:off x="1430437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5" name="Google Shape;1775;p8"/>
            <p:cNvSpPr/>
            <p:nvPr/>
          </p:nvSpPr>
          <p:spPr>
            <a:xfrm>
              <a:off x="1664228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6" name="Google Shape;1776;p8"/>
            <p:cNvSpPr/>
            <p:nvPr/>
          </p:nvSpPr>
          <p:spPr>
            <a:xfrm>
              <a:off x="1898020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7" name="Google Shape;1777;p8"/>
            <p:cNvSpPr/>
            <p:nvPr/>
          </p:nvSpPr>
          <p:spPr>
            <a:xfrm>
              <a:off x="2131733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8" name="Google Shape;1778;p8"/>
            <p:cNvSpPr/>
            <p:nvPr/>
          </p:nvSpPr>
          <p:spPr>
            <a:xfrm>
              <a:off x="2365525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9" name="Google Shape;1779;p8"/>
            <p:cNvSpPr/>
            <p:nvPr/>
          </p:nvSpPr>
          <p:spPr>
            <a:xfrm>
              <a:off x="2003997" y="2713402"/>
              <a:ext cx="525894" cy="236531"/>
            </a:xfrm>
            <a:custGeom>
              <a:avLst/>
              <a:gdLst/>
              <a:ahLst/>
              <a:cxnLst/>
              <a:rect l="l" t="t" r="r" b="b"/>
              <a:pathLst>
                <a:path w="525894" h="236531" extrusionOk="0">
                  <a:moveTo>
                    <a:pt x="174228" y="0"/>
                  </a:moveTo>
                  <a:lnTo>
                    <a:pt x="525894" y="0"/>
                  </a:lnTo>
                  <a:lnTo>
                    <a:pt x="525894" y="236531"/>
                  </a:lnTo>
                  <a:lnTo>
                    <a:pt x="0" y="236531"/>
                  </a:lnTo>
                  <a:lnTo>
                    <a:pt x="174228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0" name="Google Shape;1780;p8"/>
            <p:cNvSpPr/>
            <p:nvPr/>
          </p:nvSpPr>
          <p:spPr>
            <a:xfrm>
              <a:off x="141752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1" name="Google Shape;1781;p8"/>
            <p:cNvSpPr/>
            <p:nvPr/>
          </p:nvSpPr>
          <p:spPr>
            <a:xfrm>
              <a:off x="165178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2" name="Google Shape;1782;p8"/>
            <p:cNvSpPr/>
            <p:nvPr/>
          </p:nvSpPr>
          <p:spPr>
            <a:xfrm>
              <a:off x="18861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3" name="Google Shape;1783;p8"/>
            <p:cNvSpPr/>
            <p:nvPr/>
          </p:nvSpPr>
          <p:spPr>
            <a:xfrm>
              <a:off x="212046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4" name="Google Shape;1784;p8"/>
            <p:cNvSpPr/>
            <p:nvPr/>
          </p:nvSpPr>
          <p:spPr>
            <a:xfrm>
              <a:off x="23547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5" name="Google Shape;1785;p8"/>
            <p:cNvSpPr/>
            <p:nvPr/>
          </p:nvSpPr>
          <p:spPr>
            <a:xfrm>
              <a:off x="1430437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6" name="Google Shape;1786;p8"/>
            <p:cNvSpPr/>
            <p:nvPr/>
          </p:nvSpPr>
          <p:spPr>
            <a:xfrm>
              <a:off x="1664228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7" name="Google Shape;1787;p8"/>
            <p:cNvSpPr/>
            <p:nvPr/>
          </p:nvSpPr>
          <p:spPr>
            <a:xfrm>
              <a:off x="1898020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8" name="Google Shape;1788;p8"/>
            <p:cNvSpPr/>
            <p:nvPr/>
          </p:nvSpPr>
          <p:spPr>
            <a:xfrm>
              <a:off x="2131733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9" name="Google Shape;1789;p8"/>
            <p:cNvSpPr/>
            <p:nvPr/>
          </p:nvSpPr>
          <p:spPr>
            <a:xfrm>
              <a:off x="2365525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90" name="Google Shape;1790;p8"/>
          <p:cNvGrpSpPr/>
          <p:nvPr/>
        </p:nvGrpSpPr>
        <p:grpSpPr>
          <a:xfrm rot="-10132101">
            <a:off x="3930351" y="4490021"/>
            <a:ext cx="1350503" cy="2176552"/>
            <a:chOff x="5781734" y="2919412"/>
            <a:chExt cx="632081" cy="1018700"/>
          </a:xfrm>
        </p:grpSpPr>
        <p:sp>
          <p:nvSpPr>
            <p:cNvPr id="1791" name="Google Shape;1791;p8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8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p8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4" name="Google Shape;1794;p8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8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8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8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8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8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8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01" name="Google Shape;1801;p8"/>
          <p:cNvGrpSpPr/>
          <p:nvPr/>
        </p:nvGrpSpPr>
        <p:grpSpPr>
          <a:xfrm rot="-3072723">
            <a:off x="4041881" y="3263421"/>
            <a:ext cx="3510686" cy="2651481"/>
            <a:chOff x="5102217" y="2695575"/>
            <a:chExt cx="1971523" cy="1489013"/>
          </a:xfrm>
        </p:grpSpPr>
        <p:sp>
          <p:nvSpPr>
            <p:cNvPr id="1802" name="Google Shape;1802;p8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3" name="Google Shape;1803;p8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4" name="Google Shape;1804;p8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5" name="Google Shape;1805;p8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6" name="Google Shape;1806;p8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7" name="Google Shape;1807;p8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8" name="Google Shape;1808;p8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9" name="Google Shape;1809;p8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0" name="Google Shape;1810;p8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1" name="Google Shape;1811;p8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2" name="Google Shape;1812;p8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3" name="Google Shape;1813;p8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4" name="Google Shape;1814;p8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5" name="Google Shape;1815;p8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6" name="Google Shape;1816;p8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17" name="Google Shape;1817;p8"/>
          <p:cNvGrpSpPr/>
          <p:nvPr/>
        </p:nvGrpSpPr>
        <p:grpSpPr>
          <a:xfrm rot="6356396">
            <a:off x="5946515" y="3288270"/>
            <a:ext cx="1251787" cy="3095320"/>
            <a:chOff x="5662611" y="2352674"/>
            <a:chExt cx="869442" cy="2149888"/>
          </a:xfrm>
        </p:grpSpPr>
        <p:sp>
          <p:nvSpPr>
            <p:cNvPr id="1818" name="Google Shape;1818;p8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9" name="Google Shape;1819;p8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0" name="Google Shape;1820;p8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1" name="Google Shape;1821;p8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2" name="Google Shape;1822;p8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3" name="Google Shape;1823;p8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4" name="Google Shape;1824;p8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25" name="Google Shape;1825;p8"/>
          <p:cNvGrpSpPr/>
          <p:nvPr/>
        </p:nvGrpSpPr>
        <p:grpSpPr>
          <a:xfrm rot="6676291">
            <a:off x="5351535" y="3842414"/>
            <a:ext cx="2344233" cy="2428569"/>
            <a:chOff x="5281612" y="2586132"/>
            <a:chExt cx="1628298" cy="1686877"/>
          </a:xfrm>
        </p:grpSpPr>
        <p:sp>
          <p:nvSpPr>
            <p:cNvPr id="1826" name="Google Shape;1826;p8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7" name="Google Shape;1827;p8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8" name="Google Shape;1828;p8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9" name="Google Shape;1829;p8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0" name="Google Shape;1830;p8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1" name="Google Shape;1831;p8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2" name="Google Shape;1832;p8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33" name="Google Shape;1833;p8"/>
          <p:cNvGrpSpPr/>
          <p:nvPr/>
        </p:nvGrpSpPr>
        <p:grpSpPr>
          <a:xfrm rot="10800000">
            <a:off x="5624782" y="3686348"/>
            <a:ext cx="1003255" cy="3171712"/>
            <a:chOff x="5747859" y="2329719"/>
            <a:chExt cx="696850" cy="2203037"/>
          </a:xfrm>
        </p:grpSpPr>
        <p:sp>
          <p:nvSpPr>
            <p:cNvPr id="1834" name="Google Shape;1834;p8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5" name="Google Shape;1835;p8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6" name="Google Shape;1836;p8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7" name="Google Shape;1837;p8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8" name="Google Shape;1838;p8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9" name="Google Shape;1839;p8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0" name="Google Shape;1840;p8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41" name="Google Shape;1841;p8"/>
          <p:cNvGrpSpPr/>
          <p:nvPr/>
        </p:nvGrpSpPr>
        <p:grpSpPr>
          <a:xfrm rot="5915486">
            <a:off x="7159599" y="486320"/>
            <a:ext cx="4226227" cy="3887196"/>
            <a:chOff x="5252920" y="2652722"/>
            <a:chExt cx="1688542" cy="1553086"/>
          </a:xfrm>
        </p:grpSpPr>
        <p:sp>
          <p:nvSpPr>
            <p:cNvPr id="1842" name="Google Shape;1842;p8"/>
            <p:cNvSpPr/>
            <p:nvPr/>
          </p:nvSpPr>
          <p:spPr>
            <a:xfrm>
              <a:off x="5895212" y="3373278"/>
              <a:ext cx="1041117" cy="287641"/>
            </a:xfrm>
            <a:custGeom>
              <a:avLst/>
              <a:gdLst/>
              <a:ahLst/>
              <a:cxnLst/>
              <a:rect l="l" t="t" r="r" b="b"/>
              <a:pathLst>
                <a:path w="1041117" h="287641" extrusionOk="0">
                  <a:moveTo>
                    <a:pt x="1040695" y="251574"/>
                  </a:moveTo>
                  <a:cubicBezTo>
                    <a:pt x="1045934" y="211283"/>
                    <a:pt x="985736" y="199853"/>
                    <a:pt x="957352" y="194424"/>
                  </a:cubicBezTo>
                  <a:cubicBezTo>
                    <a:pt x="904298" y="183470"/>
                    <a:pt x="852577" y="167658"/>
                    <a:pt x="800570" y="153276"/>
                  </a:cubicBezTo>
                  <a:lnTo>
                    <a:pt x="552920" y="84886"/>
                  </a:lnTo>
                  <a:lnTo>
                    <a:pt x="414331" y="46786"/>
                  </a:lnTo>
                  <a:lnTo>
                    <a:pt x="244501" y="-267"/>
                  </a:lnTo>
                  <a:cubicBezTo>
                    <a:pt x="181064" y="18706"/>
                    <a:pt x="114408" y="24450"/>
                    <a:pt x="48667" y="16592"/>
                  </a:cubicBezTo>
                  <a:cubicBezTo>
                    <a:pt x="36665" y="14973"/>
                    <a:pt x="25902" y="13163"/>
                    <a:pt x="15615" y="10972"/>
                  </a:cubicBezTo>
                  <a:lnTo>
                    <a:pt x="-101" y="121272"/>
                  </a:lnTo>
                  <a:cubicBezTo>
                    <a:pt x="15710" y="126225"/>
                    <a:pt x="28474" y="131559"/>
                    <a:pt x="35617" y="134416"/>
                  </a:cubicBezTo>
                  <a:cubicBezTo>
                    <a:pt x="130867" y="172516"/>
                    <a:pt x="236404" y="187566"/>
                    <a:pt x="336798" y="204425"/>
                  </a:cubicBezTo>
                  <a:cubicBezTo>
                    <a:pt x="401473" y="215379"/>
                    <a:pt x="466433" y="225094"/>
                    <a:pt x="531489" y="234143"/>
                  </a:cubicBezTo>
                  <a:cubicBezTo>
                    <a:pt x="557111" y="237858"/>
                    <a:pt x="582733" y="241287"/>
                    <a:pt x="608356" y="244716"/>
                  </a:cubicBezTo>
                  <a:cubicBezTo>
                    <a:pt x="724084" y="260051"/>
                    <a:pt x="842290" y="280911"/>
                    <a:pt x="958971" y="287102"/>
                  </a:cubicBezTo>
                  <a:cubicBezTo>
                    <a:pt x="983545" y="288435"/>
                    <a:pt x="1036123" y="286054"/>
                    <a:pt x="1040600" y="2521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3" name="Google Shape;1843;p8"/>
            <p:cNvSpPr/>
            <p:nvPr/>
          </p:nvSpPr>
          <p:spPr>
            <a:xfrm>
              <a:off x="5252920" y="3285552"/>
              <a:ext cx="657817" cy="378668"/>
            </a:xfrm>
            <a:custGeom>
              <a:avLst/>
              <a:gdLst/>
              <a:ahLst/>
              <a:cxnLst/>
              <a:rect l="l" t="t" r="r" b="b"/>
              <a:pathLst>
                <a:path w="657817" h="378668" extrusionOk="0">
                  <a:moveTo>
                    <a:pt x="657716" y="96983"/>
                  </a:moveTo>
                  <a:cubicBezTo>
                    <a:pt x="622188" y="89458"/>
                    <a:pt x="592756" y="77933"/>
                    <a:pt x="535034" y="62979"/>
                  </a:cubicBezTo>
                  <a:cubicBezTo>
                    <a:pt x="472836" y="47167"/>
                    <a:pt x="230234" y="-6363"/>
                    <a:pt x="171179" y="304"/>
                  </a:cubicBezTo>
                  <a:cubicBezTo>
                    <a:pt x="116782" y="6286"/>
                    <a:pt x="67404" y="34833"/>
                    <a:pt x="35067" y="78981"/>
                  </a:cubicBezTo>
                  <a:cubicBezTo>
                    <a:pt x="-25828" y="164773"/>
                    <a:pt x="-5643" y="283692"/>
                    <a:pt x="80149" y="344585"/>
                  </a:cubicBezTo>
                  <a:cubicBezTo>
                    <a:pt x="80177" y="344605"/>
                    <a:pt x="80196" y="344614"/>
                    <a:pt x="80215" y="344633"/>
                  </a:cubicBezTo>
                  <a:cubicBezTo>
                    <a:pt x="147652" y="392258"/>
                    <a:pt x="235187" y="383876"/>
                    <a:pt x="308053" y="354158"/>
                  </a:cubicBezTo>
                  <a:cubicBezTo>
                    <a:pt x="345258" y="338890"/>
                    <a:pt x="380167" y="318535"/>
                    <a:pt x="411781" y="293674"/>
                  </a:cubicBezTo>
                  <a:cubicBezTo>
                    <a:pt x="444261" y="267766"/>
                    <a:pt x="463787" y="227761"/>
                    <a:pt x="502078" y="209188"/>
                  </a:cubicBezTo>
                  <a:cubicBezTo>
                    <a:pt x="550941" y="185375"/>
                    <a:pt x="605329" y="195757"/>
                    <a:pt x="642000" y="207473"/>
                  </a:cubicBezTo>
                  <a:lnTo>
                    <a:pt x="657716" y="96983"/>
                  </a:lnTo>
                  <a:close/>
                  <a:moveTo>
                    <a:pt x="159654" y="263671"/>
                  </a:moveTo>
                  <a:cubicBezTo>
                    <a:pt x="120659" y="236086"/>
                    <a:pt x="111410" y="182117"/>
                    <a:pt x="138994" y="143113"/>
                  </a:cubicBezTo>
                  <a:cubicBezTo>
                    <a:pt x="166579" y="104117"/>
                    <a:pt x="220547" y="94869"/>
                    <a:pt x="259542" y="122453"/>
                  </a:cubicBezTo>
                  <a:cubicBezTo>
                    <a:pt x="298538" y="150037"/>
                    <a:pt x="307787" y="204016"/>
                    <a:pt x="280212" y="243011"/>
                  </a:cubicBezTo>
                  <a:cubicBezTo>
                    <a:pt x="280183" y="243040"/>
                    <a:pt x="280164" y="243068"/>
                    <a:pt x="280145" y="243097"/>
                  </a:cubicBezTo>
                  <a:cubicBezTo>
                    <a:pt x="252532" y="282025"/>
                    <a:pt x="198611" y="291226"/>
                    <a:pt x="159654" y="2636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4" name="Google Shape;1844;p8"/>
            <p:cNvSpPr/>
            <p:nvPr/>
          </p:nvSpPr>
          <p:spPr>
            <a:xfrm>
              <a:off x="5899974" y="3438333"/>
              <a:ext cx="1041488" cy="222711"/>
            </a:xfrm>
            <a:custGeom>
              <a:avLst/>
              <a:gdLst/>
              <a:ahLst/>
              <a:cxnLst/>
              <a:rect l="l" t="t" r="r" b="b"/>
              <a:pathLst>
                <a:path w="1041488" h="222711" extrusionOk="0">
                  <a:moveTo>
                    <a:pt x="958971" y="222141"/>
                  </a:moveTo>
                  <a:cubicBezTo>
                    <a:pt x="842194" y="215855"/>
                    <a:pt x="723989" y="194995"/>
                    <a:pt x="608356" y="179565"/>
                  </a:cubicBezTo>
                  <a:cubicBezTo>
                    <a:pt x="582733" y="176136"/>
                    <a:pt x="557016" y="172707"/>
                    <a:pt x="531489" y="168992"/>
                  </a:cubicBezTo>
                  <a:cubicBezTo>
                    <a:pt x="466462" y="159915"/>
                    <a:pt x="401568" y="150009"/>
                    <a:pt x="336798" y="139274"/>
                  </a:cubicBezTo>
                  <a:cubicBezTo>
                    <a:pt x="236404" y="122129"/>
                    <a:pt x="130772" y="106699"/>
                    <a:pt x="35617" y="69075"/>
                  </a:cubicBezTo>
                  <a:cubicBezTo>
                    <a:pt x="28188" y="66027"/>
                    <a:pt x="15710" y="60788"/>
                    <a:pt x="-101" y="55930"/>
                  </a:cubicBezTo>
                  <a:lnTo>
                    <a:pt x="7900" y="-267"/>
                  </a:lnTo>
                  <a:cubicBezTo>
                    <a:pt x="17425" y="3066"/>
                    <a:pt x="25045" y="6305"/>
                    <a:pt x="30188" y="8305"/>
                  </a:cubicBezTo>
                  <a:cubicBezTo>
                    <a:pt x="125438" y="46405"/>
                    <a:pt x="230975" y="61550"/>
                    <a:pt x="331369" y="78505"/>
                  </a:cubicBezTo>
                  <a:cubicBezTo>
                    <a:pt x="396043" y="89458"/>
                    <a:pt x="461004" y="99174"/>
                    <a:pt x="526060" y="108223"/>
                  </a:cubicBezTo>
                  <a:cubicBezTo>
                    <a:pt x="551587" y="112032"/>
                    <a:pt x="577209" y="115366"/>
                    <a:pt x="602926" y="118795"/>
                  </a:cubicBezTo>
                  <a:cubicBezTo>
                    <a:pt x="718560" y="134226"/>
                    <a:pt x="836765" y="155181"/>
                    <a:pt x="953447" y="161372"/>
                  </a:cubicBezTo>
                  <a:cubicBezTo>
                    <a:pt x="970591" y="162324"/>
                    <a:pt x="1001072" y="161372"/>
                    <a:pt x="1020122" y="149561"/>
                  </a:cubicBezTo>
                  <a:cubicBezTo>
                    <a:pt x="1034418" y="156352"/>
                    <a:pt x="1042867" y="171440"/>
                    <a:pt x="1041172" y="187185"/>
                  </a:cubicBezTo>
                  <a:cubicBezTo>
                    <a:pt x="1036885" y="221189"/>
                    <a:pt x="984022" y="223570"/>
                    <a:pt x="959447" y="2221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5" name="Google Shape;1845;p8"/>
            <p:cNvSpPr/>
            <p:nvPr/>
          </p:nvSpPr>
          <p:spPr>
            <a:xfrm>
              <a:off x="5257657" y="3421247"/>
              <a:ext cx="650509" cy="244044"/>
            </a:xfrm>
            <a:custGeom>
              <a:avLst/>
              <a:gdLst/>
              <a:ahLst/>
              <a:cxnLst/>
              <a:rect l="l" t="t" r="r" b="b"/>
              <a:pathLst>
                <a:path w="650509" h="244044" extrusionOk="0">
                  <a:moveTo>
                    <a:pt x="650408" y="16915"/>
                  </a:moveTo>
                  <a:cubicBezTo>
                    <a:pt x="646312" y="15295"/>
                    <a:pt x="641836" y="13866"/>
                    <a:pt x="636978" y="12342"/>
                  </a:cubicBezTo>
                  <a:lnTo>
                    <a:pt x="636978" y="12342"/>
                  </a:lnTo>
                  <a:cubicBezTo>
                    <a:pt x="600307" y="532"/>
                    <a:pt x="545728" y="-9565"/>
                    <a:pt x="496960" y="14057"/>
                  </a:cubicBezTo>
                  <a:cubicBezTo>
                    <a:pt x="458860" y="33107"/>
                    <a:pt x="439144" y="72731"/>
                    <a:pt x="406473" y="98448"/>
                  </a:cubicBezTo>
                  <a:cubicBezTo>
                    <a:pt x="374869" y="123299"/>
                    <a:pt x="339960" y="143616"/>
                    <a:pt x="302745" y="158837"/>
                  </a:cubicBezTo>
                  <a:cubicBezTo>
                    <a:pt x="229689" y="188174"/>
                    <a:pt x="142154" y="196937"/>
                    <a:pt x="74717" y="149312"/>
                  </a:cubicBezTo>
                  <a:cubicBezTo>
                    <a:pt x="37827" y="123233"/>
                    <a:pt x="11471" y="84818"/>
                    <a:pt x="422" y="41013"/>
                  </a:cubicBezTo>
                  <a:cubicBezTo>
                    <a:pt x="-4512" y="107431"/>
                    <a:pt x="25701" y="171582"/>
                    <a:pt x="80051" y="210082"/>
                  </a:cubicBezTo>
                  <a:cubicBezTo>
                    <a:pt x="147488" y="257707"/>
                    <a:pt x="235118" y="249134"/>
                    <a:pt x="308079" y="219607"/>
                  </a:cubicBezTo>
                  <a:cubicBezTo>
                    <a:pt x="345265" y="204348"/>
                    <a:pt x="380174" y="184021"/>
                    <a:pt x="411807" y="159218"/>
                  </a:cubicBezTo>
                  <a:cubicBezTo>
                    <a:pt x="444382" y="133310"/>
                    <a:pt x="463908" y="93400"/>
                    <a:pt x="502294" y="74827"/>
                  </a:cubicBezTo>
                  <a:cubicBezTo>
                    <a:pt x="551157" y="51014"/>
                    <a:pt x="605640" y="61301"/>
                    <a:pt x="642312" y="73112"/>
                  </a:cubicBezTo>
                  <a:lnTo>
                    <a:pt x="650313" y="1710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6" name="Google Shape;1846;p8"/>
            <p:cNvSpPr/>
            <p:nvPr/>
          </p:nvSpPr>
          <p:spPr>
            <a:xfrm>
              <a:off x="5958934" y="3263169"/>
              <a:ext cx="586331" cy="942639"/>
            </a:xfrm>
            <a:custGeom>
              <a:avLst/>
              <a:gdLst/>
              <a:ahLst/>
              <a:cxnLst/>
              <a:rect l="l" t="t" r="r" b="b"/>
              <a:pathLst>
                <a:path w="586331" h="942639" extrusionOk="0">
                  <a:moveTo>
                    <a:pt x="573970" y="849744"/>
                  </a:moveTo>
                  <a:cubicBezTo>
                    <a:pt x="529393" y="741730"/>
                    <a:pt x="470434" y="637050"/>
                    <a:pt x="417570" y="533037"/>
                  </a:cubicBezTo>
                  <a:cubicBezTo>
                    <a:pt x="405854" y="509892"/>
                    <a:pt x="394138" y="486841"/>
                    <a:pt x="382137" y="463981"/>
                  </a:cubicBezTo>
                  <a:cubicBezTo>
                    <a:pt x="352038" y="405593"/>
                    <a:pt x="321177" y="347491"/>
                    <a:pt x="289554" y="290150"/>
                  </a:cubicBezTo>
                  <a:cubicBezTo>
                    <a:pt x="240119" y="200996"/>
                    <a:pt x="190494" y="106413"/>
                    <a:pt x="123343" y="29070"/>
                  </a:cubicBezTo>
                  <a:cubicBezTo>
                    <a:pt x="118104" y="23069"/>
                    <a:pt x="108960" y="13068"/>
                    <a:pt x="99054" y="-267"/>
                  </a:cubicBezTo>
                  <a:lnTo>
                    <a:pt x="-101" y="51168"/>
                  </a:lnTo>
                  <a:cubicBezTo>
                    <a:pt x="5518" y="60026"/>
                    <a:pt x="10662" y="69646"/>
                    <a:pt x="16186" y="80505"/>
                  </a:cubicBezTo>
                  <a:cubicBezTo>
                    <a:pt x="45542" y="139921"/>
                    <a:pt x="62211" y="204796"/>
                    <a:pt x="65145" y="271005"/>
                  </a:cubicBezTo>
                  <a:cubicBezTo>
                    <a:pt x="98673" y="319325"/>
                    <a:pt x="132268" y="367560"/>
                    <a:pt x="165919" y="415689"/>
                  </a:cubicBezTo>
                  <a:cubicBezTo>
                    <a:pt x="193256" y="455123"/>
                    <a:pt x="220783" y="494461"/>
                    <a:pt x="248120" y="533800"/>
                  </a:cubicBezTo>
                  <a:cubicBezTo>
                    <a:pt x="297079" y="604161"/>
                    <a:pt x="346009" y="674484"/>
                    <a:pt x="394900" y="744778"/>
                  </a:cubicBezTo>
                  <a:cubicBezTo>
                    <a:pt x="425857" y="789165"/>
                    <a:pt x="457861" y="832789"/>
                    <a:pt x="485769" y="879081"/>
                  </a:cubicBezTo>
                  <a:cubicBezTo>
                    <a:pt x="500723" y="903846"/>
                    <a:pt x="531489" y="956900"/>
                    <a:pt x="567970" y="938612"/>
                  </a:cubicBezTo>
                  <a:cubicBezTo>
                    <a:pt x="598640" y="923277"/>
                    <a:pt x="583495" y="872794"/>
                    <a:pt x="573970" y="8499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7" name="Google Shape;1847;p8"/>
            <p:cNvSpPr/>
            <p:nvPr/>
          </p:nvSpPr>
          <p:spPr>
            <a:xfrm>
              <a:off x="5702214" y="2652722"/>
              <a:ext cx="383206" cy="662072"/>
            </a:xfrm>
            <a:custGeom>
              <a:avLst/>
              <a:gdLst/>
              <a:ahLst/>
              <a:cxnLst/>
              <a:rect l="l" t="t" r="r" b="b"/>
              <a:pathLst>
                <a:path w="383206" h="662072" extrusionOk="0">
                  <a:moveTo>
                    <a:pt x="310530" y="477591"/>
                  </a:moveTo>
                  <a:cubicBezTo>
                    <a:pt x="315388" y="435205"/>
                    <a:pt x="346630" y="403582"/>
                    <a:pt x="360060" y="364339"/>
                  </a:cubicBezTo>
                  <a:cubicBezTo>
                    <a:pt x="373052" y="326344"/>
                    <a:pt x="380682" y="286720"/>
                    <a:pt x="382730" y="246610"/>
                  </a:cubicBezTo>
                  <a:cubicBezTo>
                    <a:pt x="386254" y="167934"/>
                    <a:pt x="365489" y="82590"/>
                    <a:pt x="298243" y="34774"/>
                  </a:cubicBezTo>
                  <a:cubicBezTo>
                    <a:pt x="212851" y="-25872"/>
                    <a:pt x="94465" y="-5812"/>
                    <a:pt x="33819" y="79580"/>
                  </a:cubicBezTo>
                  <a:cubicBezTo>
                    <a:pt x="33753" y="79656"/>
                    <a:pt x="33695" y="79742"/>
                    <a:pt x="33638" y="79828"/>
                  </a:cubicBezTo>
                  <a:cubicBezTo>
                    <a:pt x="2949" y="125071"/>
                    <a:pt x="-7414" y="181097"/>
                    <a:pt x="5063" y="234323"/>
                  </a:cubicBezTo>
                  <a:cubicBezTo>
                    <a:pt x="18208" y="292045"/>
                    <a:pt x="148700" y="503499"/>
                    <a:pt x="184133" y="557030"/>
                  </a:cubicBezTo>
                  <a:cubicBezTo>
                    <a:pt x="217090" y="606560"/>
                    <a:pt x="237759" y="630658"/>
                    <a:pt x="256619" y="661805"/>
                  </a:cubicBezTo>
                  <a:lnTo>
                    <a:pt x="355393" y="610465"/>
                  </a:lnTo>
                  <a:cubicBezTo>
                    <a:pt x="332342" y="579795"/>
                    <a:pt x="304625" y="531598"/>
                    <a:pt x="310911" y="477877"/>
                  </a:cubicBezTo>
                  <a:close/>
                  <a:moveTo>
                    <a:pt x="148605" y="277566"/>
                  </a:moveTo>
                  <a:cubicBezTo>
                    <a:pt x="109715" y="250011"/>
                    <a:pt x="100533" y="196147"/>
                    <a:pt x="128079" y="157266"/>
                  </a:cubicBezTo>
                  <a:cubicBezTo>
                    <a:pt x="155635" y="118375"/>
                    <a:pt x="209498" y="109184"/>
                    <a:pt x="248389" y="136739"/>
                  </a:cubicBezTo>
                  <a:cubicBezTo>
                    <a:pt x="287280" y="164295"/>
                    <a:pt x="296462" y="218159"/>
                    <a:pt x="268906" y="257040"/>
                  </a:cubicBezTo>
                  <a:cubicBezTo>
                    <a:pt x="268877" y="257088"/>
                    <a:pt x="268839" y="257135"/>
                    <a:pt x="268811" y="257183"/>
                  </a:cubicBezTo>
                  <a:cubicBezTo>
                    <a:pt x="241160" y="295864"/>
                    <a:pt x="187467" y="304970"/>
                    <a:pt x="148605" y="2775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8" name="Google Shape;1848;p8"/>
            <p:cNvSpPr/>
            <p:nvPr/>
          </p:nvSpPr>
          <p:spPr>
            <a:xfrm>
              <a:off x="5960268" y="3277932"/>
              <a:ext cx="570350" cy="913233"/>
            </a:xfrm>
            <a:custGeom>
              <a:avLst/>
              <a:gdLst/>
              <a:ahLst/>
              <a:cxnLst/>
              <a:rect l="l" t="t" r="r" b="b"/>
              <a:pathLst>
                <a:path w="570350" h="913233" extrusionOk="0">
                  <a:moveTo>
                    <a:pt x="555111" y="910418"/>
                  </a:moveTo>
                  <a:cubicBezTo>
                    <a:pt x="522535" y="924991"/>
                    <a:pt x="492341" y="873366"/>
                    <a:pt x="477577" y="849077"/>
                  </a:cubicBezTo>
                  <a:cubicBezTo>
                    <a:pt x="450145" y="803738"/>
                    <a:pt x="419094" y="760780"/>
                    <a:pt x="388995" y="717156"/>
                  </a:cubicBezTo>
                  <a:cubicBezTo>
                    <a:pt x="341370" y="647938"/>
                    <a:pt x="293745" y="578786"/>
                    <a:pt x="246120" y="509701"/>
                  </a:cubicBezTo>
                  <a:cubicBezTo>
                    <a:pt x="219517" y="471030"/>
                    <a:pt x="192904" y="432292"/>
                    <a:pt x="166300" y="393496"/>
                  </a:cubicBezTo>
                  <a:cubicBezTo>
                    <a:pt x="133534" y="346062"/>
                    <a:pt x="100892" y="298627"/>
                    <a:pt x="68383" y="251193"/>
                  </a:cubicBezTo>
                  <a:cubicBezTo>
                    <a:pt x="62544" y="188080"/>
                    <a:pt x="44733" y="126663"/>
                    <a:pt x="15901" y="70218"/>
                  </a:cubicBezTo>
                  <a:cubicBezTo>
                    <a:pt x="10471" y="59645"/>
                    <a:pt x="5328" y="50406"/>
                    <a:pt x="-101" y="41643"/>
                  </a:cubicBezTo>
                  <a:lnTo>
                    <a:pt x="-101" y="41643"/>
                  </a:lnTo>
                  <a:lnTo>
                    <a:pt x="59906" y="13068"/>
                  </a:lnTo>
                  <a:lnTo>
                    <a:pt x="88481" y="-267"/>
                  </a:lnTo>
                  <a:lnTo>
                    <a:pt x="88481" y="-267"/>
                  </a:lnTo>
                  <a:lnTo>
                    <a:pt x="59906" y="13163"/>
                  </a:lnTo>
                  <a:cubicBezTo>
                    <a:pt x="65431" y="21831"/>
                    <a:pt x="70574" y="31165"/>
                    <a:pt x="76099" y="41738"/>
                  </a:cubicBezTo>
                  <a:cubicBezTo>
                    <a:pt x="104921" y="98345"/>
                    <a:pt x="122704" y="159924"/>
                    <a:pt x="128486" y="223189"/>
                  </a:cubicBezTo>
                  <a:cubicBezTo>
                    <a:pt x="161062" y="270624"/>
                    <a:pt x="193704" y="318030"/>
                    <a:pt x="226403" y="365398"/>
                  </a:cubicBezTo>
                  <a:cubicBezTo>
                    <a:pt x="252978" y="404069"/>
                    <a:pt x="279743" y="442741"/>
                    <a:pt x="306318" y="481602"/>
                  </a:cubicBezTo>
                  <a:cubicBezTo>
                    <a:pt x="353752" y="550878"/>
                    <a:pt x="401377" y="620029"/>
                    <a:pt x="449193" y="689057"/>
                  </a:cubicBezTo>
                  <a:cubicBezTo>
                    <a:pt x="479197" y="732682"/>
                    <a:pt x="510343" y="775734"/>
                    <a:pt x="537680" y="820978"/>
                  </a:cubicBezTo>
                  <a:cubicBezTo>
                    <a:pt x="546500" y="836733"/>
                    <a:pt x="556902" y="851534"/>
                    <a:pt x="568732" y="865174"/>
                  </a:cubicBezTo>
                  <a:cubicBezTo>
                    <a:pt x="572161" y="884224"/>
                    <a:pt x="570637" y="903274"/>
                    <a:pt x="555111" y="9104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9" name="Google Shape;1849;p8"/>
            <p:cNvSpPr/>
            <p:nvPr/>
          </p:nvSpPr>
          <p:spPr>
            <a:xfrm>
              <a:off x="5705557" y="2674619"/>
              <a:ext cx="341483" cy="625316"/>
            </a:xfrm>
            <a:custGeom>
              <a:avLst/>
              <a:gdLst/>
              <a:ahLst/>
              <a:cxnLst/>
              <a:rect l="l" t="t" r="r" b="b"/>
              <a:pathLst>
                <a:path w="341483" h="625316" extrusionOk="0">
                  <a:moveTo>
                    <a:pt x="341382" y="586187"/>
                  </a:moveTo>
                  <a:lnTo>
                    <a:pt x="310426" y="598760"/>
                  </a:lnTo>
                  <a:cubicBezTo>
                    <a:pt x="292424" y="567899"/>
                    <a:pt x="272326" y="543420"/>
                    <a:pt x="241084" y="493985"/>
                  </a:cubicBezTo>
                  <a:cubicBezTo>
                    <a:pt x="207080" y="440455"/>
                    <a:pt x="82398" y="229571"/>
                    <a:pt x="69634" y="174135"/>
                  </a:cubicBezTo>
                  <a:cubicBezTo>
                    <a:pt x="57537" y="124901"/>
                    <a:pt x="68005" y="72837"/>
                    <a:pt x="98209" y="32118"/>
                  </a:cubicBezTo>
                  <a:cubicBezTo>
                    <a:pt x="108125" y="19621"/>
                    <a:pt x="119878" y="8705"/>
                    <a:pt x="133071" y="-267"/>
                  </a:cubicBezTo>
                  <a:cubicBezTo>
                    <a:pt x="93761" y="6295"/>
                    <a:pt x="58261" y="27117"/>
                    <a:pt x="33344" y="58216"/>
                  </a:cubicBezTo>
                  <a:cubicBezTo>
                    <a:pt x="3216" y="99078"/>
                    <a:pt x="-7242" y="151190"/>
                    <a:pt x="4769" y="200520"/>
                  </a:cubicBezTo>
                  <a:cubicBezTo>
                    <a:pt x="17151" y="255765"/>
                    <a:pt x="141834" y="467220"/>
                    <a:pt x="176219" y="520274"/>
                  </a:cubicBezTo>
                  <a:cubicBezTo>
                    <a:pt x="207651" y="569899"/>
                    <a:pt x="227559" y="594474"/>
                    <a:pt x="245561" y="625049"/>
                  </a:cubicBezTo>
                  <a:lnTo>
                    <a:pt x="245561" y="625049"/>
                  </a:lnTo>
                  <a:lnTo>
                    <a:pt x="310426" y="598760"/>
                  </a:lnTo>
                  <a:lnTo>
                    <a:pt x="341192" y="586092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0" name="Google Shape;1850;p8"/>
            <p:cNvSpPr/>
            <p:nvPr/>
          </p:nvSpPr>
          <p:spPr>
            <a:xfrm>
              <a:off x="6062733" y="3421267"/>
              <a:ext cx="69351" cy="69353"/>
            </a:xfrm>
            <a:custGeom>
              <a:avLst/>
              <a:gdLst/>
              <a:ahLst/>
              <a:cxnLst/>
              <a:rect l="l" t="t" r="r" b="b"/>
              <a:pathLst>
                <a:path w="69351" h="69353" extrusionOk="0">
                  <a:moveTo>
                    <a:pt x="68788" y="28801"/>
                  </a:moveTo>
                  <a:cubicBezTo>
                    <a:pt x="71884" y="47698"/>
                    <a:pt x="59082" y="65529"/>
                    <a:pt x="40185" y="68625"/>
                  </a:cubicBezTo>
                  <a:cubicBezTo>
                    <a:pt x="21287" y="71720"/>
                    <a:pt x="3456" y="58919"/>
                    <a:pt x="361" y="40021"/>
                  </a:cubicBezTo>
                  <a:cubicBezTo>
                    <a:pt x="-2725" y="21190"/>
                    <a:pt x="9971" y="3407"/>
                    <a:pt x="28783" y="226"/>
                  </a:cubicBezTo>
                  <a:cubicBezTo>
                    <a:pt x="47662" y="-2975"/>
                    <a:pt x="65559" y="9741"/>
                    <a:pt x="68760" y="28620"/>
                  </a:cubicBezTo>
                  <a:cubicBezTo>
                    <a:pt x="68769" y="28677"/>
                    <a:pt x="68779" y="28744"/>
                    <a:pt x="68788" y="28801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1" name="Google Shape;1851;p8"/>
            <p:cNvSpPr/>
            <p:nvPr/>
          </p:nvSpPr>
          <p:spPr>
            <a:xfrm>
              <a:off x="6091618" y="3421951"/>
              <a:ext cx="11620" cy="68389"/>
            </a:xfrm>
            <a:custGeom>
              <a:avLst/>
              <a:gdLst/>
              <a:ahLst/>
              <a:cxnLst/>
              <a:rect l="l" t="t" r="r" b="b"/>
              <a:pathLst>
                <a:path w="11620" h="68389" extrusionOk="0">
                  <a:moveTo>
                    <a:pt x="0" y="0"/>
                  </a:moveTo>
                  <a:lnTo>
                    <a:pt x="11621" y="68390"/>
                  </a:ln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52" name="Google Shape;1852;p8"/>
          <p:cNvGrpSpPr/>
          <p:nvPr/>
        </p:nvGrpSpPr>
        <p:grpSpPr>
          <a:xfrm>
            <a:off x="7189220" y="3794676"/>
            <a:ext cx="2922376" cy="2955046"/>
            <a:chOff x="5529738" y="2852832"/>
            <a:chExt cx="1135168" cy="1147858"/>
          </a:xfrm>
        </p:grpSpPr>
        <p:sp>
          <p:nvSpPr>
            <p:cNvPr id="1853" name="Google Shape;1853;p8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4" name="Google Shape;1854;p8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5" name="Google Shape;1855;p8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6" name="Google Shape;1856;p8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7" name="Google Shape;1857;p8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8" name="Google Shape;1858;p8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9" name="Google Shape;1859;p8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0" name="Google Shape;1860;p8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1" name="Google Shape;1861;p8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2" name="Google Shape;1862;p8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3" name="Google Shape;1863;p8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4" name="Google Shape;1864;p8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5" name="Google Shape;1865;p8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6" name="Google Shape;1866;p8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7" name="Google Shape;1867;p8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8" name="Google Shape;1868;p8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9" name="Google Shape;1869;p8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0" name="Google Shape;1870;p8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1" name="Google Shape;1871;p8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2" name="Google Shape;1872;p8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3" name="Google Shape;1873;p8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4" name="Google Shape;1874;p8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5" name="Google Shape;1875;p8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6" name="Google Shape;1876;p8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7" name="Google Shape;1877;p8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8" name="Google Shape;1878;p8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9" name="Google Shape;1879;p8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0" name="Google Shape;1880;p8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1" name="Google Shape;1881;p8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2" name="Google Shape;1882;p8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3" name="Google Shape;1883;p8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4" name="Google Shape;1884;p8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5" name="Google Shape;1885;p8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6" name="Google Shape;1886;p8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7" name="Google Shape;1887;p8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8" name="Google Shape;1888;p8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9" name="Google Shape;1889;p8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0" name="Google Shape;1890;p8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1" name="Google Shape;1891;p8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2" name="Google Shape;1892;p8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3" name="Google Shape;1893;p8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4" name="Google Shape;1894;p8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5" name="Google Shape;1895;p8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6" name="Google Shape;1896;p8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7" name="Google Shape;1897;p8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8" name="Google Shape;1898;p8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9" name="Google Shape;1899;p8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0" name="Google Shape;1900;p8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1" name="Google Shape;1901;p8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2" name="Google Shape;1902;p8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3" name="Google Shape;1903;p8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4" name="Google Shape;1904;p8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5" name="Google Shape;1905;p8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6" name="Google Shape;1906;p8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7" name="Google Shape;1907;p8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8" name="Google Shape;1908;p8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9" name="Google Shape;1909;p8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0" name="Google Shape;1910;p8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1" name="Google Shape;1911;p8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2" name="Google Shape;1912;p8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3" name="Google Shape;1913;p8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4" name="Google Shape;1914;p8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5" name="Google Shape;1915;p8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6" name="Google Shape;1916;p8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7" name="Google Shape;1917;p8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8" name="Google Shape;1918;p8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9" name="Google Shape;1919;p8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0" name="Google Shape;1920;p8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1" name="Google Shape;1921;p8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2" name="Google Shape;1922;p8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3" name="Google Shape;1923;p8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4" name="Google Shape;1924;p8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5" name="Google Shape;1925;p8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6" name="Google Shape;1926;p8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7" name="Google Shape;1927;p8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8" name="Google Shape;1928;p8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9" name="Google Shape;1929;p8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0" name="Google Shape;1930;p8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1" name="Google Shape;1931;p8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2" name="Google Shape;1932;p8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3" name="Google Shape;1933;p8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4" name="Google Shape;1934;p8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5" name="Google Shape;1935;p8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6" name="Google Shape;1936;p8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7" name="Google Shape;1937;p8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8" name="Google Shape;1938;p8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9" name="Google Shape;1939;p8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0" name="Google Shape;1940;p8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p8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2" name="Google Shape;1942;p8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3" name="Google Shape;1943;p8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4" name="Google Shape;1944;p8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5" name="Google Shape;1945;p8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6" name="Google Shape;1946;p8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7" name="Google Shape;1947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8" name="Google Shape;1948;p8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9" name="Google Shape;1949;p8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0" name="Google Shape;195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1" name="Google Shape;1951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2" name="Google Shape;1952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3" name="Google Shape;1953;p8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4" name="Google Shape;1954;p8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5" name="Google Shape;1955;p8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8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7" name="Google Shape;1957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8" name="Google Shape;1958;p8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9" name="Google Shape;1959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0" name="Google Shape;196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1" name="Google Shape;1961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2" name="Google Shape;1962;p8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3" name="Google Shape;1963;p8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4" name="Google Shape;1964;p8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5" name="Google Shape;1965;p8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6" name="Google Shape;1966;p8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7" name="Google Shape;1967;p8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8" name="Google Shape;1968;p8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9" name="Google Shape;1969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0" name="Google Shape;1970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1" name="Google Shape;1971;p8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2" name="Google Shape;1972;p8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3" name="Google Shape;1973;p8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4" name="Google Shape;1974;p8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5" name="Google Shape;1975;p8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6" name="Google Shape;1976;p8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7" name="Google Shape;1977;p8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8" name="Google Shape;1978;p8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9" name="Google Shape;1979;p8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0" name="Google Shape;1980;p8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1" name="Google Shape;1981;p8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2" name="Google Shape;1982;p8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3" name="Google Shape;1983;p8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4" name="Google Shape;1984;p8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5" name="Google Shape;1985;p8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6" name="Google Shape;1986;p8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7" name="Google Shape;1987;p8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88" name="Google Shape;1988;p8"/>
          <p:cNvSpPr/>
          <p:nvPr/>
        </p:nvSpPr>
        <p:spPr>
          <a:xfrm rot="-9055889" flipH="1">
            <a:off x="6663749" y="374072"/>
            <a:ext cx="1799919" cy="1799919"/>
          </a:xfrm>
          <a:prstGeom prst="foldedCorner">
            <a:avLst>
              <a:gd name="adj" fmla="val 30868"/>
            </a:avLst>
          </a:pr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9" name="Google Shape;1989;p8"/>
          <p:cNvSpPr/>
          <p:nvPr/>
        </p:nvSpPr>
        <p:spPr>
          <a:xfrm rot="10800000" flipH="1">
            <a:off x="5533139" y="519227"/>
            <a:ext cx="1800000" cy="1800000"/>
          </a:xfrm>
          <a:prstGeom prst="foldedCorner">
            <a:avLst>
              <a:gd name="adj" fmla="val 30868"/>
            </a:avLst>
          </a:prstGeom>
          <a:solidFill>
            <a:srgbClr val="FFA0B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90" name="Google Shape;1990;p8"/>
          <p:cNvGrpSpPr/>
          <p:nvPr/>
        </p:nvGrpSpPr>
        <p:grpSpPr>
          <a:xfrm rot="-3195591">
            <a:off x="2412540" y="-107713"/>
            <a:ext cx="3638669" cy="4122886"/>
            <a:chOff x="2776676" y="1854071"/>
            <a:chExt cx="3295887" cy="3734488"/>
          </a:xfrm>
        </p:grpSpPr>
        <p:sp>
          <p:nvSpPr>
            <p:cNvPr id="1991" name="Google Shape;1991;p8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2" name="Google Shape;1992;p8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3" name="Google Shape;1993;p8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4" name="Google Shape;1994;p8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5" name="Google Shape;1995;p8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6" name="Google Shape;1996;p8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7" name="Google Shape;1997;p8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98" name="Google Shape;1998;p8"/>
          <p:cNvGrpSpPr/>
          <p:nvPr/>
        </p:nvGrpSpPr>
        <p:grpSpPr>
          <a:xfrm rot="-1230192">
            <a:off x="3641326" y="-35355"/>
            <a:ext cx="2083294" cy="4052429"/>
            <a:chOff x="5722672" y="1921496"/>
            <a:chExt cx="1886977" cy="3670552"/>
          </a:xfrm>
        </p:grpSpPr>
        <p:sp>
          <p:nvSpPr>
            <p:cNvPr id="1999" name="Google Shape;1999;p8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0" name="Google Shape;2000;p8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1" name="Google Shape;2001;p8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2" name="Google Shape;2002;p8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3" name="Google Shape;2003;p8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4" name="Google Shape;2004;p8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5" name="Google Shape;2005;p8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6" name="Google Shape;2006;p8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07" name="Google Shape;2007;p8"/>
          <p:cNvGrpSpPr/>
          <p:nvPr/>
        </p:nvGrpSpPr>
        <p:grpSpPr>
          <a:xfrm>
            <a:off x="2587075" y="48646"/>
            <a:ext cx="2276794" cy="4064133"/>
            <a:chOff x="7978162" y="1971727"/>
            <a:chExt cx="2062314" cy="3681280"/>
          </a:xfrm>
        </p:grpSpPr>
        <p:sp>
          <p:nvSpPr>
            <p:cNvPr id="2008" name="Google Shape;2008;p8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9" name="Google Shape;2009;p8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0" name="Google Shape;2010;p8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1" name="Google Shape;2011;p8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2" name="Google Shape;2012;p8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3" name="Google Shape;2013;p8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4" name="Google Shape;2014;p8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15" name="Google Shape;2015;p8"/>
          <p:cNvGrpSpPr/>
          <p:nvPr/>
        </p:nvGrpSpPr>
        <p:grpSpPr>
          <a:xfrm rot="-568840">
            <a:off x="2408576" y="602011"/>
            <a:ext cx="5928265" cy="5086249"/>
            <a:chOff x="3416220" y="2573082"/>
            <a:chExt cx="4752753" cy="3721395"/>
          </a:xfrm>
        </p:grpSpPr>
        <p:sp>
          <p:nvSpPr>
            <p:cNvPr id="2016" name="Google Shape;2016;p8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017" name="Google Shape;2017;p8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8" name="Google Shape;2018;p8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9" name="Google Shape;2019;p8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0" name="Google Shape;2020;p8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1" name="Google Shape;2021;p8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2" name="Google Shape;2022;p8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3" name="Google Shape;2023;p8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4" name="Google Shape;2024;p8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025" name="Google Shape;2025;p8"/>
          <p:cNvGrpSpPr/>
          <p:nvPr/>
        </p:nvGrpSpPr>
        <p:grpSpPr>
          <a:xfrm rot="4187668">
            <a:off x="8009611" y="-675075"/>
            <a:ext cx="1096015" cy="1851840"/>
            <a:chOff x="5762846" y="2919732"/>
            <a:chExt cx="668765" cy="1014186"/>
          </a:xfrm>
        </p:grpSpPr>
        <p:sp>
          <p:nvSpPr>
            <p:cNvPr id="2026" name="Google Shape;2026;p8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7" name="Google Shape;2027;p8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8" name="Google Shape;2028;p8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9" name="Google Shape;2029;p8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0" name="Google Shape;2030;p8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1" name="Google Shape;2031;p8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2" name="Google Shape;2032;p8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3" name="Google Shape;2033;p8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4" name="Google Shape;2034;p8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5" name="Google Shape;2035;p8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36" name="Google Shape;2036;p8"/>
          <p:cNvSpPr txBox="1">
            <a:spLocks noGrp="1"/>
          </p:cNvSpPr>
          <p:nvPr>
            <p:ph type="body" idx="1"/>
          </p:nvPr>
        </p:nvSpPr>
        <p:spPr>
          <a:xfrm rot="-588476">
            <a:off x="3526060" y="3037249"/>
            <a:ext cx="5101969" cy="207165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037" name="Google Shape;2037;p8"/>
          <p:cNvSpPr txBox="1">
            <a:spLocks noGrp="1"/>
          </p:cNvSpPr>
          <p:nvPr>
            <p:ph type="title"/>
          </p:nvPr>
        </p:nvSpPr>
        <p:spPr>
          <a:xfrm rot="-588476">
            <a:off x="3287190" y="2132347"/>
            <a:ext cx="5101969" cy="76235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038" name="Google Shape;2038;p8"/>
          <p:cNvSpPr/>
          <p:nvPr/>
        </p:nvSpPr>
        <p:spPr>
          <a:xfrm rot="10800000" flipH="1">
            <a:off x="2" y="3968910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039" name="Google Shape;2039;p8"/>
          <p:cNvSpPr/>
          <p:nvPr/>
        </p:nvSpPr>
        <p:spPr>
          <a:xfrm flipH="1">
            <a:off x="9578677" y="-25315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37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pic>
        <p:nvPicPr>
          <p:cNvPr id="428" name="Picture 427">
            <a:extLst>
              <a:ext uri="{FF2B5EF4-FFF2-40B4-BE49-F238E27FC236}">
                <a16:creationId xmlns:a16="http://schemas.microsoft.com/office/drawing/2014/main" id="{195AC6EF-5EB3-4FBB-965D-6EB79315BF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45758" y="1692037"/>
            <a:ext cx="5449048" cy="528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847758"/>
      </p:ext>
    </p:extLst>
  </p:cSld>
  <p:clrMapOvr>
    <a:masterClrMapping/>
  </p:clrMapOvr>
  <p:transition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1_004 Section Title"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5" name="Google Shape;1615;p8"/>
          <p:cNvGrpSpPr/>
          <p:nvPr/>
        </p:nvGrpSpPr>
        <p:grpSpPr>
          <a:xfrm flipH="1">
            <a:off x="6972131" y="3480213"/>
            <a:ext cx="4925970" cy="3027237"/>
            <a:chOff x="7106606" y="3675388"/>
            <a:chExt cx="4925970" cy="3027237"/>
          </a:xfrm>
        </p:grpSpPr>
        <p:grpSp>
          <p:nvGrpSpPr>
            <p:cNvPr id="1616" name="Google Shape;1616;p8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1617" name="Google Shape;1617;p8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1618" name="Google Shape;1618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19" name="Google Shape;1619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0" name="Google Shape;1620;p8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1" name="Google Shape;1621;p8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2" name="Google Shape;1622;p8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3" name="Google Shape;1623;p8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4" name="Google Shape;1624;p8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5" name="Google Shape;1625;p8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626" name="Google Shape;1626;p8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1627" name="Google Shape;1627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8" name="Google Shape;1628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9" name="Google Shape;1629;p8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0" name="Google Shape;1630;p8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1" name="Google Shape;1631;p8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2" name="Google Shape;1632;p8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3" name="Google Shape;1633;p8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4" name="Google Shape;1634;p8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1635" name="Google Shape;1635;p8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8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8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8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8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640" name="Google Shape;1640;p8"/>
          <p:cNvGrpSpPr/>
          <p:nvPr/>
        </p:nvGrpSpPr>
        <p:grpSpPr>
          <a:xfrm>
            <a:off x="431448" y="403434"/>
            <a:ext cx="3396139" cy="2723082"/>
            <a:chOff x="5353050" y="2833686"/>
            <a:chExt cx="1488947" cy="1193863"/>
          </a:xfrm>
        </p:grpSpPr>
        <p:sp>
          <p:nvSpPr>
            <p:cNvPr id="1641" name="Google Shape;1641;p8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2" name="Google Shape;1642;p8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3" name="Google Shape;1643;p8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4" name="Google Shape;1644;p8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5" name="Google Shape;1645;p8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6" name="Google Shape;1646;p8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7" name="Google Shape;1647;p8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8" name="Google Shape;1648;p8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9" name="Google Shape;1649;p8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0" name="Google Shape;1650;p8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1" name="Google Shape;1651;p8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2" name="Google Shape;1652;p8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3" name="Google Shape;1653;p8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4" name="Google Shape;1654;p8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5" name="Google Shape;1655;p8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6" name="Google Shape;1656;p8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7" name="Google Shape;1657;p8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8" name="Google Shape;1658;p8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9" name="Google Shape;1659;p8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0" name="Google Shape;1660;p8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1" name="Google Shape;1661;p8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2" name="Google Shape;1662;p8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3" name="Google Shape;1663;p8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4" name="Google Shape;1664;p8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5" name="Google Shape;1665;p8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6" name="Google Shape;1666;p8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7" name="Google Shape;1667;p8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8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9" name="Google Shape;1669;p8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0" name="Google Shape;1670;p8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1" name="Google Shape;1671;p8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2" name="Google Shape;1672;p8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3" name="Google Shape;1673;p8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4" name="Google Shape;1674;p8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5" name="Google Shape;1675;p8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6" name="Google Shape;1676;p8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7" name="Google Shape;1677;p8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8" name="Google Shape;1678;p8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9" name="Google Shape;1679;p8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0" name="Google Shape;1680;p8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1" name="Google Shape;1681;p8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2" name="Google Shape;1682;p8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3" name="Google Shape;1683;p8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4" name="Google Shape;1684;p8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8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6" name="Google Shape;1686;p8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7" name="Google Shape;1687;p8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8" name="Google Shape;1688;p8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9" name="Google Shape;1689;p8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8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8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8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8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8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5" name="Google Shape;1695;p8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8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8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8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8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8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p8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p8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8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8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8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8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8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8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8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8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8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8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8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8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8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8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8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8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8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8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8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8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8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8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8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6" name="Google Shape;1726;p8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7" name="Google Shape;1727;p8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8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9" name="Google Shape;1729;p8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0" name="Google Shape;1730;p8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1" name="Google Shape;1731;p8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2" name="Google Shape;1732;p8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3" name="Google Shape;1733;p8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4" name="Google Shape;1734;p8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35" name="Google Shape;1735;p8"/>
          <p:cNvGrpSpPr/>
          <p:nvPr/>
        </p:nvGrpSpPr>
        <p:grpSpPr>
          <a:xfrm rot="-3257908">
            <a:off x="1814466" y="2493793"/>
            <a:ext cx="2088696" cy="2686432"/>
            <a:chOff x="1315459" y="2611103"/>
            <a:chExt cx="1345200" cy="1730100"/>
          </a:xfrm>
        </p:grpSpPr>
        <p:sp>
          <p:nvSpPr>
            <p:cNvPr id="1736" name="Google Shape;1736;p8"/>
            <p:cNvSpPr/>
            <p:nvPr/>
          </p:nvSpPr>
          <p:spPr>
            <a:xfrm>
              <a:off x="1315459" y="2611103"/>
              <a:ext cx="1345200" cy="1730100"/>
            </a:xfrm>
            <a:prstGeom prst="roundRect">
              <a:avLst>
                <a:gd name="adj" fmla="val 6170"/>
              </a:avLst>
            </a:prstGeom>
            <a:solidFill>
              <a:srgbClr val="4D4D4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8"/>
            <p:cNvSpPr/>
            <p:nvPr/>
          </p:nvSpPr>
          <p:spPr>
            <a:xfrm>
              <a:off x="1417522" y="2694930"/>
              <a:ext cx="1127083" cy="273474"/>
            </a:xfrm>
            <a:custGeom>
              <a:avLst/>
              <a:gdLst/>
              <a:ahLst/>
              <a:cxnLst/>
              <a:rect l="l" t="t" r="r" b="b"/>
              <a:pathLst>
                <a:path w="1127083" h="273474" extrusionOk="0">
                  <a:moveTo>
                    <a:pt x="0" y="0"/>
                  </a:moveTo>
                  <a:lnTo>
                    <a:pt x="1127084" y="0"/>
                  </a:lnTo>
                  <a:lnTo>
                    <a:pt x="1127084" y="273474"/>
                  </a:lnTo>
                  <a:lnTo>
                    <a:pt x="0" y="27347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8"/>
            <p:cNvSpPr/>
            <p:nvPr/>
          </p:nvSpPr>
          <p:spPr>
            <a:xfrm>
              <a:off x="1432315" y="2713402"/>
              <a:ext cx="1096793" cy="236531"/>
            </a:xfrm>
            <a:custGeom>
              <a:avLst/>
              <a:gdLst/>
              <a:ahLst/>
              <a:cxnLst/>
              <a:rect l="l" t="t" r="r" b="b"/>
              <a:pathLst>
                <a:path w="1096793" h="236531" extrusionOk="0">
                  <a:moveTo>
                    <a:pt x="0" y="0"/>
                  </a:moveTo>
                  <a:lnTo>
                    <a:pt x="1096793" y="0"/>
                  </a:lnTo>
                  <a:lnTo>
                    <a:pt x="1096793" y="236531"/>
                  </a:lnTo>
                  <a:lnTo>
                    <a:pt x="0" y="23653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8"/>
            <p:cNvSpPr/>
            <p:nvPr/>
          </p:nvSpPr>
          <p:spPr>
            <a:xfrm>
              <a:off x="141752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8"/>
            <p:cNvSpPr/>
            <p:nvPr/>
          </p:nvSpPr>
          <p:spPr>
            <a:xfrm>
              <a:off x="165178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8"/>
            <p:cNvSpPr/>
            <p:nvPr/>
          </p:nvSpPr>
          <p:spPr>
            <a:xfrm>
              <a:off x="18861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8"/>
            <p:cNvSpPr/>
            <p:nvPr/>
          </p:nvSpPr>
          <p:spPr>
            <a:xfrm>
              <a:off x="212046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8"/>
            <p:cNvSpPr/>
            <p:nvPr/>
          </p:nvSpPr>
          <p:spPr>
            <a:xfrm>
              <a:off x="23547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8"/>
            <p:cNvSpPr/>
            <p:nvPr/>
          </p:nvSpPr>
          <p:spPr>
            <a:xfrm>
              <a:off x="141752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8"/>
            <p:cNvSpPr/>
            <p:nvPr/>
          </p:nvSpPr>
          <p:spPr>
            <a:xfrm>
              <a:off x="165178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8"/>
            <p:cNvSpPr/>
            <p:nvPr/>
          </p:nvSpPr>
          <p:spPr>
            <a:xfrm>
              <a:off x="18861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7" name="Google Shape;1747;p8"/>
            <p:cNvSpPr/>
            <p:nvPr/>
          </p:nvSpPr>
          <p:spPr>
            <a:xfrm>
              <a:off x="212046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8" name="Google Shape;1748;p8"/>
            <p:cNvSpPr/>
            <p:nvPr/>
          </p:nvSpPr>
          <p:spPr>
            <a:xfrm>
              <a:off x="23547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8"/>
            <p:cNvSpPr/>
            <p:nvPr/>
          </p:nvSpPr>
          <p:spPr>
            <a:xfrm>
              <a:off x="141752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0" name="Google Shape;1750;p8"/>
            <p:cNvSpPr/>
            <p:nvPr/>
          </p:nvSpPr>
          <p:spPr>
            <a:xfrm>
              <a:off x="165178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1" name="Google Shape;1751;p8"/>
            <p:cNvSpPr/>
            <p:nvPr/>
          </p:nvSpPr>
          <p:spPr>
            <a:xfrm>
              <a:off x="18861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8"/>
            <p:cNvSpPr/>
            <p:nvPr/>
          </p:nvSpPr>
          <p:spPr>
            <a:xfrm>
              <a:off x="212046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8"/>
            <p:cNvSpPr/>
            <p:nvPr/>
          </p:nvSpPr>
          <p:spPr>
            <a:xfrm>
              <a:off x="23547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p8"/>
            <p:cNvSpPr/>
            <p:nvPr/>
          </p:nvSpPr>
          <p:spPr>
            <a:xfrm>
              <a:off x="141752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8"/>
            <p:cNvSpPr/>
            <p:nvPr/>
          </p:nvSpPr>
          <p:spPr>
            <a:xfrm>
              <a:off x="165178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6" name="Google Shape;1756;p8"/>
            <p:cNvSpPr/>
            <p:nvPr/>
          </p:nvSpPr>
          <p:spPr>
            <a:xfrm>
              <a:off x="18861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7" name="Google Shape;1757;p8"/>
            <p:cNvSpPr/>
            <p:nvPr/>
          </p:nvSpPr>
          <p:spPr>
            <a:xfrm>
              <a:off x="212046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8" name="Google Shape;1758;p8"/>
            <p:cNvSpPr/>
            <p:nvPr/>
          </p:nvSpPr>
          <p:spPr>
            <a:xfrm>
              <a:off x="23547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9" name="Google Shape;1759;p8"/>
            <p:cNvSpPr/>
            <p:nvPr/>
          </p:nvSpPr>
          <p:spPr>
            <a:xfrm>
              <a:off x="1432315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0" name="Google Shape;1760;p8"/>
            <p:cNvSpPr/>
            <p:nvPr/>
          </p:nvSpPr>
          <p:spPr>
            <a:xfrm>
              <a:off x="1666107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1" name="Google Shape;1761;p8"/>
            <p:cNvSpPr/>
            <p:nvPr/>
          </p:nvSpPr>
          <p:spPr>
            <a:xfrm>
              <a:off x="1899898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2" name="Google Shape;1762;p8"/>
            <p:cNvSpPr/>
            <p:nvPr/>
          </p:nvSpPr>
          <p:spPr>
            <a:xfrm>
              <a:off x="2133690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3" name="Google Shape;1763;p8"/>
            <p:cNvSpPr/>
            <p:nvPr/>
          </p:nvSpPr>
          <p:spPr>
            <a:xfrm>
              <a:off x="2367481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4" name="Google Shape;1764;p8"/>
            <p:cNvSpPr/>
            <p:nvPr/>
          </p:nvSpPr>
          <p:spPr>
            <a:xfrm>
              <a:off x="1432315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5" name="Google Shape;1765;p8"/>
            <p:cNvSpPr/>
            <p:nvPr/>
          </p:nvSpPr>
          <p:spPr>
            <a:xfrm>
              <a:off x="1666107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6" name="Google Shape;1766;p8"/>
            <p:cNvSpPr/>
            <p:nvPr/>
          </p:nvSpPr>
          <p:spPr>
            <a:xfrm>
              <a:off x="1899898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7" name="Google Shape;1767;p8"/>
            <p:cNvSpPr/>
            <p:nvPr/>
          </p:nvSpPr>
          <p:spPr>
            <a:xfrm>
              <a:off x="2133690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8"/>
            <p:cNvSpPr/>
            <p:nvPr/>
          </p:nvSpPr>
          <p:spPr>
            <a:xfrm>
              <a:off x="2367481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9" name="Google Shape;1769;p8"/>
            <p:cNvSpPr/>
            <p:nvPr/>
          </p:nvSpPr>
          <p:spPr>
            <a:xfrm>
              <a:off x="1430437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0" name="Google Shape;1770;p8"/>
            <p:cNvSpPr/>
            <p:nvPr/>
          </p:nvSpPr>
          <p:spPr>
            <a:xfrm>
              <a:off x="1664228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1" name="Google Shape;1771;p8"/>
            <p:cNvSpPr/>
            <p:nvPr/>
          </p:nvSpPr>
          <p:spPr>
            <a:xfrm>
              <a:off x="1898020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2" name="Google Shape;1772;p8"/>
            <p:cNvSpPr/>
            <p:nvPr/>
          </p:nvSpPr>
          <p:spPr>
            <a:xfrm>
              <a:off x="2131733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3" name="Google Shape;1773;p8"/>
            <p:cNvSpPr/>
            <p:nvPr/>
          </p:nvSpPr>
          <p:spPr>
            <a:xfrm>
              <a:off x="2365525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4" name="Google Shape;1774;p8"/>
            <p:cNvSpPr/>
            <p:nvPr/>
          </p:nvSpPr>
          <p:spPr>
            <a:xfrm>
              <a:off x="1430437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5" name="Google Shape;1775;p8"/>
            <p:cNvSpPr/>
            <p:nvPr/>
          </p:nvSpPr>
          <p:spPr>
            <a:xfrm>
              <a:off x="1664228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6" name="Google Shape;1776;p8"/>
            <p:cNvSpPr/>
            <p:nvPr/>
          </p:nvSpPr>
          <p:spPr>
            <a:xfrm>
              <a:off x="1898020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7" name="Google Shape;1777;p8"/>
            <p:cNvSpPr/>
            <p:nvPr/>
          </p:nvSpPr>
          <p:spPr>
            <a:xfrm>
              <a:off x="2131733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8" name="Google Shape;1778;p8"/>
            <p:cNvSpPr/>
            <p:nvPr/>
          </p:nvSpPr>
          <p:spPr>
            <a:xfrm>
              <a:off x="2365525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9" name="Google Shape;1779;p8"/>
            <p:cNvSpPr/>
            <p:nvPr/>
          </p:nvSpPr>
          <p:spPr>
            <a:xfrm>
              <a:off x="2003997" y="2713402"/>
              <a:ext cx="525894" cy="236531"/>
            </a:xfrm>
            <a:custGeom>
              <a:avLst/>
              <a:gdLst/>
              <a:ahLst/>
              <a:cxnLst/>
              <a:rect l="l" t="t" r="r" b="b"/>
              <a:pathLst>
                <a:path w="525894" h="236531" extrusionOk="0">
                  <a:moveTo>
                    <a:pt x="174228" y="0"/>
                  </a:moveTo>
                  <a:lnTo>
                    <a:pt x="525894" y="0"/>
                  </a:lnTo>
                  <a:lnTo>
                    <a:pt x="525894" y="236531"/>
                  </a:lnTo>
                  <a:lnTo>
                    <a:pt x="0" y="236531"/>
                  </a:lnTo>
                  <a:lnTo>
                    <a:pt x="174228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0" name="Google Shape;1780;p8"/>
            <p:cNvSpPr/>
            <p:nvPr/>
          </p:nvSpPr>
          <p:spPr>
            <a:xfrm>
              <a:off x="141752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1" name="Google Shape;1781;p8"/>
            <p:cNvSpPr/>
            <p:nvPr/>
          </p:nvSpPr>
          <p:spPr>
            <a:xfrm>
              <a:off x="165178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2" name="Google Shape;1782;p8"/>
            <p:cNvSpPr/>
            <p:nvPr/>
          </p:nvSpPr>
          <p:spPr>
            <a:xfrm>
              <a:off x="18861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3" name="Google Shape;1783;p8"/>
            <p:cNvSpPr/>
            <p:nvPr/>
          </p:nvSpPr>
          <p:spPr>
            <a:xfrm>
              <a:off x="212046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4" name="Google Shape;1784;p8"/>
            <p:cNvSpPr/>
            <p:nvPr/>
          </p:nvSpPr>
          <p:spPr>
            <a:xfrm>
              <a:off x="23547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5" name="Google Shape;1785;p8"/>
            <p:cNvSpPr/>
            <p:nvPr/>
          </p:nvSpPr>
          <p:spPr>
            <a:xfrm>
              <a:off x="1430437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6" name="Google Shape;1786;p8"/>
            <p:cNvSpPr/>
            <p:nvPr/>
          </p:nvSpPr>
          <p:spPr>
            <a:xfrm>
              <a:off x="1664228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7" name="Google Shape;1787;p8"/>
            <p:cNvSpPr/>
            <p:nvPr/>
          </p:nvSpPr>
          <p:spPr>
            <a:xfrm>
              <a:off x="1898020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8" name="Google Shape;1788;p8"/>
            <p:cNvSpPr/>
            <p:nvPr/>
          </p:nvSpPr>
          <p:spPr>
            <a:xfrm>
              <a:off x="2131733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9" name="Google Shape;1789;p8"/>
            <p:cNvSpPr/>
            <p:nvPr/>
          </p:nvSpPr>
          <p:spPr>
            <a:xfrm>
              <a:off x="2365525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90" name="Google Shape;1790;p8"/>
          <p:cNvGrpSpPr/>
          <p:nvPr/>
        </p:nvGrpSpPr>
        <p:grpSpPr>
          <a:xfrm rot="-10132101">
            <a:off x="3930351" y="4490021"/>
            <a:ext cx="1350503" cy="2176552"/>
            <a:chOff x="5781734" y="2919412"/>
            <a:chExt cx="632081" cy="1018700"/>
          </a:xfrm>
        </p:grpSpPr>
        <p:sp>
          <p:nvSpPr>
            <p:cNvPr id="1791" name="Google Shape;1791;p8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8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p8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4" name="Google Shape;1794;p8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8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8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8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8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8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8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01" name="Google Shape;1801;p8"/>
          <p:cNvGrpSpPr/>
          <p:nvPr/>
        </p:nvGrpSpPr>
        <p:grpSpPr>
          <a:xfrm rot="-3072723">
            <a:off x="4041881" y="3263421"/>
            <a:ext cx="3510686" cy="2651481"/>
            <a:chOff x="5102217" y="2695575"/>
            <a:chExt cx="1971523" cy="1489013"/>
          </a:xfrm>
        </p:grpSpPr>
        <p:sp>
          <p:nvSpPr>
            <p:cNvPr id="1802" name="Google Shape;1802;p8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3" name="Google Shape;1803;p8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4" name="Google Shape;1804;p8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5" name="Google Shape;1805;p8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6" name="Google Shape;1806;p8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7" name="Google Shape;1807;p8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8" name="Google Shape;1808;p8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9" name="Google Shape;1809;p8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0" name="Google Shape;1810;p8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1" name="Google Shape;1811;p8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2" name="Google Shape;1812;p8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3" name="Google Shape;1813;p8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4" name="Google Shape;1814;p8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5" name="Google Shape;1815;p8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6" name="Google Shape;1816;p8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17" name="Google Shape;1817;p8"/>
          <p:cNvGrpSpPr/>
          <p:nvPr/>
        </p:nvGrpSpPr>
        <p:grpSpPr>
          <a:xfrm rot="6356396">
            <a:off x="5946515" y="3288270"/>
            <a:ext cx="1251787" cy="3095320"/>
            <a:chOff x="5662611" y="2352674"/>
            <a:chExt cx="869442" cy="2149888"/>
          </a:xfrm>
        </p:grpSpPr>
        <p:sp>
          <p:nvSpPr>
            <p:cNvPr id="1818" name="Google Shape;1818;p8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9" name="Google Shape;1819;p8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0" name="Google Shape;1820;p8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1" name="Google Shape;1821;p8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2" name="Google Shape;1822;p8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3" name="Google Shape;1823;p8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4" name="Google Shape;1824;p8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25" name="Google Shape;1825;p8"/>
          <p:cNvGrpSpPr/>
          <p:nvPr/>
        </p:nvGrpSpPr>
        <p:grpSpPr>
          <a:xfrm rot="6676291">
            <a:off x="5351535" y="3842414"/>
            <a:ext cx="2344233" cy="2428569"/>
            <a:chOff x="5281612" y="2586132"/>
            <a:chExt cx="1628298" cy="1686877"/>
          </a:xfrm>
        </p:grpSpPr>
        <p:sp>
          <p:nvSpPr>
            <p:cNvPr id="1826" name="Google Shape;1826;p8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7" name="Google Shape;1827;p8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8" name="Google Shape;1828;p8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9" name="Google Shape;1829;p8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0" name="Google Shape;1830;p8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1" name="Google Shape;1831;p8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2" name="Google Shape;1832;p8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33" name="Google Shape;1833;p8"/>
          <p:cNvGrpSpPr/>
          <p:nvPr/>
        </p:nvGrpSpPr>
        <p:grpSpPr>
          <a:xfrm rot="10800000">
            <a:off x="5624782" y="3686348"/>
            <a:ext cx="1003255" cy="3171712"/>
            <a:chOff x="5747859" y="2329719"/>
            <a:chExt cx="696850" cy="2203037"/>
          </a:xfrm>
        </p:grpSpPr>
        <p:sp>
          <p:nvSpPr>
            <p:cNvPr id="1834" name="Google Shape;1834;p8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5" name="Google Shape;1835;p8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6" name="Google Shape;1836;p8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7" name="Google Shape;1837;p8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8" name="Google Shape;1838;p8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9" name="Google Shape;1839;p8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0" name="Google Shape;1840;p8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41" name="Google Shape;1841;p8"/>
          <p:cNvGrpSpPr/>
          <p:nvPr/>
        </p:nvGrpSpPr>
        <p:grpSpPr>
          <a:xfrm rot="5915486">
            <a:off x="7159599" y="486320"/>
            <a:ext cx="4226227" cy="3887196"/>
            <a:chOff x="5252920" y="2652722"/>
            <a:chExt cx="1688542" cy="1553086"/>
          </a:xfrm>
        </p:grpSpPr>
        <p:sp>
          <p:nvSpPr>
            <p:cNvPr id="1842" name="Google Shape;1842;p8"/>
            <p:cNvSpPr/>
            <p:nvPr/>
          </p:nvSpPr>
          <p:spPr>
            <a:xfrm>
              <a:off x="5895212" y="3373278"/>
              <a:ext cx="1041117" cy="287641"/>
            </a:xfrm>
            <a:custGeom>
              <a:avLst/>
              <a:gdLst/>
              <a:ahLst/>
              <a:cxnLst/>
              <a:rect l="l" t="t" r="r" b="b"/>
              <a:pathLst>
                <a:path w="1041117" h="287641" extrusionOk="0">
                  <a:moveTo>
                    <a:pt x="1040695" y="251574"/>
                  </a:moveTo>
                  <a:cubicBezTo>
                    <a:pt x="1045934" y="211283"/>
                    <a:pt x="985736" y="199853"/>
                    <a:pt x="957352" y="194424"/>
                  </a:cubicBezTo>
                  <a:cubicBezTo>
                    <a:pt x="904298" y="183470"/>
                    <a:pt x="852577" y="167658"/>
                    <a:pt x="800570" y="153276"/>
                  </a:cubicBezTo>
                  <a:lnTo>
                    <a:pt x="552920" y="84886"/>
                  </a:lnTo>
                  <a:lnTo>
                    <a:pt x="414331" y="46786"/>
                  </a:lnTo>
                  <a:lnTo>
                    <a:pt x="244501" y="-267"/>
                  </a:lnTo>
                  <a:cubicBezTo>
                    <a:pt x="181064" y="18706"/>
                    <a:pt x="114408" y="24450"/>
                    <a:pt x="48667" y="16592"/>
                  </a:cubicBezTo>
                  <a:cubicBezTo>
                    <a:pt x="36665" y="14973"/>
                    <a:pt x="25902" y="13163"/>
                    <a:pt x="15615" y="10972"/>
                  </a:cubicBezTo>
                  <a:lnTo>
                    <a:pt x="-101" y="121272"/>
                  </a:lnTo>
                  <a:cubicBezTo>
                    <a:pt x="15710" y="126225"/>
                    <a:pt x="28474" y="131559"/>
                    <a:pt x="35617" y="134416"/>
                  </a:cubicBezTo>
                  <a:cubicBezTo>
                    <a:pt x="130867" y="172516"/>
                    <a:pt x="236404" y="187566"/>
                    <a:pt x="336798" y="204425"/>
                  </a:cubicBezTo>
                  <a:cubicBezTo>
                    <a:pt x="401473" y="215379"/>
                    <a:pt x="466433" y="225094"/>
                    <a:pt x="531489" y="234143"/>
                  </a:cubicBezTo>
                  <a:cubicBezTo>
                    <a:pt x="557111" y="237858"/>
                    <a:pt x="582733" y="241287"/>
                    <a:pt x="608356" y="244716"/>
                  </a:cubicBezTo>
                  <a:cubicBezTo>
                    <a:pt x="724084" y="260051"/>
                    <a:pt x="842290" y="280911"/>
                    <a:pt x="958971" y="287102"/>
                  </a:cubicBezTo>
                  <a:cubicBezTo>
                    <a:pt x="983545" y="288435"/>
                    <a:pt x="1036123" y="286054"/>
                    <a:pt x="1040600" y="2521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3" name="Google Shape;1843;p8"/>
            <p:cNvSpPr/>
            <p:nvPr/>
          </p:nvSpPr>
          <p:spPr>
            <a:xfrm>
              <a:off x="5252920" y="3285552"/>
              <a:ext cx="657817" cy="378668"/>
            </a:xfrm>
            <a:custGeom>
              <a:avLst/>
              <a:gdLst/>
              <a:ahLst/>
              <a:cxnLst/>
              <a:rect l="l" t="t" r="r" b="b"/>
              <a:pathLst>
                <a:path w="657817" h="378668" extrusionOk="0">
                  <a:moveTo>
                    <a:pt x="657716" y="96983"/>
                  </a:moveTo>
                  <a:cubicBezTo>
                    <a:pt x="622188" y="89458"/>
                    <a:pt x="592756" y="77933"/>
                    <a:pt x="535034" y="62979"/>
                  </a:cubicBezTo>
                  <a:cubicBezTo>
                    <a:pt x="472836" y="47167"/>
                    <a:pt x="230234" y="-6363"/>
                    <a:pt x="171179" y="304"/>
                  </a:cubicBezTo>
                  <a:cubicBezTo>
                    <a:pt x="116782" y="6286"/>
                    <a:pt x="67404" y="34833"/>
                    <a:pt x="35067" y="78981"/>
                  </a:cubicBezTo>
                  <a:cubicBezTo>
                    <a:pt x="-25828" y="164773"/>
                    <a:pt x="-5643" y="283692"/>
                    <a:pt x="80149" y="344585"/>
                  </a:cubicBezTo>
                  <a:cubicBezTo>
                    <a:pt x="80177" y="344605"/>
                    <a:pt x="80196" y="344614"/>
                    <a:pt x="80215" y="344633"/>
                  </a:cubicBezTo>
                  <a:cubicBezTo>
                    <a:pt x="147652" y="392258"/>
                    <a:pt x="235187" y="383876"/>
                    <a:pt x="308053" y="354158"/>
                  </a:cubicBezTo>
                  <a:cubicBezTo>
                    <a:pt x="345258" y="338890"/>
                    <a:pt x="380167" y="318535"/>
                    <a:pt x="411781" y="293674"/>
                  </a:cubicBezTo>
                  <a:cubicBezTo>
                    <a:pt x="444261" y="267766"/>
                    <a:pt x="463787" y="227761"/>
                    <a:pt x="502078" y="209188"/>
                  </a:cubicBezTo>
                  <a:cubicBezTo>
                    <a:pt x="550941" y="185375"/>
                    <a:pt x="605329" y="195757"/>
                    <a:pt x="642000" y="207473"/>
                  </a:cubicBezTo>
                  <a:lnTo>
                    <a:pt x="657716" y="96983"/>
                  </a:lnTo>
                  <a:close/>
                  <a:moveTo>
                    <a:pt x="159654" y="263671"/>
                  </a:moveTo>
                  <a:cubicBezTo>
                    <a:pt x="120659" y="236086"/>
                    <a:pt x="111410" y="182117"/>
                    <a:pt x="138994" y="143113"/>
                  </a:cubicBezTo>
                  <a:cubicBezTo>
                    <a:pt x="166579" y="104117"/>
                    <a:pt x="220547" y="94869"/>
                    <a:pt x="259542" y="122453"/>
                  </a:cubicBezTo>
                  <a:cubicBezTo>
                    <a:pt x="298538" y="150037"/>
                    <a:pt x="307787" y="204016"/>
                    <a:pt x="280212" y="243011"/>
                  </a:cubicBezTo>
                  <a:cubicBezTo>
                    <a:pt x="280183" y="243040"/>
                    <a:pt x="280164" y="243068"/>
                    <a:pt x="280145" y="243097"/>
                  </a:cubicBezTo>
                  <a:cubicBezTo>
                    <a:pt x="252532" y="282025"/>
                    <a:pt x="198611" y="291226"/>
                    <a:pt x="159654" y="2636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4" name="Google Shape;1844;p8"/>
            <p:cNvSpPr/>
            <p:nvPr/>
          </p:nvSpPr>
          <p:spPr>
            <a:xfrm>
              <a:off x="5899974" y="3438333"/>
              <a:ext cx="1041488" cy="222711"/>
            </a:xfrm>
            <a:custGeom>
              <a:avLst/>
              <a:gdLst/>
              <a:ahLst/>
              <a:cxnLst/>
              <a:rect l="l" t="t" r="r" b="b"/>
              <a:pathLst>
                <a:path w="1041488" h="222711" extrusionOk="0">
                  <a:moveTo>
                    <a:pt x="958971" y="222141"/>
                  </a:moveTo>
                  <a:cubicBezTo>
                    <a:pt x="842194" y="215855"/>
                    <a:pt x="723989" y="194995"/>
                    <a:pt x="608356" y="179565"/>
                  </a:cubicBezTo>
                  <a:cubicBezTo>
                    <a:pt x="582733" y="176136"/>
                    <a:pt x="557016" y="172707"/>
                    <a:pt x="531489" y="168992"/>
                  </a:cubicBezTo>
                  <a:cubicBezTo>
                    <a:pt x="466462" y="159915"/>
                    <a:pt x="401568" y="150009"/>
                    <a:pt x="336798" y="139274"/>
                  </a:cubicBezTo>
                  <a:cubicBezTo>
                    <a:pt x="236404" y="122129"/>
                    <a:pt x="130772" y="106699"/>
                    <a:pt x="35617" y="69075"/>
                  </a:cubicBezTo>
                  <a:cubicBezTo>
                    <a:pt x="28188" y="66027"/>
                    <a:pt x="15710" y="60788"/>
                    <a:pt x="-101" y="55930"/>
                  </a:cubicBezTo>
                  <a:lnTo>
                    <a:pt x="7900" y="-267"/>
                  </a:lnTo>
                  <a:cubicBezTo>
                    <a:pt x="17425" y="3066"/>
                    <a:pt x="25045" y="6305"/>
                    <a:pt x="30188" y="8305"/>
                  </a:cubicBezTo>
                  <a:cubicBezTo>
                    <a:pt x="125438" y="46405"/>
                    <a:pt x="230975" y="61550"/>
                    <a:pt x="331369" y="78505"/>
                  </a:cubicBezTo>
                  <a:cubicBezTo>
                    <a:pt x="396043" y="89458"/>
                    <a:pt x="461004" y="99174"/>
                    <a:pt x="526060" y="108223"/>
                  </a:cubicBezTo>
                  <a:cubicBezTo>
                    <a:pt x="551587" y="112032"/>
                    <a:pt x="577209" y="115366"/>
                    <a:pt x="602926" y="118795"/>
                  </a:cubicBezTo>
                  <a:cubicBezTo>
                    <a:pt x="718560" y="134226"/>
                    <a:pt x="836765" y="155181"/>
                    <a:pt x="953447" y="161372"/>
                  </a:cubicBezTo>
                  <a:cubicBezTo>
                    <a:pt x="970591" y="162324"/>
                    <a:pt x="1001072" y="161372"/>
                    <a:pt x="1020122" y="149561"/>
                  </a:cubicBezTo>
                  <a:cubicBezTo>
                    <a:pt x="1034418" y="156352"/>
                    <a:pt x="1042867" y="171440"/>
                    <a:pt x="1041172" y="187185"/>
                  </a:cubicBezTo>
                  <a:cubicBezTo>
                    <a:pt x="1036885" y="221189"/>
                    <a:pt x="984022" y="223570"/>
                    <a:pt x="959447" y="2221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5" name="Google Shape;1845;p8"/>
            <p:cNvSpPr/>
            <p:nvPr/>
          </p:nvSpPr>
          <p:spPr>
            <a:xfrm>
              <a:off x="5257657" y="3421247"/>
              <a:ext cx="650509" cy="244044"/>
            </a:xfrm>
            <a:custGeom>
              <a:avLst/>
              <a:gdLst/>
              <a:ahLst/>
              <a:cxnLst/>
              <a:rect l="l" t="t" r="r" b="b"/>
              <a:pathLst>
                <a:path w="650509" h="244044" extrusionOk="0">
                  <a:moveTo>
                    <a:pt x="650408" y="16915"/>
                  </a:moveTo>
                  <a:cubicBezTo>
                    <a:pt x="646312" y="15295"/>
                    <a:pt x="641836" y="13866"/>
                    <a:pt x="636978" y="12342"/>
                  </a:cubicBezTo>
                  <a:lnTo>
                    <a:pt x="636978" y="12342"/>
                  </a:lnTo>
                  <a:cubicBezTo>
                    <a:pt x="600307" y="532"/>
                    <a:pt x="545728" y="-9565"/>
                    <a:pt x="496960" y="14057"/>
                  </a:cubicBezTo>
                  <a:cubicBezTo>
                    <a:pt x="458860" y="33107"/>
                    <a:pt x="439144" y="72731"/>
                    <a:pt x="406473" y="98448"/>
                  </a:cubicBezTo>
                  <a:cubicBezTo>
                    <a:pt x="374869" y="123299"/>
                    <a:pt x="339960" y="143616"/>
                    <a:pt x="302745" y="158837"/>
                  </a:cubicBezTo>
                  <a:cubicBezTo>
                    <a:pt x="229689" y="188174"/>
                    <a:pt x="142154" y="196937"/>
                    <a:pt x="74717" y="149312"/>
                  </a:cubicBezTo>
                  <a:cubicBezTo>
                    <a:pt x="37827" y="123233"/>
                    <a:pt x="11471" y="84818"/>
                    <a:pt x="422" y="41013"/>
                  </a:cubicBezTo>
                  <a:cubicBezTo>
                    <a:pt x="-4512" y="107431"/>
                    <a:pt x="25701" y="171582"/>
                    <a:pt x="80051" y="210082"/>
                  </a:cubicBezTo>
                  <a:cubicBezTo>
                    <a:pt x="147488" y="257707"/>
                    <a:pt x="235118" y="249134"/>
                    <a:pt x="308079" y="219607"/>
                  </a:cubicBezTo>
                  <a:cubicBezTo>
                    <a:pt x="345265" y="204348"/>
                    <a:pt x="380174" y="184021"/>
                    <a:pt x="411807" y="159218"/>
                  </a:cubicBezTo>
                  <a:cubicBezTo>
                    <a:pt x="444382" y="133310"/>
                    <a:pt x="463908" y="93400"/>
                    <a:pt x="502294" y="74827"/>
                  </a:cubicBezTo>
                  <a:cubicBezTo>
                    <a:pt x="551157" y="51014"/>
                    <a:pt x="605640" y="61301"/>
                    <a:pt x="642312" y="73112"/>
                  </a:cubicBezTo>
                  <a:lnTo>
                    <a:pt x="650313" y="1710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6" name="Google Shape;1846;p8"/>
            <p:cNvSpPr/>
            <p:nvPr/>
          </p:nvSpPr>
          <p:spPr>
            <a:xfrm>
              <a:off x="5958934" y="3263169"/>
              <a:ext cx="586331" cy="942639"/>
            </a:xfrm>
            <a:custGeom>
              <a:avLst/>
              <a:gdLst/>
              <a:ahLst/>
              <a:cxnLst/>
              <a:rect l="l" t="t" r="r" b="b"/>
              <a:pathLst>
                <a:path w="586331" h="942639" extrusionOk="0">
                  <a:moveTo>
                    <a:pt x="573970" y="849744"/>
                  </a:moveTo>
                  <a:cubicBezTo>
                    <a:pt x="529393" y="741730"/>
                    <a:pt x="470434" y="637050"/>
                    <a:pt x="417570" y="533037"/>
                  </a:cubicBezTo>
                  <a:cubicBezTo>
                    <a:pt x="405854" y="509892"/>
                    <a:pt x="394138" y="486841"/>
                    <a:pt x="382137" y="463981"/>
                  </a:cubicBezTo>
                  <a:cubicBezTo>
                    <a:pt x="352038" y="405593"/>
                    <a:pt x="321177" y="347491"/>
                    <a:pt x="289554" y="290150"/>
                  </a:cubicBezTo>
                  <a:cubicBezTo>
                    <a:pt x="240119" y="200996"/>
                    <a:pt x="190494" y="106413"/>
                    <a:pt x="123343" y="29070"/>
                  </a:cubicBezTo>
                  <a:cubicBezTo>
                    <a:pt x="118104" y="23069"/>
                    <a:pt x="108960" y="13068"/>
                    <a:pt x="99054" y="-267"/>
                  </a:cubicBezTo>
                  <a:lnTo>
                    <a:pt x="-101" y="51168"/>
                  </a:lnTo>
                  <a:cubicBezTo>
                    <a:pt x="5518" y="60026"/>
                    <a:pt x="10662" y="69646"/>
                    <a:pt x="16186" y="80505"/>
                  </a:cubicBezTo>
                  <a:cubicBezTo>
                    <a:pt x="45542" y="139921"/>
                    <a:pt x="62211" y="204796"/>
                    <a:pt x="65145" y="271005"/>
                  </a:cubicBezTo>
                  <a:cubicBezTo>
                    <a:pt x="98673" y="319325"/>
                    <a:pt x="132268" y="367560"/>
                    <a:pt x="165919" y="415689"/>
                  </a:cubicBezTo>
                  <a:cubicBezTo>
                    <a:pt x="193256" y="455123"/>
                    <a:pt x="220783" y="494461"/>
                    <a:pt x="248120" y="533800"/>
                  </a:cubicBezTo>
                  <a:cubicBezTo>
                    <a:pt x="297079" y="604161"/>
                    <a:pt x="346009" y="674484"/>
                    <a:pt x="394900" y="744778"/>
                  </a:cubicBezTo>
                  <a:cubicBezTo>
                    <a:pt x="425857" y="789165"/>
                    <a:pt x="457861" y="832789"/>
                    <a:pt x="485769" y="879081"/>
                  </a:cubicBezTo>
                  <a:cubicBezTo>
                    <a:pt x="500723" y="903846"/>
                    <a:pt x="531489" y="956900"/>
                    <a:pt x="567970" y="938612"/>
                  </a:cubicBezTo>
                  <a:cubicBezTo>
                    <a:pt x="598640" y="923277"/>
                    <a:pt x="583495" y="872794"/>
                    <a:pt x="573970" y="8499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7" name="Google Shape;1847;p8"/>
            <p:cNvSpPr/>
            <p:nvPr/>
          </p:nvSpPr>
          <p:spPr>
            <a:xfrm>
              <a:off x="5702214" y="2652722"/>
              <a:ext cx="383206" cy="662072"/>
            </a:xfrm>
            <a:custGeom>
              <a:avLst/>
              <a:gdLst/>
              <a:ahLst/>
              <a:cxnLst/>
              <a:rect l="l" t="t" r="r" b="b"/>
              <a:pathLst>
                <a:path w="383206" h="662072" extrusionOk="0">
                  <a:moveTo>
                    <a:pt x="310530" y="477591"/>
                  </a:moveTo>
                  <a:cubicBezTo>
                    <a:pt x="315388" y="435205"/>
                    <a:pt x="346630" y="403582"/>
                    <a:pt x="360060" y="364339"/>
                  </a:cubicBezTo>
                  <a:cubicBezTo>
                    <a:pt x="373052" y="326344"/>
                    <a:pt x="380682" y="286720"/>
                    <a:pt x="382730" y="246610"/>
                  </a:cubicBezTo>
                  <a:cubicBezTo>
                    <a:pt x="386254" y="167934"/>
                    <a:pt x="365489" y="82590"/>
                    <a:pt x="298243" y="34774"/>
                  </a:cubicBezTo>
                  <a:cubicBezTo>
                    <a:pt x="212851" y="-25872"/>
                    <a:pt x="94465" y="-5812"/>
                    <a:pt x="33819" y="79580"/>
                  </a:cubicBezTo>
                  <a:cubicBezTo>
                    <a:pt x="33753" y="79656"/>
                    <a:pt x="33695" y="79742"/>
                    <a:pt x="33638" y="79828"/>
                  </a:cubicBezTo>
                  <a:cubicBezTo>
                    <a:pt x="2949" y="125071"/>
                    <a:pt x="-7414" y="181097"/>
                    <a:pt x="5063" y="234323"/>
                  </a:cubicBezTo>
                  <a:cubicBezTo>
                    <a:pt x="18208" y="292045"/>
                    <a:pt x="148700" y="503499"/>
                    <a:pt x="184133" y="557030"/>
                  </a:cubicBezTo>
                  <a:cubicBezTo>
                    <a:pt x="217090" y="606560"/>
                    <a:pt x="237759" y="630658"/>
                    <a:pt x="256619" y="661805"/>
                  </a:cubicBezTo>
                  <a:lnTo>
                    <a:pt x="355393" y="610465"/>
                  </a:lnTo>
                  <a:cubicBezTo>
                    <a:pt x="332342" y="579795"/>
                    <a:pt x="304625" y="531598"/>
                    <a:pt x="310911" y="477877"/>
                  </a:cubicBezTo>
                  <a:close/>
                  <a:moveTo>
                    <a:pt x="148605" y="277566"/>
                  </a:moveTo>
                  <a:cubicBezTo>
                    <a:pt x="109715" y="250011"/>
                    <a:pt x="100533" y="196147"/>
                    <a:pt x="128079" y="157266"/>
                  </a:cubicBezTo>
                  <a:cubicBezTo>
                    <a:pt x="155635" y="118375"/>
                    <a:pt x="209498" y="109184"/>
                    <a:pt x="248389" y="136739"/>
                  </a:cubicBezTo>
                  <a:cubicBezTo>
                    <a:pt x="287280" y="164295"/>
                    <a:pt x="296462" y="218159"/>
                    <a:pt x="268906" y="257040"/>
                  </a:cubicBezTo>
                  <a:cubicBezTo>
                    <a:pt x="268877" y="257088"/>
                    <a:pt x="268839" y="257135"/>
                    <a:pt x="268811" y="257183"/>
                  </a:cubicBezTo>
                  <a:cubicBezTo>
                    <a:pt x="241160" y="295864"/>
                    <a:pt x="187467" y="304970"/>
                    <a:pt x="148605" y="2775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8" name="Google Shape;1848;p8"/>
            <p:cNvSpPr/>
            <p:nvPr/>
          </p:nvSpPr>
          <p:spPr>
            <a:xfrm>
              <a:off x="5960268" y="3277932"/>
              <a:ext cx="570350" cy="913233"/>
            </a:xfrm>
            <a:custGeom>
              <a:avLst/>
              <a:gdLst/>
              <a:ahLst/>
              <a:cxnLst/>
              <a:rect l="l" t="t" r="r" b="b"/>
              <a:pathLst>
                <a:path w="570350" h="913233" extrusionOk="0">
                  <a:moveTo>
                    <a:pt x="555111" y="910418"/>
                  </a:moveTo>
                  <a:cubicBezTo>
                    <a:pt x="522535" y="924991"/>
                    <a:pt x="492341" y="873366"/>
                    <a:pt x="477577" y="849077"/>
                  </a:cubicBezTo>
                  <a:cubicBezTo>
                    <a:pt x="450145" y="803738"/>
                    <a:pt x="419094" y="760780"/>
                    <a:pt x="388995" y="717156"/>
                  </a:cubicBezTo>
                  <a:cubicBezTo>
                    <a:pt x="341370" y="647938"/>
                    <a:pt x="293745" y="578786"/>
                    <a:pt x="246120" y="509701"/>
                  </a:cubicBezTo>
                  <a:cubicBezTo>
                    <a:pt x="219517" y="471030"/>
                    <a:pt x="192904" y="432292"/>
                    <a:pt x="166300" y="393496"/>
                  </a:cubicBezTo>
                  <a:cubicBezTo>
                    <a:pt x="133534" y="346062"/>
                    <a:pt x="100892" y="298627"/>
                    <a:pt x="68383" y="251193"/>
                  </a:cubicBezTo>
                  <a:cubicBezTo>
                    <a:pt x="62544" y="188080"/>
                    <a:pt x="44733" y="126663"/>
                    <a:pt x="15901" y="70218"/>
                  </a:cubicBezTo>
                  <a:cubicBezTo>
                    <a:pt x="10471" y="59645"/>
                    <a:pt x="5328" y="50406"/>
                    <a:pt x="-101" y="41643"/>
                  </a:cubicBezTo>
                  <a:lnTo>
                    <a:pt x="-101" y="41643"/>
                  </a:lnTo>
                  <a:lnTo>
                    <a:pt x="59906" y="13068"/>
                  </a:lnTo>
                  <a:lnTo>
                    <a:pt x="88481" y="-267"/>
                  </a:lnTo>
                  <a:lnTo>
                    <a:pt x="88481" y="-267"/>
                  </a:lnTo>
                  <a:lnTo>
                    <a:pt x="59906" y="13163"/>
                  </a:lnTo>
                  <a:cubicBezTo>
                    <a:pt x="65431" y="21831"/>
                    <a:pt x="70574" y="31165"/>
                    <a:pt x="76099" y="41738"/>
                  </a:cubicBezTo>
                  <a:cubicBezTo>
                    <a:pt x="104921" y="98345"/>
                    <a:pt x="122704" y="159924"/>
                    <a:pt x="128486" y="223189"/>
                  </a:cubicBezTo>
                  <a:cubicBezTo>
                    <a:pt x="161062" y="270624"/>
                    <a:pt x="193704" y="318030"/>
                    <a:pt x="226403" y="365398"/>
                  </a:cubicBezTo>
                  <a:cubicBezTo>
                    <a:pt x="252978" y="404069"/>
                    <a:pt x="279743" y="442741"/>
                    <a:pt x="306318" y="481602"/>
                  </a:cubicBezTo>
                  <a:cubicBezTo>
                    <a:pt x="353752" y="550878"/>
                    <a:pt x="401377" y="620029"/>
                    <a:pt x="449193" y="689057"/>
                  </a:cubicBezTo>
                  <a:cubicBezTo>
                    <a:pt x="479197" y="732682"/>
                    <a:pt x="510343" y="775734"/>
                    <a:pt x="537680" y="820978"/>
                  </a:cubicBezTo>
                  <a:cubicBezTo>
                    <a:pt x="546500" y="836733"/>
                    <a:pt x="556902" y="851534"/>
                    <a:pt x="568732" y="865174"/>
                  </a:cubicBezTo>
                  <a:cubicBezTo>
                    <a:pt x="572161" y="884224"/>
                    <a:pt x="570637" y="903274"/>
                    <a:pt x="555111" y="9104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9" name="Google Shape;1849;p8"/>
            <p:cNvSpPr/>
            <p:nvPr/>
          </p:nvSpPr>
          <p:spPr>
            <a:xfrm>
              <a:off x="5705557" y="2674619"/>
              <a:ext cx="341483" cy="625316"/>
            </a:xfrm>
            <a:custGeom>
              <a:avLst/>
              <a:gdLst/>
              <a:ahLst/>
              <a:cxnLst/>
              <a:rect l="l" t="t" r="r" b="b"/>
              <a:pathLst>
                <a:path w="341483" h="625316" extrusionOk="0">
                  <a:moveTo>
                    <a:pt x="341382" y="586187"/>
                  </a:moveTo>
                  <a:lnTo>
                    <a:pt x="310426" y="598760"/>
                  </a:lnTo>
                  <a:cubicBezTo>
                    <a:pt x="292424" y="567899"/>
                    <a:pt x="272326" y="543420"/>
                    <a:pt x="241084" y="493985"/>
                  </a:cubicBezTo>
                  <a:cubicBezTo>
                    <a:pt x="207080" y="440455"/>
                    <a:pt x="82398" y="229571"/>
                    <a:pt x="69634" y="174135"/>
                  </a:cubicBezTo>
                  <a:cubicBezTo>
                    <a:pt x="57537" y="124901"/>
                    <a:pt x="68005" y="72837"/>
                    <a:pt x="98209" y="32118"/>
                  </a:cubicBezTo>
                  <a:cubicBezTo>
                    <a:pt x="108125" y="19621"/>
                    <a:pt x="119878" y="8705"/>
                    <a:pt x="133071" y="-267"/>
                  </a:cubicBezTo>
                  <a:cubicBezTo>
                    <a:pt x="93761" y="6295"/>
                    <a:pt x="58261" y="27117"/>
                    <a:pt x="33344" y="58216"/>
                  </a:cubicBezTo>
                  <a:cubicBezTo>
                    <a:pt x="3216" y="99078"/>
                    <a:pt x="-7242" y="151190"/>
                    <a:pt x="4769" y="200520"/>
                  </a:cubicBezTo>
                  <a:cubicBezTo>
                    <a:pt x="17151" y="255765"/>
                    <a:pt x="141834" y="467220"/>
                    <a:pt x="176219" y="520274"/>
                  </a:cubicBezTo>
                  <a:cubicBezTo>
                    <a:pt x="207651" y="569899"/>
                    <a:pt x="227559" y="594474"/>
                    <a:pt x="245561" y="625049"/>
                  </a:cubicBezTo>
                  <a:lnTo>
                    <a:pt x="245561" y="625049"/>
                  </a:lnTo>
                  <a:lnTo>
                    <a:pt x="310426" y="598760"/>
                  </a:lnTo>
                  <a:lnTo>
                    <a:pt x="341192" y="586092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0" name="Google Shape;1850;p8"/>
            <p:cNvSpPr/>
            <p:nvPr/>
          </p:nvSpPr>
          <p:spPr>
            <a:xfrm>
              <a:off x="6062733" y="3421267"/>
              <a:ext cx="69351" cy="69353"/>
            </a:xfrm>
            <a:custGeom>
              <a:avLst/>
              <a:gdLst/>
              <a:ahLst/>
              <a:cxnLst/>
              <a:rect l="l" t="t" r="r" b="b"/>
              <a:pathLst>
                <a:path w="69351" h="69353" extrusionOk="0">
                  <a:moveTo>
                    <a:pt x="68788" y="28801"/>
                  </a:moveTo>
                  <a:cubicBezTo>
                    <a:pt x="71884" y="47698"/>
                    <a:pt x="59082" y="65529"/>
                    <a:pt x="40185" y="68625"/>
                  </a:cubicBezTo>
                  <a:cubicBezTo>
                    <a:pt x="21287" y="71720"/>
                    <a:pt x="3456" y="58919"/>
                    <a:pt x="361" y="40021"/>
                  </a:cubicBezTo>
                  <a:cubicBezTo>
                    <a:pt x="-2725" y="21190"/>
                    <a:pt x="9971" y="3407"/>
                    <a:pt x="28783" y="226"/>
                  </a:cubicBezTo>
                  <a:cubicBezTo>
                    <a:pt x="47662" y="-2975"/>
                    <a:pt x="65559" y="9741"/>
                    <a:pt x="68760" y="28620"/>
                  </a:cubicBezTo>
                  <a:cubicBezTo>
                    <a:pt x="68769" y="28677"/>
                    <a:pt x="68779" y="28744"/>
                    <a:pt x="68788" y="28801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1" name="Google Shape;1851;p8"/>
            <p:cNvSpPr/>
            <p:nvPr/>
          </p:nvSpPr>
          <p:spPr>
            <a:xfrm>
              <a:off x="6091618" y="3421951"/>
              <a:ext cx="11620" cy="68389"/>
            </a:xfrm>
            <a:custGeom>
              <a:avLst/>
              <a:gdLst/>
              <a:ahLst/>
              <a:cxnLst/>
              <a:rect l="l" t="t" r="r" b="b"/>
              <a:pathLst>
                <a:path w="11620" h="68389" extrusionOk="0">
                  <a:moveTo>
                    <a:pt x="0" y="0"/>
                  </a:moveTo>
                  <a:lnTo>
                    <a:pt x="11621" y="68390"/>
                  </a:ln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52" name="Google Shape;1852;p8"/>
          <p:cNvGrpSpPr/>
          <p:nvPr/>
        </p:nvGrpSpPr>
        <p:grpSpPr>
          <a:xfrm>
            <a:off x="7189220" y="3794676"/>
            <a:ext cx="2922376" cy="2955046"/>
            <a:chOff x="5529738" y="2852832"/>
            <a:chExt cx="1135168" cy="1147858"/>
          </a:xfrm>
        </p:grpSpPr>
        <p:sp>
          <p:nvSpPr>
            <p:cNvPr id="1853" name="Google Shape;1853;p8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4" name="Google Shape;1854;p8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5" name="Google Shape;1855;p8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6" name="Google Shape;1856;p8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7" name="Google Shape;1857;p8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8" name="Google Shape;1858;p8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9" name="Google Shape;1859;p8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0" name="Google Shape;1860;p8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1" name="Google Shape;1861;p8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2" name="Google Shape;1862;p8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3" name="Google Shape;1863;p8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4" name="Google Shape;1864;p8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5" name="Google Shape;1865;p8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6" name="Google Shape;1866;p8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7" name="Google Shape;1867;p8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8" name="Google Shape;1868;p8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9" name="Google Shape;1869;p8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0" name="Google Shape;1870;p8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1" name="Google Shape;1871;p8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2" name="Google Shape;1872;p8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3" name="Google Shape;1873;p8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4" name="Google Shape;1874;p8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5" name="Google Shape;1875;p8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6" name="Google Shape;1876;p8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7" name="Google Shape;1877;p8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8" name="Google Shape;1878;p8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9" name="Google Shape;1879;p8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0" name="Google Shape;1880;p8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1" name="Google Shape;1881;p8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2" name="Google Shape;1882;p8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3" name="Google Shape;1883;p8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4" name="Google Shape;1884;p8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5" name="Google Shape;1885;p8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6" name="Google Shape;1886;p8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7" name="Google Shape;1887;p8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8" name="Google Shape;1888;p8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9" name="Google Shape;1889;p8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0" name="Google Shape;1890;p8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1" name="Google Shape;1891;p8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2" name="Google Shape;1892;p8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3" name="Google Shape;1893;p8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4" name="Google Shape;1894;p8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5" name="Google Shape;1895;p8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6" name="Google Shape;1896;p8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7" name="Google Shape;1897;p8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8" name="Google Shape;1898;p8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9" name="Google Shape;1899;p8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0" name="Google Shape;1900;p8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1" name="Google Shape;1901;p8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2" name="Google Shape;1902;p8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3" name="Google Shape;1903;p8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4" name="Google Shape;1904;p8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5" name="Google Shape;1905;p8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6" name="Google Shape;1906;p8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7" name="Google Shape;1907;p8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8" name="Google Shape;1908;p8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9" name="Google Shape;1909;p8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0" name="Google Shape;1910;p8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1" name="Google Shape;1911;p8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2" name="Google Shape;1912;p8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3" name="Google Shape;1913;p8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4" name="Google Shape;1914;p8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5" name="Google Shape;1915;p8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6" name="Google Shape;1916;p8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7" name="Google Shape;1917;p8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8" name="Google Shape;1918;p8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9" name="Google Shape;1919;p8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0" name="Google Shape;1920;p8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1" name="Google Shape;1921;p8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2" name="Google Shape;1922;p8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3" name="Google Shape;1923;p8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4" name="Google Shape;1924;p8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5" name="Google Shape;1925;p8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6" name="Google Shape;1926;p8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7" name="Google Shape;1927;p8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8" name="Google Shape;1928;p8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9" name="Google Shape;1929;p8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0" name="Google Shape;1930;p8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1" name="Google Shape;1931;p8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2" name="Google Shape;1932;p8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3" name="Google Shape;1933;p8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4" name="Google Shape;1934;p8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5" name="Google Shape;1935;p8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6" name="Google Shape;1936;p8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7" name="Google Shape;1937;p8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8" name="Google Shape;1938;p8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9" name="Google Shape;1939;p8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0" name="Google Shape;1940;p8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p8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2" name="Google Shape;1942;p8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3" name="Google Shape;1943;p8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4" name="Google Shape;1944;p8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5" name="Google Shape;1945;p8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6" name="Google Shape;1946;p8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7" name="Google Shape;1947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8" name="Google Shape;1948;p8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9" name="Google Shape;1949;p8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0" name="Google Shape;195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1" name="Google Shape;1951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2" name="Google Shape;1952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3" name="Google Shape;1953;p8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4" name="Google Shape;1954;p8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5" name="Google Shape;1955;p8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8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7" name="Google Shape;1957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8" name="Google Shape;1958;p8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9" name="Google Shape;1959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0" name="Google Shape;196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1" name="Google Shape;1961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2" name="Google Shape;1962;p8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3" name="Google Shape;1963;p8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4" name="Google Shape;1964;p8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5" name="Google Shape;1965;p8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6" name="Google Shape;1966;p8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7" name="Google Shape;1967;p8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8" name="Google Shape;1968;p8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9" name="Google Shape;1969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0" name="Google Shape;1970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1" name="Google Shape;1971;p8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2" name="Google Shape;1972;p8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3" name="Google Shape;1973;p8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4" name="Google Shape;1974;p8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5" name="Google Shape;1975;p8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6" name="Google Shape;1976;p8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7" name="Google Shape;1977;p8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8" name="Google Shape;1978;p8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9" name="Google Shape;1979;p8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0" name="Google Shape;1980;p8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1" name="Google Shape;1981;p8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2" name="Google Shape;1982;p8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3" name="Google Shape;1983;p8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4" name="Google Shape;1984;p8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5" name="Google Shape;1985;p8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6" name="Google Shape;1986;p8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7" name="Google Shape;1987;p8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88" name="Google Shape;1988;p8"/>
          <p:cNvSpPr/>
          <p:nvPr/>
        </p:nvSpPr>
        <p:spPr>
          <a:xfrm rot="-9055889" flipH="1">
            <a:off x="6663749" y="374072"/>
            <a:ext cx="1799919" cy="1799919"/>
          </a:xfrm>
          <a:prstGeom prst="foldedCorner">
            <a:avLst>
              <a:gd name="adj" fmla="val 30868"/>
            </a:avLst>
          </a:pr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9" name="Google Shape;1989;p8"/>
          <p:cNvSpPr/>
          <p:nvPr/>
        </p:nvSpPr>
        <p:spPr>
          <a:xfrm rot="10800000" flipH="1">
            <a:off x="5533139" y="519227"/>
            <a:ext cx="1800000" cy="1800000"/>
          </a:xfrm>
          <a:prstGeom prst="foldedCorner">
            <a:avLst>
              <a:gd name="adj" fmla="val 30868"/>
            </a:avLst>
          </a:prstGeom>
          <a:solidFill>
            <a:srgbClr val="FFA0B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90" name="Google Shape;1990;p8"/>
          <p:cNvGrpSpPr/>
          <p:nvPr/>
        </p:nvGrpSpPr>
        <p:grpSpPr>
          <a:xfrm rot="-3195591">
            <a:off x="2412540" y="-107713"/>
            <a:ext cx="3638669" cy="4122886"/>
            <a:chOff x="2776676" y="1854071"/>
            <a:chExt cx="3295887" cy="3734488"/>
          </a:xfrm>
        </p:grpSpPr>
        <p:sp>
          <p:nvSpPr>
            <p:cNvPr id="1991" name="Google Shape;1991;p8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2" name="Google Shape;1992;p8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3" name="Google Shape;1993;p8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4" name="Google Shape;1994;p8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5" name="Google Shape;1995;p8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6" name="Google Shape;1996;p8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7" name="Google Shape;1997;p8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98" name="Google Shape;1998;p8"/>
          <p:cNvGrpSpPr/>
          <p:nvPr/>
        </p:nvGrpSpPr>
        <p:grpSpPr>
          <a:xfrm rot="-1230192">
            <a:off x="3641326" y="-35355"/>
            <a:ext cx="2083294" cy="4052429"/>
            <a:chOff x="5722672" y="1921496"/>
            <a:chExt cx="1886977" cy="3670552"/>
          </a:xfrm>
        </p:grpSpPr>
        <p:sp>
          <p:nvSpPr>
            <p:cNvPr id="1999" name="Google Shape;1999;p8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0" name="Google Shape;2000;p8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1" name="Google Shape;2001;p8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2" name="Google Shape;2002;p8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3" name="Google Shape;2003;p8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4" name="Google Shape;2004;p8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5" name="Google Shape;2005;p8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6" name="Google Shape;2006;p8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07" name="Google Shape;2007;p8"/>
          <p:cNvGrpSpPr/>
          <p:nvPr/>
        </p:nvGrpSpPr>
        <p:grpSpPr>
          <a:xfrm>
            <a:off x="2587075" y="48646"/>
            <a:ext cx="2276794" cy="4064133"/>
            <a:chOff x="7978162" y="1971727"/>
            <a:chExt cx="2062314" cy="3681280"/>
          </a:xfrm>
        </p:grpSpPr>
        <p:sp>
          <p:nvSpPr>
            <p:cNvPr id="2008" name="Google Shape;2008;p8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9" name="Google Shape;2009;p8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0" name="Google Shape;2010;p8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1" name="Google Shape;2011;p8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2" name="Google Shape;2012;p8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3" name="Google Shape;2013;p8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4" name="Google Shape;2014;p8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15" name="Google Shape;2015;p8"/>
          <p:cNvGrpSpPr/>
          <p:nvPr/>
        </p:nvGrpSpPr>
        <p:grpSpPr>
          <a:xfrm rot="-568840">
            <a:off x="2408576" y="602011"/>
            <a:ext cx="5928265" cy="5086249"/>
            <a:chOff x="3416220" y="2573082"/>
            <a:chExt cx="4752753" cy="3721395"/>
          </a:xfrm>
        </p:grpSpPr>
        <p:sp>
          <p:nvSpPr>
            <p:cNvPr id="2016" name="Google Shape;2016;p8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017" name="Google Shape;2017;p8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8" name="Google Shape;2018;p8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9" name="Google Shape;2019;p8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0" name="Google Shape;2020;p8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1" name="Google Shape;2021;p8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2" name="Google Shape;2022;p8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3" name="Google Shape;2023;p8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4" name="Google Shape;2024;p8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025" name="Google Shape;2025;p8"/>
          <p:cNvGrpSpPr/>
          <p:nvPr/>
        </p:nvGrpSpPr>
        <p:grpSpPr>
          <a:xfrm rot="4187668">
            <a:off x="8009611" y="-675075"/>
            <a:ext cx="1096015" cy="1851840"/>
            <a:chOff x="5762846" y="2919732"/>
            <a:chExt cx="668765" cy="1014186"/>
          </a:xfrm>
        </p:grpSpPr>
        <p:sp>
          <p:nvSpPr>
            <p:cNvPr id="2026" name="Google Shape;2026;p8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7" name="Google Shape;2027;p8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8" name="Google Shape;2028;p8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9" name="Google Shape;2029;p8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0" name="Google Shape;2030;p8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1" name="Google Shape;2031;p8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2" name="Google Shape;2032;p8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3" name="Google Shape;2033;p8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4" name="Google Shape;2034;p8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5" name="Google Shape;2035;p8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36" name="Google Shape;2036;p8"/>
          <p:cNvSpPr txBox="1">
            <a:spLocks noGrp="1"/>
          </p:cNvSpPr>
          <p:nvPr>
            <p:ph type="body" idx="1"/>
          </p:nvPr>
        </p:nvSpPr>
        <p:spPr>
          <a:xfrm rot="-588476">
            <a:off x="3526060" y="3037249"/>
            <a:ext cx="5101969" cy="207165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037" name="Google Shape;2037;p8"/>
          <p:cNvSpPr txBox="1">
            <a:spLocks noGrp="1"/>
          </p:cNvSpPr>
          <p:nvPr>
            <p:ph type="title"/>
          </p:nvPr>
        </p:nvSpPr>
        <p:spPr>
          <a:xfrm rot="-588476">
            <a:off x="3287190" y="2132347"/>
            <a:ext cx="5101969" cy="76235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038" name="Google Shape;2038;p8"/>
          <p:cNvSpPr/>
          <p:nvPr/>
        </p:nvSpPr>
        <p:spPr>
          <a:xfrm rot="10800000" flipH="1">
            <a:off x="2" y="3968910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039" name="Google Shape;2039;p8"/>
          <p:cNvSpPr/>
          <p:nvPr/>
        </p:nvSpPr>
        <p:spPr>
          <a:xfrm flipH="1">
            <a:off x="9578677" y="-25315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37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pic>
        <p:nvPicPr>
          <p:cNvPr id="428" name="Picture 427">
            <a:extLst>
              <a:ext uri="{FF2B5EF4-FFF2-40B4-BE49-F238E27FC236}">
                <a16:creationId xmlns:a16="http://schemas.microsoft.com/office/drawing/2014/main" id="{232A4D51-FDBD-46E3-9B56-0C728F585C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45758" y="1692037"/>
            <a:ext cx="5449048" cy="528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505374"/>
      </p:ext>
    </p:extLst>
  </p:cSld>
  <p:clrMapOvr>
    <a:masterClrMapping/>
  </p:clrMapOvr>
  <p:transition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1_004 Section Title"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5" name="Google Shape;1615;p8"/>
          <p:cNvGrpSpPr/>
          <p:nvPr/>
        </p:nvGrpSpPr>
        <p:grpSpPr>
          <a:xfrm flipH="1">
            <a:off x="6972131" y="3480213"/>
            <a:ext cx="4925970" cy="3027237"/>
            <a:chOff x="7106606" y="3675388"/>
            <a:chExt cx="4925970" cy="3027237"/>
          </a:xfrm>
        </p:grpSpPr>
        <p:grpSp>
          <p:nvGrpSpPr>
            <p:cNvPr id="1616" name="Google Shape;1616;p8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1617" name="Google Shape;1617;p8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1618" name="Google Shape;1618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19" name="Google Shape;1619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0" name="Google Shape;1620;p8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1" name="Google Shape;1621;p8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2" name="Google Shape;1622;p8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3" name="Google Shape;1623;p8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4" name="Google Shape;1624;p8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5" name="Google Shape;1625;p8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626" name="Google Shape;1626;p8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1627" name="Google Shape;1627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8" name="Google Shape;1628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9" name="Google Shape;1629;p8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0" name="Google Shape;1630;p8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1" name="Google Shape;1631;p8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2" name="Google Shape;1632;p8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3" name="Google Shape;1633;p8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4" name="Google Shape;1634;p8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1635" name="Google Shape;1635;p8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8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8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8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8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640" name="Google Shape;1640;p8"/>
          <p:cNvGrpSpPr/>
          <p:nvPr/>
        </p:nvGrpSpPr>
        <p:grpSpPr>
          <a:xfrm>
            <a:off x="431448" y="403434"/>
            <a:ext cx="3396139" cy="2723082"/>
            <a:chOff x="5353050" y="2833686"/>
            <a:chExt cx="1488947" cy="1193863"/>
          </a:xfrm>
        </p:grpSpPr>
        <p:sp>
          <p:nvSpPr>
            <p:cNvPr id="1641" name="Google Shape;1641;p8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2" name="Google Shape;1642;p8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3" name="Google Shape;1643;p8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4" name="Google Shape;1644;p8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5" name="Google Shape;1645;p8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6" name="Google Shape;1646;p8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7" name="Google Shape;1647;p8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8" name="Google Shape;1648;p8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9" name="Google Shape;1649;p8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0" name="Google Shape;1650;p8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1" name="Google Shape;1651;p8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2" name="Google Shape;1652;p8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3" name="Google Shape;1653;p8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4" name="Google Shape;1654;p8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5" name="Google Shape;1655;p8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6" name="Google Shape;1656;p8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7" name="Google Shape;1657;p8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8" name="Google Shape;1658;p8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9" name="Google Shape;1659;p8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0" name="Google Shape;1660;p8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1" name="Google Shape;1661;p8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2" name="Google Shape;1662;p8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3" name="Google Shape;1663;p8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4" name="Google Shape;1664;p8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5" name="Google Shape;1665;p8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6" name="Google Shape;1666;p8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7" name="Google Shape;1667;p8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8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9" name="Google Shape;1669;p8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0" name="Google Shape;1670;p8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1" name="Google Shape;1671;p8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2" name="Google Shape;1672;p8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3" name="Google Shape;1673;p8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4" name="Google Shape;1674;p8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5" name="Google Shape;1675;p8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6" name="Google Shape;1676;p8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7" name="Google Shape;1677;p8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8" name="Google Shape;1678;p8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9" name="Google Shape;1679;p8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0" name="Google Shape;1680;p8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1" name="Google Shape;1681;p8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2" name="Google Shape;1682;p8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3" name="Google Shape;1683;p8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4" name="Google Shape;1684;p8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8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6" name="Google Shape;1686;p8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7" name="Google Shape;1687;p8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8" name="Google Shape;1688;p8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9" name="Google Shape;1689;p8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8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8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8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8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8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5" name="Google Shape;1695;p8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8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8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8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8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8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p8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p8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8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8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8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8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8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8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8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8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8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8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8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8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8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8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8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8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8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8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8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8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8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8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8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6" name="Google Shape;1726;p8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7" name="Google Shape;1727;p8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8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9" name="Google Shape;1729;p8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0" name="Google Shape;1730;p8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1" name="Google Shape;1731;p8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2" name="Google Shape;1732;p8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3" name="Google Shape;1733;p8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4" name="Google Shape;1734;p8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35" name="Google Shape;1735;p8"/>
          <p:cNvGrpSpPr/>
          <p:nvPr/>
        </p:nvGrpSpPr>
        <p:grpSpPr>
          <a:xfrm rot="-3257908">
            <a:off x="1814466" y="2493793"/>
            <a:ext cx="2088696" cy="2686432"/>
            <a:chOff x="1315459" y="2611103"/>
            <a:chExt cx="1345200" cy="1730100"/>
          </a:xfrm>
        </p:grpSpPr>
        <p:sp>
          <p:nvSpPr>
            <p:cNvPr id="1736" name="Google Shape;1736;p8"/>
            <p:cNvSpPr/>
            <p:nvPr/>
          </p:nvSpPr>
          <p:spPr>
            <a:xfrm>
              <a:off x="1315459" y="2611103"/>
              <a:ext cx="1345200" cy="1730100"/>
            </a:xfrm>
            <a:prstGeom prst="roundRect">
              <a:avLst>
                <a:gd name="adj" fmla="val 6170"/>
              </a:avLst>
            </a:prstGeom>
            <a:solidFill>
              <a:srgbClr val="4D4D4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8"/>
            <p:cNvSpPr/>
            <p:nvPr/>
          </p:nvSpPr>
          <p:spPr>
            <a:xfrm>
              <a:off x="1417522" y="2694930"/>
              <a:ext cx="1127083" cy="273474"/>
            </a:xfrm>
            <a:custGeom>
              <a:avLst/>
              <a:gdLst/>
              <a:ahLst/>
              <a:cxnLst/>
              <a:rect l="l" t="t" r="r" b="b"/>
              <a:pathLst>
                <a:path w="1127083" h="273474" extrusionOk="0">
                  <a:moveTo>
                    <a:pt x="0" y="0"/>
                  </a:moveTo>
                  <a:lnTo>
                    <a:pt x="1127084" y="0"/>
                  </a:lnTo>
                  <a:lnTo>
                    <a:pt x="1127084" y="273474"/>
                  </a:lnTo>
                  <a:lnTo>
                    <a:pt x="0" y="27347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8"/>
            <p:cNvSpPr/>
            <p:nvPr/>
          </p:nvSpPr>
          <p:spPr>
            <a:xfrm>
              <a:off x="1432315" y="2713402"/>
              <a:ext cx="1096793" cy="236531"/>
            </a:xfrm>
            <a:custGeom>
              <a:avLst/>
              <a:gdLst/>
              <a:ahLst/>
              <a:cxnLst/>
              <a:rect l="l" t="t" r="r" b="b"/>
              <a:pathLst>
                <a:path w="1096793" h="236531" extrusionOk="0">
                  <a:moveTo>
                    <a:pt x="0" y="0"/>
                  </a:moveTo>
                  <a:lnTo>
                    <a:pt x="1096793" y="0"/>
                  </a:lnTo>
                  <a:lnTo>
                    <a:pt x="1096793" y="236531"/>
                  </a:lnTo>
                  <a:lnTo>
                    <a:pt x="0" y="23653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8"/>
            <p:cNvSpPr/>
            <p:nvPr/>
          </p:nvSpPr>
          <p:spPr>
            <a:xfrm>
              <a:off x="141752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8"/>
            <p:cNvSpPr/>
            <p:nvPr/>
          </p:nvSpPr>
          <p:spPr>
            <a:xfrm>
              <a:off x="165178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8"/>
            <p:cNvSpPr/>
            <p:nvPr/>
          </p:nvSpPr>
          <p:spPr>
            <a:xfrm>
              <a:off x="18861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8"/>
            <p:cNvSpPr/>
            <p:nvPr/>
          </p:nvSpPr>
          <p:spPr>
            <a:xfrm>
              <a:off x="212046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8"/>
            <p:cNvSpPr/>
            <p:nvPr/>
          </p:nvSpPr>
          <p:spPr>
            <a:xfrm>
              <a:off x="23547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8"/>
            <p:cNvSpPr/>
            <p:nvPr/>
          </p:nvSpPr>
          <p:spPr>
            <a:xfrm>
              <a:off x="141752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8"/>
            <p:cNvSpPr/>
            <p:nvPr/>
          </p:nvSpPr>
          <p:spPr>
            <a:xfrm>
              <a:off x="165178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8"/>
            <p:cNvSpPr/>
            <p:nvPr/>
          </p:nvSpPr>
          <p:spPr>
            <a:xfrm>
              <a:off x="18861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7" name="Google Shape;1747;p8"/>
            <p:cNvSpPr/>
            <p:nvPr/>
          </p:nvSpPr>
          <p:spPr>
            <a:xfrm>
              <a:off x="212046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8" name="Google Shape;1748;p8"/>
            <p:cNvSpPr/>
            <p:nvPr/>
          </p:nvSpPr>
          <p:spPr>
            <a:xfrm>
              <a:off x="23547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8"/>
            <p:cNvSpPr/>
            <p:nvPr/>
          </p:nvSpPr>
          <p:spPr>
            <a:xfrm>
              <a:off x="141752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0" name="Google Shape;1750;p8"/>
            <p:cNvSpPr/>
            <p:nvPr/>
          </p:nvSpPr>
          <p:spPr>
            <a:xfrm>
              <a:off x="165178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1" name="Google Shape;1751;p8"/>
            <p:cNvSpPr/>
            <p:nvPr/>
          </p:nvSpPr>
          <p:spPr>
            <a:xfrm>
              <a:off x="18861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8"/>
            <p:cNvSpPr/>
            <p:nvPr/>
          </p:nvSpPr>
          <p:spPr>
            <a:xfrm>
              <a:off x="212046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8"/>
            <p:cNvSpPr/>
            <p:nvPr/>
          </p:nvSpPr>
          <p:spPr>
            <a:xfrm>
              <a:off x="23547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p8"/>
            <p:cNvSpPr/>
            <p:nvPr/>
          </p:nvSpPr>
          <p:spPr>
            <a:xfrm>
              <a:off x="141752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8"/>
            <p:cNvSpPr/>
            <p:nvPr/>
          </p:nvSpPr>
          <p:spPr>
            <a:xfrm>
              <a:off x="165178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6" name="Google Shape;1756;p8"/>
            <p:cNvSpPr/>
            <p:nvPr/>
          </p:nvSpPr>
          <p:spPr>
            <a:xfrm>
              <a:off x="18861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7" name="Google Shape;1757;p8"/>
            <p:cNvSpPr/>
            <p:nvPr/>
          </p:nvSpPr>
          <p:spPr>
            <a:xfrm>
              <a:off x="212046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8" name="Google Shape;1758;p8"/>
            <p:cNvSpPr/>
            <p:nvPr/>
          </p:nvSpPr>
          <p:spPr>
            <a:xfrm>
              <a:off x="23547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9" name="Google Shape;1759;p8"/>
            <p:cNvSpPr/>
            <p:nvPr/>
          </p:nvSpPr>
          <p:spPr>
            <a:xfrm>
              <a:off x="1432315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0" name="Google Shape;1760;p8"/>
            <p:cNvSpPr/>
            <p:nvPr/>
          </p:nvSpPr>
          <p:spPr>
            <a:xfrm>
              <a:off x="1666107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1" name="Google Shape;1761;p8"/>
            <p:cNvSpPr/>
            <p:nvPr/>
          </p:nvSpPr>
          <p:spPr>
            <a:xfrm>
              <a:off x="1899898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2" name="Google Shape;1762;p8"/>
            <p:cNvSpPr/>
            <p:nvPr/>
          </p:nvSpPr>
          <p:spPr>
            <a:xfrm>
              <a:off x="2133690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3" name="Google Shape;1763;p8"/>
            <p:cNvSpPr/>
            <p:nvPr/>
          </p:nvSpPr>
          <p:spPr>
            <a:xfrm>
              <a:off x="2367481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4" name="Google Shape;1764;p8"/>
            <p:cNvSpPr/>
            <p:nvPr/>
          </p:nvSpPr>
          <p:spPr>
            <a:xfrm>
              <a:off x="1432315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5" name="Google Shape;1765;p8"/>
            <p:cNvSpPr/>
            <p:nvPr/>
          </p:nvSpPr>
          <p:spPr>
            <a:xfrm>
              <a:off x="1666107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6" name="Google Shape;1766;p8"/>
            <p:cNvSpPr/>
            <p:nvPr/>
          </p:nvSpPr>
          <p:spPr>
            <a:xfrm>
              <a:off x="1899898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7" name="Google Shape;1767;p8"/>
            <p:cNvSpPr/>
            <p:nvPr/>
          </p:nvSpPr>
          <p:spPr>
            <a:xfrm>
              <a:off x="2133690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8"/>
            <p:cNvSpPr/>
            <p:nvPr/>
          </p:nvSpPr>
          <p:spPr>
            <a:xfrm>
              <a:off x="2367481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9" name="Google Shape;1769;p8"/>
            <p:cNvSpPr/>
            <p:nvPr/>
          </p:nvSpPr>
          <p:spPr>
            <a:xfrm>
              <a:off x="1430437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0" name="Google Shape;1770;p8"/>
            <p:cNvSpPr/>
            <p:nvPr/>
          </p:nvSpPr>
          <p:spPr>
            <a:xfrm>
              <a:off x="1664228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1" name="Google Shape;1771;p8"/>
            <p:cNvSpPr/>
            <p:nvPr/>
          </p:nvSpPr>
          <p:spPr>
            <a:xfrm>
              <a:off x="1898020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2" name="Google Shape;1772;p8"/>
            <p:cNvSpPr/>
            <p:nvPr/>
          </p:nvSpPr>
          <p:spPr>
            <a:xfrm>
              <a:off x="2131733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3" name="Google Shape;1773;p8"/>
            <p:cNvSpPr/>
            <p:nvPr/>
          </p:nvSpPr>
          <p:spPr>
            <a:xfrm>
              <a:off x="2365525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4" name="Google Shape;1774;p8"/>
            <p:cNvSpPr/>
            <p:nvPr/>
          </p:nvSpPr>
          <p:spPr>
            <a:xfrm>
              <a:off x="1430437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5" name="Google Shape;1775;p8"/>
            <p:cNvSpPr/>
            <p:nvPr/>
          </p:nvSpPr>
          <p:spPr>
            <a:xfrm>
              <a:off x="1664228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6" name="Google Shape;1776;p8"/>
            <p:cNvSpPr/>
            <p:nvPr/>
          </p:nvSpPr>
          <p:spPr>
            <a:xfrm>
              <a:off x="1898020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7" name="Google Shape;1777;p8"/>
            <p:cNvSpPr/>
            <p:nvPr/>
          </p:nvSpPr>
          <p:spPr>
            <a:xfrm>
              <a:off x="2131733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8" name="Google Shape;1778;p8"/>
            <p:cNvSpPr/>
            <p:nvPr/>
          </p:nvSpPr>
          <p:spPr>
            <a:xfrm>
              <a:off x="2365525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9" name="Google Shape;1779;p8"/>
            <p:cNvSpPr/>
            <p:nvPr/>
          </p:nvSpPr>
          <p:spPr>
            <a:xfrm>
              <a:off x="2003997" y="2713402"/>
              <a:ext cx="525894" cy="236531"/>
            </a:xfrm>
            <a:custGeom>
              <a:avLst/>
              <a:gdLst/>
              <a:ahLst/>
              <a:cxnLst/>
              <a:rect l="l" t="t" r="r" b="b"/>
              <a:pathLst>
                <a:path w="525894" h="236531" extrusionOk="0">
                  <a:moveTo>
                    <a:pt x="174228" y="0"/>
                  </a:moveTo>
                  <a:lnTo>
                    <a:pt x="525894" y="0"/>
                  </a:lnTo>
                  <a:lnTo>
                    <a:pt x="525894" y="236531"/>
                  </a:lnTo>
                  <a:lnTo>
                    <a:pt x="0" y="236531"/>
                  </a:lnTo>
                  <a:lnTo>
                    <a:pt x="174228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0" name="Google Shape;1780;p8"/>
            <p:cNvSpPr/>
            <p:nvPr/>
          </p:nvSpPr>
          <p:spPr>
            <a:xfrm>
              <a:off x="141752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1" name="Google Shape;1781;p8"/>
            <p:cNvSpPr/>
            <p:nvPr/>
          </p:nvSpPr>
          <p:spPr>
            <a:xfrm>
              <a:off x="165178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2" name="Google Shape;1782;p8"/>
            <p:cNvSpPr/>
            <p:nvPr/>
          </p:nvSpPr>
          <p:spPr>
            <a:xfrm>
              <a:off x="18861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3" name="Google Shape;1783;p8"/>
            <p:cNvSpPr/>
            <p:nvPr/>
          </p:nvSpPr>
          <p:spPr>
            <a:xfrm>
              <a:off x="212046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4" name="Google Shape;1784;p8"/>
            <p:cNvSpPr/>
            <p:nvPr/>
          </p:nvSpPr>
          <p:spPr>
            <a:xfrm>
              <a:off x="23547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5" name="Google Shape;1785;p8"/>
            <p:cNvSpPr/>
            <p:nvPr/>
          </p:nvSpPr>
          <p:spPr>
            <a:xfrm>
              <a:off x="1430437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6" name="Google Shape;1786;p8"/>
            <p:cNvSpPr/>
            <p:nvPr/>
          </p:nvSpPr>
          <p:spPr>
            <a:xfrm>
              <a:off x="1664228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7" name="Google Shape;1787;p8"/>
            <p:cNvSpPr/>
            <p:nvPr/>
          </p:nvSpPr>
          <p:spPr>
            <a:xfrm>
              <a:off x="1898020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8" name="Google Shape;1788;p8"/>
            <p:cNvSpPr/>
            <p:nvPr/>
          </p:nvSpPr>
          <p:spPr>
            <a:xfrm>
              <a:off x="2131733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9" name="Google Shape;1789;p8"/>
            <p:cNvSpPr/>
            <p:nvPr/>
          </p:nvSpPr>
          <p:spPr>
            <a:xfrm>
              <a:off x="2365525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90" name="Google Shape;1790;p8"/>
          <p:cNvGrpSpPr/>
          <p:nvPr/>
        </p:nvGrpSpPr>
        <p:grpSpPr>
          <a:xfrm rot="-10132101">
            <a:off x="3930351" y="4490021"/>
            <a:ext cx="1350503" cy="2176552"/>
            <a:chOff x="5781734" y="2919412"/>
            <a:chExt cx="632081" cy="1018700"/>
          </a:xfrm>
        </p:grpSpPr>
        <p:sp>
          <p:nvSpPr>
            <p:cNvPr id="1791" name="Google Shape;1791;p8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8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p8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4" name="Google Shape;1794;p8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8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8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8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8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8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8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01" name="Google Shape;1801;p8"/>
          <p:cNvGrpSpPr/>
          <p:nvPr/>
        </p:nvGrpSpPr>
        <p:grpSpPr>
          <a:xfrm rot="-3072723">
            <a:off x="4041881" y="3263421"/>
            <a:ext cx="3510686" cy="2651481"/>
            <a:chOff x="5102217" y="2695575"/>
            <a:chExt cx="1971523" cy="1489013"/>
          </a:xfrm>
        </p:grpSpPr>
        <p:sp>
          <p:nvSpPr>
            <p:cNvPr id="1802" name="Google Shape;1802;p8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3" name="Google Shape;1803;p8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4" name="Google Shape;1804;p8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5" name="Google Shape;1805;p8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6" name="Google Shape;1806;p8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7" name="Google Shape;1807;p8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8" name="Google Shape;1808;p8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9" name="Google Shape;1809;p8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0" name="Google Shape;1810;p8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1" name="Google Shape;1811;p8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2" name="Google Shape;1812;p8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3" name="Google Shape;1813;p8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4" name="Google Shape;1814;p8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5" name="Google Shape;1815;p8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6" name="Google Shape;1816;p8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17" name="Google Shape;1817;p8"/>
          <p:cNvGrpSpPr/>
          <p:nvPr/>
        </p:nvGrpSpPr>
        <p:grpSpPr>
          <a:xfrm rot="6356396">
            <a:off x="5946515" y="3288270"/>
            <a:ext cx="1251787" cy="3095320"/>
            <a:chOff x="5662611" y="2352674"/>
            <a:chExt cx="869442" cy="2149888"/>
          </a:xfrm>
        </p:grpSpPr>
        <p:sp>
          <p:nvSpPr>
            <p:cNvPr id="1818" name="Google Shape;1818;p8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9" name="Google Shape;1819;p8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0" name="Google Shape;1820;p8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1" name="Google Shape;1821;p8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2" name="Google Shape;1822;p8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3" name="Google Shape;1823;p8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4" name="Google Shape;1824;p8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25" name="Google Shape;1825;p8"/>
          <p:cNvGrpSpPr/>
          <p:nvPr/>
        </p:nvGrpSpPr>
        <p:grpSpPr>
          <a:xfrm rot="6676291">
            <a:off x="5351535" y="3842414"/>
            <a:ext cx="2344233" cy="2428569"/>
            <a:chOff x="5281612" y="2586132"/>
            <a:chExt cx="1628298" cy="1686877"/>
          </a:xfrm>
        </p:grpSpPr>
        <p:sp>
          <p:nvSpPr>
            <p:cNvPr id="1826" name="Google Shape;1826;p8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7" name="Google Shape;1827;p8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8" name="Google Shape;1828;p8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9" name="Google Shape;1829;p8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0" name="Google Shape;1830;p8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1" name="Google Shape;1831;p8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2" name="Google Shape;1832;p8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33" name="Google Shape;1833;p8"/>
          <p:cNvGrpSpPr/>
          <p:nvPr/>
        </p:nvGrpSpPr>
        <p:grpSpPr>
          <a:xfrm rot="10800000">
            <a:off x="5624782" y="3686348"/>
            <a:ext cx="1003255" cy="3171712"/>
            <a:chOff x="5747859" y="2329719"/>
            <a:chExt cx="696850" cy="2203037"/>
          </a:xfrm>
        </p:grpSpPr>
        <p:sp>
          <p:nvSpPr>
            <p:cNvPr id="1834" name="Google Shape;1834;p8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5" name="Google Shape;1835;p8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6" name="Google Shape;1836;p8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7" name="Google Shape;1837;p8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8" name="Google Shape;1838;p8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9" name="Google Shape;1839;p8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0" name="Google Shape;1840;p8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41" name="Google Shape;1841;p8"/>
          <p:cNvGrpSpPr/>
          <p:nvPr/>
        </p:nvGrpSpPr>
        <p:grpSpPr>
          <a:xfrm rot="5915486">
            <a:off x="7159599" y="486320"/>
            <a:ext cx="4226227" cy="3887196"/>
            <a:chOff x="5252920" y="2652722"/>
            <a:chExt cx="1688542" cy="1553086"/>
          </a:xfrm>
        </p:grpSpPr>
        <p:sp>
          <p:nvSpPr>
            <p:cNvPr id="1842" name="Google Shape;1842;p8"/>
            <p:cNvSpPr/>
            <p:nvPr/>
          </p:nvSpPr>
          <p:spPr>
            <a:xfrm>
              <a:off x="5895212" y="3373278"/>
              <a:ext cx="1041117" cy="287641"/>
            </a:xfrm>
            <a:custGeom>
              <a:avLst/>
              <a:gdLst/>
              <a:ahLst/>
              <a:cxnLst/>
              <a:rect l="l" t="t" r="r" b="b"/>
              <a:pathLst>
                <a:path w="1041117" h="287641" extrusionOk="0">
                  <a:moveTo>
                    <a:pt x="1040695" y="251574"/>
                  </a:moveTo>
                  <a:cubicBezTo>
                    <a:pt x="1045934" y="211283"/>
                    <a:pt x="985736" y="199853"/>
                    <a:pt x="957352" y="194424"/>
                  </a:cubicBezTo>
                  <a:cubicBezTo>
                    <a:pt x="904298" y="183470"/>
                    <a:pt x="852577" y="167658"/>
                    <a:pt x="800570" y="153276"/>
                  </a:cubicBezTo>
                  <a:lnTo>
                    <a:pt x="552920" y="84886"/>
                  </a:lnTo>
                  <a:lnTo>
                    <a:pt x="414331" y="46786"/>
                  </a:lnTo>
                  <a:lnTo>
                    <a:pt x="244501" y="-267"/>
                  </a:lnTo>
                  <a:cubicBezTo>
                    <a:pt x="181064" y="18706"/>
                    <a:pt x="114408" y="24450"/>
                    <a:pt x="48667" y="16592"/>
                  </a:cubicBezTo>
                  <a:cubicBezTo>
                    <a:pt x="36665" y="14973"/>
                    <a:pt x="25902" y="13163"/>
                    <a:pt x="15615" y="10972"/>
                  </a:cubicBezTo>
                  <a:lnTo>
                    <a:pt x="-101" y="121272"/>
                  </a:lnTo>
                  <a:cubicBezTo>
                    <a:pt x="15710" y="126225"/>
                    <a:pt x="28474" y="131559"/>
                    <a:pt x="35617" y="134416"/>
                  </a:cubicBezTo>
                  <a:cubicBezTo>
                    <a:pt x="130867" y="172516"/>
                    <a:pt x="236404" y="187566"/>
                    <a:pt x="336798" y="204425"/>
                  </a:cubicBezTo>
                  <a:cubicBezTo>
                    <a:pt x="401473" y="215379"/>
                    <a:pt x="466433" y="225094"/>
                    <a:pt x="531489" y="234143"/>
                  </a:cubicBezTo>
                  <a:cubicBezTo>
                    <a:pt x="557111" y="237858"/>
                    <a:pt x="582733" y="241287"/>
                    <a:pt x="608356" y="244716"/>
                  </a:cubicBezTo>
                  <a:cubicBezTo>
                    <a:pt x="724084" y="260051"/>
                    <a:pt x="842290" y="280911"/>
                    <a:pt x="958971" y="287102"/>
                  </a:cubicBezTo>
                  <a:cubicBezTo>
                    <a:pt x="983545" y="288435"/>
                    <a:pt x="1036123" y="286054"/>
                    <a:pt x="1040600" y="2521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3" name="Google Shape;1843;p8"/>
            <p:cNvSpPr/>
            <p:nvPr/>
          </p:nvSpPr>
          <p:spPr>
            <a:xfrm>
              <a:off x="5252920" y="3285552"/>
              <a:ext cx="657817" cy="378668"/>
            </a:xfrm>
            <a:custGeom>
              <a:avLst/>
              <a:gdLst/>
              <a:ahLst/>
              <a:cxnLst/>
              <a:rect l="l" t="t" r="r" b="b"/>
              <a:pathLst>
                <a:path w="657817" h="378668" extrusionOk="0">
                  <a:moveTo>
                    <a:pt x="657716" y="96983"/>
                  </a:moveTo>
                  <a:cubicBezTo>
                    <a:pt x="622188" y="89458"/>
                    <a:pt x="592756" y="77933"/>
                    <a:pt x="535034" y="62979"/>
                  </a:cubicBezTo>
                  <a:cubicBezTo>
                    <a:pt x="472836" y="47167"/>
                    <a:pt x="230234" y="-6363"/>
                    <a:pt x="171179" y="304"/>
                  </a:cubicBezTo>
                  <a:cubicBezTo>
                    <a:pt x="116782" y="6286"/>
                    <a:pt x="67404" y="34833"/>
                    <a:pt x="35067" y="78981"/>
                  </a:cubicBezTo>
                  <a:cubicBezTo>
                    <a:pt x="-25828" y="164773"/>
                    <a:pt x="-5643" y="283692"/>
                    <a:pt x="80149" y="344585"/>
                  </a:cubicBezTo>
                  <a:cubicBezTo>
                    <a:pt x="80177" y="344605"/>
                    <a:pt x="80196" y="344614"/>
                    <a:pt x="80215" y="344633"/>
                  </a:cubicBezTo>
                  <a:cubicBezTo>
                    <a:pt x="147652" y="392258"/>
                    <a:pt x="235187" y="383876"/>
                    <a:pt x="308053" y="354158"/>
                  </a:cubicBezTo>
                  <a:cubicBezTo>
                    <a:pt x="345258" y="338890"/>
                    <a:pt x="380167" y="318535"/>
                    <a:pt x="411781" y="293674"/>
                  </a:cubicBezTo>
                  <a:cubicBezTo>
                    <a:pt x="444261" y="267766"/>
                    <a:pt x="463787" y="227761"/>
                    <a:pt x="502078" y="209188"/>
                  </a:cubicBezTo>
                  <a:cubicBezTo>
                    <a:pt x="550941" y="185375"/>
                    <a:pt x="605329" y="195757"/>
                    <a:pt x="642000" y="207473"/>
                  </a:cubicBezTo>
                  <a:lnTo>
                    <a:pt x="657716" y="96983"/>
                  </a:lnTo>
                  <a:close/>
                  <a:moveTo>
                    <a:pt x="159654" y="263671"/>
                  </a:moveTo>
                  <a:cubicBezTo>
                    <a:pt x="120659" y="236086"/>
                    <a:pt x="111410" y="182117"/>
                    <a:pt x="138994" y="143113"/>
                  </a:cubicBezTo>
                  <a:cubicBezTo>
                    <a:pt x="166579" y="104117"/>
                    <a:pt x="220547" y="94869"/>
                    <a:pt x="259542" y="122453"/>
                  </a:cubicBezTo>
                  <a:cubicBezTo>
                    <a:pt x="298538" y="150037"/>
                    <a:pt x="307787" y="204016"/>
                    <a:pt x="280212" y="243011"/>
                  </a:cubicBezTo>
                  <a:cubicBezTo>
                    <a:pt x="280183" y="243040"/>
                    <a:pt x="280164" y="243068"/>
                    <a:pt x="280145" y="243097"/>
                  </a:cubicBezTo>
                  <a:cubicBezTo>
                    <a:pt x="252532" y="282025"/>
                    <a:pt x="198611" y="291226"/>
                    <a:pt x="159654" y="2636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4" name="Google Shape;1844;p8"/>
            <p:cNvSpPr/>
            <p:nvPr/>
          </p:nvSpPr>
          <p:spPr>
            <a:xfrm>
              <a:off x="5899974" y="3438333"/>
              <a:ext cx="1041488" cy="222711"/>
            </a:xfrm>
            <a:custGeom>
              <a:avLst/>
              <a:gdLst/>
              <a:ahLst/>
              <a:cxnLst/>
              <a:rect l="l" t="t" r="r" b="b"/>
              <a:pathLst>
                <a:path w="1041488" h="222711" extrusionOk="0">
                  <a:moveTo>
                    <a:pt x="958971" y="222141"/>
                  </a:moveTo>
                  <a:cubicBezTo>
                    <a:pt x="842194" y="215855"/>
                    <a:pt x="723989" y="194995"/>
                    <a:pt x="608356" y="179565"/>
                  </a:cubicBezTo>
                  <a:cubicBezTo>
                    <a:pt x="582733" y="176136"/>
                    <a:pt x="557016" y="172707"/>
                    <a:pt x="531489" y="168992"/>
                  </a:cubicBezTo>
                  <a:cubicBezTo>
                    <a:pt x="466462" y="159915"/>
                    <a:pt x="401568" y="150009"/>
                    <a:pt x="336798" y="139274"/>
                  </a:cubicBezTo>
                  <a:cubicBezTo>
                    <a:pt x="236404" y="122129"/>
                    <a:pt x="130772" y="106699"/>
                    <a:pt x="35617" y="69075"/>
                  </a:cubicBezTo>
                  <a:cubicBezTo>
                    <a:pt x="28188" y="66027"/>
                    <a:pt x="15710" y="60788"/>
                    <a:pt x="-101" y="55930"/>
                  </a:cubicBezTo>
                  <a:lnTo>
                    <a:pt x="7900" y="-267"/>
                  </a:lnTo>
                  <a:cubicBezTo>
                    <a:pt x="17425" y="3066"/>
                    <a:pt x="25045" y="6305"/>
                    <a:pt x="30188" y="8305"/>
                  </a:cubicBezTo>
                  <a:cubicBezTo>
                    <a:pt x="125438" y="46405"/>
                    <a:pt x="230975" y="61550"/>
                    <a:pt x="331369" y="78505"/>
                  </a:cubicBezTo>
                  <a:cubicBezTo>
                    <a:pt x="396043" y="89458"/>
                    <a:pt x="461004" y="99174"/>
                    <a:pt x="526060" y="108223"/>
                  </a:cubicBezTo>
                  <a:cubicBezTo>
                    <a:pt x="551587" y="112032"/>
                    <a:pt x="577209" y="115366"/>
                    <a:pt x="602926" y="118795"/>
                  </a:cubicBezTo>
                  <a:cubicBezTo>
                    <a:pt x="718560" y="134226"/>
                    <a:pt x="836765" y="155181"/>
                    <a:pt x="953447" y="161372"/>
                  </a:cubicBezTo>
                  <a:cubicBezTo>
                    <a:pt x="970591" y="162324"/>
                    <a:pt x="1001072" y="161372"/>
                    <a:pt x="1020122" y="149561"/>
                  </a:cubicBezTo>
                  <a:cubicBezTo>
                    <a:pt x="1034418" y="156352"/>
                    <a:pt x="1042867" y="171440"/>
                    <a:pt x="1041172" y="187185"/>
                  </a:cubicBezTo>
                  <a:cubicBezTo>
                    <a:pt x="1036885" y="221189"/>
                    <a:pt x="984022" y="223570"/>
                    <a:pt x="959447" y="2221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5" name="Google Shape;1845;p8"/>
            <p:cNvSpPr/>
            <p:nvPr/>
          </p:nvSpPr>
          <p:spPr>
            <a:xfrm>
              <a:off x="5257657" y="3421247"/>
              <a:ext cx="650509" cy="244044"/>
            </a:xfrm>
            <a:custGeom>
              <a:avLst/>
              <a:gdLst/>
              <a:ahLst/>
              <a:cxnLst/>
              <a:rect l="l" t="t" r="r" b="b"/>
              <a:pathLst>
                <a:path w="650509" h="244044" extrusionOk="0">
                  <a:moveTo>
                    <a:pt x="650408" y="16915"/>
                  </a:moveTo>
                  <a:cubicBezTo>
                    <a:pt x="646312" y="15295"/>
                    <a:pt x="641836" y="13866"/>
                    <a:pt x="636978" y="12342"/>
                  </a:cubicBezTo>
                  <a:lnTo>
                    <a:pt x="636978" y="12342"/>
                  </a:lnTo>
                  <a:cubicBezTo>
                    <a:pt x="600307" y="532"/>
                    <a:pt x="545728" y="-9565"/>
                    <a:pt x="496960" y="14057"/>
                  </a:cubicBezTo>
                  <a:cubicBezTo>
                    <a:pt x="458860" y="33107"/>
                    <a:pt x="439144" y="72731"/>
                    <a:pt x="406473" y="98448"/>
                  </a:cubicBezTo>
                  <a:cubicBezTo>
                    <a:pt x="374869" y="123299"/>
                    <a:pt x="339960" y="143616"/>
                    <a:pt x="302745" y="158837"/>
                  </a:cubicBezTo>
                  <a:cubicBezTo>
                    <a:pt x="229689" y="188174"/>
                    <a:pt x="142154" y="196937"/>
                    <a:pt x="74717" y="149312"/>
                  </a:cubicBezTo>
                  <a:cubicBezTo>
                    <a:pt x="37827" y="123233"/>
                    <a:pt x="11471" y="84818"/>
                    <a:pt x="422" y="41013"/>
                  </a:cubicBezTo>
                  <a:cubicBezTo>
                    <a:pt x="-4512" y="107431"/>
                    <a:pt x="25701" y="171582"/>
                    <a:pt x="80051" y="210082"/>
                  </a:cubicBezTo>
                  <a:cubicBezTo>
                    <a:pt x="147488" y="257707"/>
                    <a:pt x="235118" y="249134"/>
                    <a:pt x="308079" y="219607"/>
                  </a:cubicBezTo>
                  <a:cubicBezTo>
                    <a:pt x="345265" y="204348"/>
                    <a:pt x="380174" y="184021"/>
                    <a:pt x="411807" y="159218"/>
                  </a:cubicBezTo>
                  <a:cubicBezTo>
                    <a:pt x="444382" y="133310"/>
                    <a:pt x="463908" y="93400"/>
                    <a:pt x="502294" y="74827"/>
                  </a:cubicBezTo>
                  <a:cubicBezTo>
                    <a:pt x="551157" y="51014"/>
                    <a:pt x="605640" y="61301"/>
                    <a:pt x="642312" y="73112"/>
                  </a:cubicBezTo>
                  <a:lnTo>
                    <a:pt x="650313" y="1710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6" name="Google Shape;1846;p8"/>
            <p:cNvSpPr/>
            <p:nvPr/>
          </p:nvSpPr>
          <p:spPr>
            <a:xfrm>
              <a:off x="5958934" y="3263169"/>
              <a:ext cx="586331" cy="942639"/>
            </a:xfrm>
            <a:custGeom>
              <a:avLst/>
              <a:gdLst/>
              <a:ahLst/>
              <a:cxnLst/>
              <a:rect l="l" t="t" r="r" b="b"/>
              <a:pathLst>
                <a:path w="586331" h="942639" extrusionOk="0">
                  <a:moveTo>
                    <a:pt x="573970" y="849744"/>
                  </a:moveTo>
                  <a:cubicBezTo>
                    <a:pt x="529393" y="741730"/>
                    <a:pt x="470434" y="637050"/>
                    <a:pt x="417570" y="533037"/>
                  </a:cubicBezTo>
                  <a:cubicBezTo>
                    <a:pt x="405854" y="509892"/>
                    <a:pt x="394138" y="486841"/>
                    <a:pt x="382137" y="463981"/>
                  </a:cubicBezTo>
                  <a:cubicBezTo>
                    <a:pt x="352038" y="405593"/>
                    <a:pt x="321177" y="347491"/>
                    <a:pt x="289554" y="290150"/>
                  </a:cubicBezTo>
                  <a:cubicBezTo>
                    <a:pt x="240119" y="200996"/>
                    <a:pt x="190494" y="106413"/>
                    <a:pt x="123343" y="29070"/>
                  </a:cubicBezTo>
                  <a:cubicBezTo>
                    <a:pt x="118104" y="23069"/>
                    <a:pt x="108960" y="13068"/>
                    <a:pt x="99054" y="-267"/>
                  </a:cubicBezTo>
                  <a:lnTo>
                    <a:pt x="-101" y="51168"/>
                  </a:lnTo>
                  <a:cubicBezTo>
                    <a:pt x="5518" y="60026"/>
                    <a:pt x="10662" y="69646"/>
                    <a:pt x="16186" y="80505"/>
                  </a:cubicBezTo>
                  <a:cubicBezTo>
                    <a:pt x="45542" y="139921"/>
                    <a:pt x="62211" y="204796"/>
                    <a:pt x="65145" y="271005"/>
                  </a:cubicBezTo>
                  <a:cubicBezTo>
                    <a:pt x="98673" y="319325"/>
                    <a:pt x="132268" y="367560"/>
                    <a:pt x="165919" y="415689"/>
                  </a:cubicBezTo>
                  <a:cubicBezTo>
                    <a:pt x="193256" y="455123"/>
                    <a:pt x="220783" y="494461"/>
                    <a:pt x="248120" y="533800"/>
                  </a:cubicBezTo>
                  <a:cubicBezTo>
                    <a:pt x="297079" y="604161"/>
                    <a:pt x="346009" y="674484"/>
                    <a:pt x="394900" y="744778"/>
                  </a:cubicBezTo>
                  <a:cubicBezTo>
                    <a:pt x="425857" y="789165"/>
                    <a:pt x="457861" y="832789"/>
                    <a:pt x="485769" y="879081"/>
                  </a:cubicBezTo>
                  <a:cubicBezTo>
                    <a:pt x="500723" y="903846"/>
                    <a:pt x="531489" y="956900"/>
                    <a:pt x="567970" y="938612"/>
                  </a:cubicBezTo>
                  <a:cubicBezTo>
                    <a:pt x="598640" y="923277"/>
                    <a:pt x="583495" y="872794"/>
                    <a:pt x="573970" y="8499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7" name="Google Shape;1847;p8"/>
            <p:cNvSpPr/>
            <p:nvPr/>
          </p:nvSpPr>
          <p:spPr>
            <a:xfrm>
              <a:off x="5702214" y="2652722"/>
              <a:ext cx="383206" cy="662072"/>
            </a:xfrm>
            <a:custGeom>
              <a:avLst/>
              <a:gdLst/>
              <a:ahLst/>
              <a:cxnLst/>
              <a:rect l="l" t="t" r="r" b="b"/>
              <a:pathLst>
                <a:path w="383206" h="662072" extrusionOk="0">
                  <a:moveTo>
                    <a:pt x="310530" y="477591"/>
                  </a:moveTo>
                  <a:cubicBezTo>
                    <a:pt x="315388" y="435205"/>
                    <a:pt x="346630" y="403582"/>
                    <a:pt x="360060" y="364339"/>
                  </a:cubicBezTo>
                  <a:cubicBezTo>
                    <a:pt x="373052" y="326344"/>
                    <a:pt x="380682" y="286720"/>
                    <a:pt x="382730" y="246610"/>
                  </a:cubicBezTo>
                  <a:cubicBezTo>
                    <a:pt x="386254" y="167934"/>
                    <a:pt x="365489" y="82590"/>
                    <a:pt x="298243" y="34774"/>
                  </a:cubicBezTo>
                  <a:cubicBezTo>
                    <a:pt x="212851" y="-25872"/>
                    <a:pt x="94465" y="-5812"/>
                    <a:pt x="33819" y="79580"/>
                  </a:cubicBezTo>
                  <a:cubicBezTo>
                    <a:pt x="33753" y="79656"/>
                    <a:pt x="33695" y="79742"/>
                    <a:pt x="33638" y="79828"/>
                  </a:cubicBezTo>
                  <a:cubicBezTo>
                    <a:pt x="2949" y="125071"/>
                    <a:pt x="-7414" y="181097"/>
                    <a:pt x="5063" y="234323"/>
                  </a:cubicBezTo>
                  <a:cubicBezTo>
                    <a:pt x="18208" y="292045"/>
                    <a:pt x="148700" y="503499"/>
                    <a:pt x="184133" y="557030"/>
                  </a:cubicBezTo>
                  <a:cubicBezTo>
                    <a:pt x="217090" y="606560"/>
                    <a:pt x="237759" y="630658"/>
                    <a:pt x="256619" y="661805"/>
                  </a:cubicBezTo>
                  <a:lnTo>
                    <a:pt x="355393" y="610465"/>
                  </a:lnTo>
                  <a:cubicBezTo>
                    <a:pt x="332342" y="579795"/>
                    <a:pt x="304625" y="531598"/>
                    <a:pt x="310911" y="477877"/>
                  </a:cubicBezTo>
                  <a:close/>
                  <a:moveTo>
                    <a:pt x="148605" y="277566"/>
                  </a:moveTo>
                  <a:cubicBezTo>
                    <a:pt x="109715" y="250011"/>
                    <a:pt x="100533" y="196147"/>
                    <a:pt x="128079" y="157266"/>
                  </a:cubicBezTo>
                  <a:cubicBezTo>
                    <a:pt x="155635" y="118375"/>
                    <a:pt x="209498" y="109184"/>
                    <a:pt x="248389" y="136739"/>
                  </a:cubicBezTo>
                  <a:cubicBezTo>
                    <a:pt x="287280" y="164295"/>
                    <a:pt x="296462" y="218159"/>
                    <a:pt x="268906" y="257040"/>
                  </a:cubicBezTo>
                  <a:cubicBezTo>
                    <a:pt x="268877" y="257088"/>
                    <a:pt x="268839" y="257135"/>
                    <a:pt x="268811" y="257183"/>
                  </a:cubicBezTo>
                  <a:cubicBezTo>
                    <a:pt x="241160" y="295864"/>
                    <a:pt x="187467" y="304970"/>
                    <a:pt x="148605" y="2775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8" name="Google Shape;1848;p8"/>
            <p:cNvSpPr/>
            <p:nvPr/>
          </p:nvSpPr>
          <p:spPr>
            <a:xfrm>
              <a:off x="5960268" y="3277932"/>
              <a:ext cx="570350" cy="913233"/>
            </a:xfrm>
            <a:custGeom>
              <a:avLst/>
              <a:gdLst/>
              <a:ahLst/>
              <a:cxnLst/>
              <a:rect l="l" t="t" r="r" b="b"/>
              <a:pathLst>
                <a:path w="570350" h="913233" extrusionOk="0">
                  <a:moveTo>
                    <a:pt x="555111" y="910418"/>
                  </a:moveTo>
                  <a:cubicBezTo>
                    <a:pt x="522535" y="924991"/>
                    <a:pt x="492341" y="873366"/>
                    <a:pt x="477577" y="849077"/>
                  </a:cubicBezTo>
                  <a:cubicBezTo>
                    <a:pt x="450145" y="803738"/>
                    <a:pt x="419094" y="760780"/>
                    <a:pt x="388995" y="717156"/>
                  </a:cubicBezTo>
                  <a:cubicBezTo>
                    <a:pt x="341370" y="647938"/>
                    <a:pt x="293745" y="578786"/>
                    <a:pt x="246120" y="509701"/>
                  </a:cubicBezTo>
                  <a:cubicBezTo>
                    <a:pt x="219517" y="471030"/>
                    <a:pt x="192904" y="432292"/>
                    <a:pt x="166300" y="393496"/>
                  </a:cubicBezTo>
                  <a:cubicBezTo>
                    <a:pt x="133534" y="346062"/>
                    <a:pt x="100892" y="298627"/>
                    <a:pt x="68383" y="251193"/>
                  </a:cubicBezTo>
                  <a:cubicBezTo>
                    <a:pt x="62544" y="188080"/>
                    <a:pt x="44733" y="126663"/>
                    <a:pt x="15901" y="70218"/>
                  </a:cubicBezTo>
                  <a:cubicBezTo>
                    <a:pt x="10471" y="59645"/>
                    <a:pt x="5328" y="50406"/>
                    <a:pt x="-101" y="41643"/>
                  </a:cubicBezTo>
                  <a:lnTo>
                    <a:pt x="-101" y="41643"/>
                  </a:lnTo>
                  <a:lnTo>
                    <a:pt x="59906" y="13068"/>
                  </a:lnTo>
                  <a:lnTo>
                    <a:pt x="88481" y="-267"/>
                  </a:lnTo>
                  <a:lnTo>
                    <a:pt x="88481" y="-267"/>
                  </a:lnTo>
                  <a:lnTo>
                    <a:pt x="59906" y="13163"/>
                  </a:lnTo>
                  <a:cubicBezTo>
                    <a:pt x="65431" y="21831"/>
                    <a:pt x="70574" y="31165"/>
                    <a:pt x="76099" y="41738"/>
                  </a:cubicBezTo>
                  <a:cubicBezTo>
                    <a:pt x="104921" y="98345"/>
                    <a:pt x="122704" y="159924"/>
                    <a:pt x="128486" y="223189"/>
                  </a:cubicBezTo>
                  <a:cubicBezTo>
                    <a:pt x="161062" y="270624"/>
                    <a:pt x="193704" y="318030"/>
                    <a:pt x="226403" y="365398"/>
                  </a:cubicBezTo>
                  <a:cubicBezTo>
                    <a:pt x="252978" y="404069"/>
                    <a:pt x="279743" y="442741"/>
                    <a:pt x="306318" y="481602"/>
                  </a:cubicBezTo>
                  <a:cubicBezTo>
                    <a:pt x="353752" y="550878"/>
                    <a:pt x="401377" y="620029"/>
                    <a:pt x="449193" y="689057"/>
                  </a:cubicBezTo>
                  <a:cubicBezTo>
                    <a:pt x="479197" y="732682"/>
                    <a:pt x="510343" y="775734"/>
                    <a:pt x="537680" y="820978"/>
                  </a:cubicBezTo>
                  <a:cubicBezTo>
                    <a:pt x="546500" y="836733"/>
                    <a:pt x="556902" y="851534"/>
                    <a:pt x="568732" y="865174"/>
                  </a:cubicBezTo>
                  <a:cubicBezTo>
                    <a:pt x="572161" y="884224"/>
                    <a:pt x="570637" y="903274"/>
                    <a:pt x="555111" y="9104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9" name="Google Shape;1849;p8"/>
            <p:cNvSpPr/>
            <p:nvPr/>
          </p:nvSpPr>
          <p:spPr>
            <a:xfrm>
              <a:off x="5705557" y="2674619"/>
              <a:ext cx="341483" cy="625316"/>
            </a:xfrm>
            <a:custGeom>
              <a:avLst/>
              <a:gdLst/>
              <a:ahLst/>
              <a:cxnLst/>
              <a:rect l="l" t="t" r="r" b="b"/>
              <a:pathLst>
                <a:path w="341483" h="625316" extrusionOk="0">
                  <a:moveTo>
                    <a:pt x="341382" y="586187"/>
                  </a:moveTo>
                  <a:lnTo>
                    <a:pt x="310426" y="598760"/>
                  </a:lnTo>
                  <a:cubicBezTo>
                    <a:pt x="292424" y="567899"/>
                    <a:pt x="272326" y="543420"/>
                    <a:pt x="241084" y="493985"/>
                  </a:cubicBezTo>
                  <a:cubicBezTo>
                    <a:pt x="207080" y="440455"/>
                    <a:pt x="82398" y="229571"/>
                    <a:pt x="69634" y="174135"/>
                  </a:cubicBezTo>
                  <a:cubicBezTo>
                    <a:pt x="57537" y="124901"/>
                    <a:pt x="68005" y="72837"/>
                    <a:pt x="98209" y="32118"/>
                  </a:cubicBezTo>
                  <a:cubicBezTo>
                    <a:pt x="108125" y="19621"/>
                    <a:pt x="119878" y="8705"/>
                    <a:pt x="133071" y="-267"/>
                  </a:cubicBezTo>
                  <a:cubicBezTo>
                    <a:pt x="93761" y="6295"/>
                    <a:pt x="58261" y="27117"/>
                    <a:pt x="33344" y="58216"/>
                  </a:cubicBezTo>
                  <a:cubicBezTo>
                    <a:pt x="3216" y="99078"/>
                    <a:pt x="-7242" y="151190"/>
                    <a:pt x="4769" y="200520"/>
                  </a:cubicBezTo>
                  <a:cubicBezTo>
                    <a:pt x="17151" y="255765"/>
                    <a:pt x="141834" y="467220"/>
                    <a:pt x="176219" y="520274"/>
                  </a:cubicBezTo>
                  <a:cubicBezTo>
                    <a:pt x="207651" y="569899"/>
                    <a:pt x="227559" y="594474"/>
                    <a:pt x="245561" y="625049"/>
                  </a:cubicBezTo>
                  <a:lnTo>
                    <a:pt x="245561" y="625049"/>
                  </a:lnTo>
                  <a:lnTo>
                    <a:pt x="310426" y="598760"/>
                  </a:lnTo>
                  <a:lnTo>
                    <a:pt x="341192" y="586092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0" name="Google Shape;1850;p8"/>
            <p:cNvSpPr/>
            <p:nvPr/>
          </p:nvSpPr>
          <p:spPr>
            <a:xfrm>
              <a:off x="6062733" y="3421267"/>
              <a:ext cx="69351" cy="69353"/>
            </a:xfrm>
            <a:custGeom>
              <a:avLst/>
              <a:gdLst/>
              <a:ahLst/>
              <a:cxnLst/>
              <a:rect l="l" t="t" r="r" b="b"/>
              <a:pathLst>
                <a:path w="69351" h="69353" extrusionOk="0">
                  <a:moveTo>
                    <a:pt x="68788" y="28801"/>
                  </a:moveTo>
                  <a:cubicBezTo>
                    <a:pt x="71884" y="47698"/>
                    <a:pt x="59082" y="65529"/>
                    <a:pt x="40185" y="68625"/>
                  </a:cubicBezTo>
                  <a:cubicBezTo>
                    <a:pt x="21287" y="71720"/>
                    <a:pt x="3456" y="58919"/>
                    <a:pt x="361" y="40021"/>
                  </a:cubicBezTo>
                  <a:cubicBezTo>
                    <a:pt x="-2725" y="21190"/>
                    <a:pt x="9971" y="3407"/>
                    <a:pt x="28783" y="226"/>
                  </a:cubicBezTo>
                  <a:cubicBezTo>
                    <a:pt x="47662" y="-2975"/>
                    <a:pt x="65559" y="9741"/>
                    <a:pt x="68760" y="28620"/>
                  </a:cubicBezTo>
                  <a:cubicBezTo>
                    <a:pt x="68769" y="28677"/>
                    <a:pt x="68779" y="28744"/>
                    <a:pt x="68788" y="28801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1" name="Google Shape;1851;p8"/>
            <p:cNvSpPr/>
            <p:nvPr/>
          </p:nvSpPr>
          <p:spPr>
            <a:xfrm>
              <a:off x="6091618" y="3421951"/>
              <a:ext cx="11620" cy="68389"/>
            </a:xfrm>
            <a:custGeom>
              <a:avLst/>
              <a:gdLst/>
              <a:ahLst/>
              <a:cxnLst/>
              <a:rect l="l" t="t" r="r" b="b"/>
              <a:pathLst>
                <a:path w="11620" h="68389" extrusionOk="0">
                  <a:moveTo>
                    <a:pt x="0" y="0"/>
                  </a:moveTo>
                  <a:lnTo>
                    <a:pt x="11621" y="68390"/>
                  </a:ln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52" name="Google Shape;1852;p8"/>
          <p:cNvGrpSpPr/>
          <p:nvPr/>
        </p:nvGrpSpPr>
        <p:grpSpPr>
          <a:xfrm>
            <a:off x="7189220" y="3794676"/>
            <a:ext cx="2922376" cy="2955046"/>
            <a:chOff x="5529738" y="2852832"/>
            <a:chExt cx="1135168" cy="1147858"/>
          </a:xfrm>
        </p:grpSpPr>
        <p:sp>
          <p:nvSpPr>
            <p:cNvPr id="1853" name="Google Shape;1853;p8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4" name="Google Shape;1854;p8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5" name="Google Shape;1855;p8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6" name="Google Shape;1856;p8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7" name="Google Shape;1857;p8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8" name="Google Shape;1858;p8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9" name="Google Shape;1859;p8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0" name="Google Shape;1860;p8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1" name="Google Shape;1861;p8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2" name="Google Shape;1862;p8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3" name="Google Shape;1863;p8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4" name="Google Shape;1864;p8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5" name="Google Shape;1865;p8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6" name="Google Shape;1866;p8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7" name="Google Shape;1867;p8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8" name="Google Shape;1868;p8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9" name="Google Shape;1869;p8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0" name="Google Shape;1870;p8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1" name="Google Shape;1871;p8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2" name="Google Shape;1872;p8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3" name="Google Shape;1873;p8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4" name="Google Shape;1874;p8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5" name="Google Shape;1875;p8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6" name="Google Shape;1876;p8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7" name="Google Shape;1877;p8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8" name="Google Shape;1878;p8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9" name="Google Shape;1879;p8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0" name="Google Shape;1880;p8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1" name="Google Shape;1881;p8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2" name="Google Shape;1882;p8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3" name="Google Shape;1883;p8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4" name="Google Shape;1884;p8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5" name="Google Shape;1885;p8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6" name="Google Shape;1886;p8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7" name="Google Shape;1887;p8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8" name="Google Shape;1888;p8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9" name="Google Shape;1889;p8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0" name="Google Shape;1890;p8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1" name="Google Shape;1891;p8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2" name="Google Shape;1892;p8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3" name="Google Shape;1893;p8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4" name="Google Shape;1894;p8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5" name="Google Shape;1895;p8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6" name="Google Shape;1896;p8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7" name="Google Shape;1897;p8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8" name="Google Shape;1898;p8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9" name="Google Shape;1899;p8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0" name="Google Shape;1900;p8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1" name="Google Shape;1901;p8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2" name="Google Shape;1902;p8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3" name="Google Shape;1903;p8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4" name="Google Shape;1904;p8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5" name="Google Shape;1905;p8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6" name="Google Shape;1906;p8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7" name="Google Shape;1907;p8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8" name="Google Shape;1908;p8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9" name="Google Shape;1909;p8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0" name="Google Shape;1910;p8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1" name="Google Shape;1911;p8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2" name="Google Shape;1912;p8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3" name="Google Shape;1913;p8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4" name="Google Shape;1914;p8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5" name="Google Shape;1915;p8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6" name="Google Shape;1916;p8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7" name="Google Shape;1917;p8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8" name="Google Shape;1918;p8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9" name="Google Shape;1919;p8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0" name="Google Shape;1920;p8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1" name="Google Shape;1921;p8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2" name="Google Shape;1922;p8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3" name="Google Shape;1923;p8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4" name="Google Shape;1924;p8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5" name="Google Shape;1925;p8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6" name="Google Shape;1926;p8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7" name="Google Shape;1927;p8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8" name="Google Shape;1928;p8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9" name="Google Shape;1929;p8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0" name="Google Shape;1930;p8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1" name="Google Shape;1931;p8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2" name="Google Shape;1932;p8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3" name="Google Shape;1933;p8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4" name="Google Shape;1934;p8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5" name="Google Shape;1935;p8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6" name="Google Shape;1936;p8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7" name="Google Shape;1937;p8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8" name="Google Shape;1938;p8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9" name="Google Shape;1939;p8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0" name="Google Shape;1940;p8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p8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2" name="Google Shape;1942;p8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3" name="Google Shape;1943;p8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4" name="Google Shape;1944;p8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5" name="Google Shape;1945;p8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6" name="Google Shape;1946;p8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7" name="Google Shape;1947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8" name="Google Shape;1948;p8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9" name="Google Shape;1949;p8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0" name="Google Shape;195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1" name="Google Shape;1951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2" name="Google Shape;1952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3" name="Google Shape;1953;p8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4" name="Google Shape;1954;p8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5" name="Google Shape;1955;p8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8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7" name="Google Shape;1957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8" name="Google Shape;1958;p8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9" name="Google Shape;1959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0" name="Google Shape;196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1" name="Google Shape;1961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2" name="Google Shape;1962;p8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3" name="Google Shape;1963;p8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4" name="Google Shape;1964;p8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5" name="Google Shape;1965;p8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6" name="Google Shape;1966;p8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7" name="Google Shape;1967;p8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8" name="Google Shape;1968;p8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9" name="Google Shape;1969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0" name="Google Shape;1970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1" name="Google Shape;1971;p8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2" name="Google Shape;1972;p8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3" name="Google Shape;1973;p8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4" name="Google Shape;1974;p8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5" name="Google Shape;1975;p8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6" name="Google Shape;1976;p8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7" name="Google Shape;1977;p8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8" name="Google Shape;1978;p8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9" name="Google Shape;1979;p8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0" name="Google Shape;1980;p8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1" name="Google Shape;1981;p8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2" name="Google Shape;1982;p8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3" name="Google Shape;1983;p8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4" name="Google Shape;1984;p8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5" name="Google Shape;1985;p8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6" name="Google Shape;1986;p8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7" name="Google Shape;1987;p8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88" name="Google Shape;1988;p8"/>
          <p:cNvSpPr/>
          <p:nvPr/>
        </p:nvSpPr>
        <p:spPr>
          <a:xfrm rot="-9055889" flipH="1">
            <a:off x="6663749" y="374072"/>
            <a:ext cx="1799919" cy="1799919"/>
          </a:xfrm>
          <a:prstGeom prst="foldedCorner">
            <a:avLst>
              <a:gd name="adj" fmla="val 30868"/>
            </a:avLst>
          </a:pr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9" name="Google Shape;1989;p8"/>
          <p:cNvSpPr/>
          <p:nvPr/>
        </p:nvSpPr>
        <p:spPr>
          <a:xfrm rot="10800000" flipH="1">
            <a:off x="5533139" y="519227"/>
            <a:ext cx="1800000" cy="1800000"/>
          </a:xfrm>
          <a:prstGeom prst="foldedCorner">
            <a:avLst>
              <a:gd name="adj" fmla="val 30868"/>
            </a:avLst>
          </a:prstGeom>
          <a:solidFill>
            <a:srgbClr val="FFA0B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90" name="Google Shape;1990;p8"/>
          <p:cNvGrpSpPr/>
          <p:nvPr/>
        </p:nvGrpSpPr>
        <p:grpSpPr>
          <a:xfrm rot="-3195591">
            <a:off x="2412540" y="-107713"/>
            <a:ext cx="3638669" cy="4122886"/>
            <a:chOff x="2776676" y="1854071"/>
            <a:chExt cx="3295887" cy="3734488"/>
          </a:xfrm>
        </p:grpSpPr>
        <p:sp>
          <p:nvSpPr>
            <p:cNvPr id="1991" name="Google Shape;1991;p8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2" name="Google Shape;1992;p8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3" name="Google Shape;1993;p8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4" name="Google Shape;1994;p8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5" name="Google Shape;1995;p8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6" name="Google Shape;1996;p8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7" name="Google Shape;1997;p8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98" name="Google Shape;1998;p8"/>
          <p:cNvGrpSpPr/>
          <p:nvPr/>
        </p:nvGrpSpPr>
        <p:grpSpPr>
          <a:xfrm rot="-1230192">
            <a:off x="3641326" y="-35355"/>
            <a:ext cx="2083294" cy="4052429"/>
            <a:chOff x="5722672" y="1921496"/>
            <a:chExt cx="1886977" cy="3670552"/>
          </a:xfrm>
        </p:grpSpPr>
        <p:sp>
          <p:nvSpPr>
            <p:cNvPr id="1999" name="Google Shape;1999;p8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0" name="Google Shape;2000;p8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1" name="Google Shape;2001;p8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2" name="Google Shape;2002;p8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3" name="Google Shape;2003;p8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4" name="Google Shape;2004;p8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5" name="Google Shape;2005;p8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6" name="Google Shape;2006;p8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07" name="Google Shape;2007;p8"/>
          <p:cNvGrpSpPr/>
          <p:nvPr/>
        </p:nvGrpSpPr>
        <p:grpSpPr>
          <a:xfrm>
            <a:off x="2587075" y="48646"/>
            <a:ext cx="2276794" cy="4064133"/>
            <a:chOff x="7978162" y="1971727"/>
            <a:chExt cx="2062314" cy="3681280"/>
          </a:xfrm>
        </p:grpSpPr>
        <p:sp>
          <p:nvSpPr>
            <p:cNvPr id="2008" name="Google Shape;2008;p8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9" name="Google Shape;2009;p8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0" name="Google Shape;2010;p8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1" name="Google Shape;2011;p8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2" name="Google Shape;2012;p8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3" name="Google Shape;2013;p8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4" name="Google Shape;2014;p8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15" name="Google Shape;2015;p8"/>
          <p:cNvGrpSpPr/>
          <p:nvPr/>
        </p:nvGrpSpPr>
        <p:grpSpPr>
          <a:xfrm rot="-568840">
            <a:off x="2408576" y="602011"/>
            <a:ext cx="5928265" cy="5086249"/>
            <a:chOff x="3416220" y="2573082"/>
            <a:chExt cx="4752753" cy="3721395"/>
          </a:xfrm>
        </p:grpSpPr>
        <p:sp>
          <p:nvSpPr>
            <p:cNvPr id="2016" name="Google Shape;2016;p8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017" name="Google Shape;2017;p8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8" name="Google Shape;2018;p8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9" name="Google Shape;2019;p8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0" name="Google Shape;2020;p8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1" name="Google Shape;2021;p8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2" name="Google Shape;2022;p8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3" name="Google Shape;2023;p8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4" name="Google Shape;2024;p8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025" name="Google Shape;2025;p8"/>
          <p:cNvGrpSpPr/>
          <p:nvPr/>
        </p:nvGrpSpPr>
        <p:grpSpPr>
          <a:xfrm rot="4187668">
            <a:off x="8009611" y="-675075"/>
            <a:ext cx="1096015" cy="1851840"/>
            <a:chOff x="5762846" y="2919732"/>
            <a:chExt cx="668765" cy="1014186"/>
          </a:xfrm>
        </p:grpSpPr>
        <p:sp>
          <p:nvSpPr>
            <p:cNvPr id="2026" name="Google Shape;2026;p8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7" name="Google Shape;2027;p8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8" name="Google Shape;2028;p8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9" name="Google Shape;2029;p8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0" name="Google Shape;2030;p8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1" name="Google Shape;2031;p8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2" name="Google Shape;2032;p8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3" name="Google Shape;2033;p8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4" name="Google Shape;2034;p8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5" name="Google Shape;2035;p8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36" name="Google Shape;2036;p8"/>
          <p:cNvSpPr txBox="1">
            <a:spLocks noGrp="1"/>
          </p:cNvSpPr>
          <p:nvPr>
            <p:ph type="body" idx="1"/>
          </p:nvPr>
        </p:nvSpPr>
        <p:spPr>
          <a:xfrm rot="-588476">
            <a:off x="3526060" y="3037249"/>
            <a:ext cx="5101969" cy="207165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037" name="Google Shape;2037;p8"/>
          <p:cNvSpPr txBox="1">
            <a:spLocks noGrp="1"/>
          </p:cNvSpPr>
          <p:nvPr>
            <p:ph type="title"/>
          </p:nvPr>
        </p:nvSpPr>
        <p:spPr>
          <a:xfrm rot="-588476">
            <a:off x="3287190" y="2132347"/>
            <a:ext cx="5101969" cy="76235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038" name="Google Shape;2038;p8"/>
          <p:cNvSpPr/>
          <p:nvPr/>
        </p:nvSpPr>
        <p:spPr>
          <a:xfrm rot="10800000" flipH="1">
            <a:off x="2" y="3968910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039" name="Google Shape;2039;p8"/>
          <p:cNvSpPr/>
          <p:nvPr/>
        </p:nvSpPr>
        <p:spPr>
          <a:xfrm flipH="1">
            <a:off x="9578677" y="-25315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37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pic>
        <p:nvPicPr>
          <p:cNvPr id="428" name="Picture 427">
            <a:extLst>
              <a:ext uri="{FF2B5EF4-FFF2-40B4-BE49-F238E27FC236}">
                <a16:creationId xmlns:a16="http://schemas.microsoft.com/office/drawing/2014/main" id="{C0A25BBA-3389-4DA5-95EC-1B70FBCE4AA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45758" y="1692037"/>
            <a:ext cx="5449048" cy="528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002399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2026/6/6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" y="-1"/>
            <a:ext cx="12179121" cy="691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661996"/>
      </p:ext>
    </p:extLst>
  </p:cSld>
  <p:clrMapOvr>
    <a:masterClrMapping/>
  </p:clrMapOvr>
  <p:transition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1_004 Section Title"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5" name="Google Shape;1615;p8"/>
          <p:cNvGrpSpPr/>
          <p:nvPr/>
        </p:nvGrpSpPr>
        <p:grpSpPr>
          <a:xfrm flipH="1">
            <a:off x="6972131" y="3480213"/>
            <a:ext cx="4925970" cy="3027237"/>
            <a:chOff x="7106606" y="3675388"/>
            <a:chExt cx="4925970" cy="3027237"/>
          </a:xfrm>
        </p:grpSpPr>
        <p:grpSp>
          <p:nvGrpSpPr>
            <p:cNvPr id="1616" name="Google Shape;1616;p8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1617" name="Google Shape;1617;p8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1618" name="Google Shape;1618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19" name="Google Shape;1619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0" name="Google Shape;1620;p8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1" name="Google Shape;1621;p8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2" name="Google Shape;1622;p8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3" name="Google Shape;1623;p8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4" name="Google Shape;1624;p8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5" name="Google Shape;1625;p8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626" name="Google Shape;1626;p8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1627" name="Google Shape;1627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8" name="Google Shape;1628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9" name="Google Shape;1629;p8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0" name="Google Shape;1630;p8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1" name="Google Shape;1631;p8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2" name="Google Shape;1632;p8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3" name="Google Shape;1633;p8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4" name="Google Shape;1634;p8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1635" name="Google Shape;1635;p8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8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8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8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8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640" name="Google Shape;1640;p8"/>
          <p:cNvGrpSpPr/>
          <p:nvPr/>
        </p:nvGrpSpPr>
        <p:grpSpPr>
          <a:xfrm>
            <a:off x="431448" y="403434"/>
            <a:ext cx="3396139" cy="2723082"/>
            <a:chOff x="5353050" y="2833686"/>
            <a:chExt cx="1488947" cy="1193863"/>
          </a:xfrm>
        </p:grpSpPr>
        <p:sp>
          <p:nvSpPr>
            <p:cNvPr id="1641" name="Google Shape;1641;p8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2" name="Google Shape;1642;p8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3" name="Google Shape;1643;p8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4" name="Google Shape;1644;p8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5" name="Google Shape;1645;p8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6" name="Google Shape;1646;p8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7" name="Google Shape;1647;p8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8" name="Google Shape;1648;p8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9" name="Google Shape;1649;p8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0" name="Google Shape;1650;p8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1" name="Google Shape;1651;p8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2" name="Google Shape;1652;p8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3" name="Google Shape;1653;p8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4" name="Google Shape;1654;p8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5" name="Google Shape;1655;p8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6" name="Google Shape;1656;p8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7" name="Google Shape;1657;p8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8" name="Google Shape;1658;p8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9" name="Google Shape;1659;p8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0" name="Google Shape;1660;p8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1" name="Google Shape;1661;p8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2" name="Google Shape;1662;p8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3" name="Google Shape;1663;p8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4" name="Google Shape;1664;p8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5" name="Google Shape;1665;p8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6" name="Google Shape;1666;p8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7" name="Google Shape;1667;p8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8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9" name="Google Shape;1669;p8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0" name="Google Shape;1670;p8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1" name="Google Shape;1671;p8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2" name="Google Shape;1672;p8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3" name="Google Shape;1673;p8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4" name="Google Shape;1674;p8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5" name="Google Shape;1675;p8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6" name="Google Shape;1676;p8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7" name="Google Shape;1677;p8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8" name="Google Shape;1678;p8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9" name="Google Shape;1679;p8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0" name="Google Shape;1680;p8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1" name="Google Shape;1681;p8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2" name="Google Shape;1682;p8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3" name="Google Shape;1683;p8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4" name="Google Shape;1684;p8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8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6" name="Google Shape;1686;p8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7" name="Google Shape;1687;p8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8" name="Google Shape;1688;p8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9" name="Google Shape;1689;p8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8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8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8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8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8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5" name="Google Shape;1695;p8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8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8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8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8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8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p8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p8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8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8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8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8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8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8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8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8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8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8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8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8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8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8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8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8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8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8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8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8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8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8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8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6" name="Google Shape;1726;p8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7" name="Google Shape;1727;p8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8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9" name="Google Shape;1729;p8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0" name="Google Shape;1730;p8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1" name="Google Shape;1731;p8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2" name="Google Shape;1732;p8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3" name="Google Shape;1733;p8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4" name="Google Shape;1734;p8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35" name="Google Shape;1735;p8"/>
          <p:cNvGrpSpPr/>
          <p:nvPr/>
        </p:nvGrpSpPr>
        <p:grpSpPr>
          <a:xfrm rot="-3257908">
            <a:off x="1814466" y="2493793"/>
            <a:ext cx="2088696" cy="2686432"/>
            <a:chOff x="1315459" y="2611103"/>
            <a:chExt cx="1345200" cy="1730100"/>
          </a:xfrm>
        </p:grpSpPr>
        <p:sp>
          <p:nvSpPr>
            <p:cNvPr id="1736" name="Google Shape;1736;p8"/>
            <p:cNvSpPr/>
            <p:nvPr/>
          </p:nvSpPr>
          <p:spPr>
            <a:xfrm>
              <a:off x="1315459" y="2611103"/>
              <a:ext cx="1345200" cy="1730100"/>
            </a:xfrm>
            <a:prstGeom prst="roundRect">
              <a:avLst>
                <a:gd name="adj" fmla="val 6170"/>
              </a:avLst>
            </a:prstGeom>
            <a:solidFill>
              <a:srgbClr val="4D4D4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8"/>
            <p:cNvSpPr/>
            <p:nvPr/>
          </p:nvSpPr>
          <p:spPr>
            <a:xfrm>
              <a:off x="1417522" y="2694930"/>
              <a:ext cx="1127083" cy="273474"/>
            </a:xfrm>
            <a:custGeom>
              <a:avLst/>
              <a:gdLst/>
              <a:ahLst/>
              <a:cxnLst/>
              <a:rect l="l" t="t" r="r" b="b"/>
              <a:pathLst>
                <a:path w="1127083" h="273474" extrusionOk="0">
                  <a:moveTo>
                    <a:pt x="0" y="0"/>
                  </a:moveTo>
                  <a:lnTo>
                    <a:pt x="1127084" y="0"/>
                  </a:lnTo>
                  <a:lnTo>
                    <a:pt x="1127084" y="273474"/>
                  </a:lnTo>
                  <a:lnTo>
                    <a:pt x="0" y="27347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8"/>
            <p:cNvSpPr/>
            <p:nvPr/>
          </p:nvSpPr>
          <p:spPr>
            <a:xfrm>
              <a:off x="1432315" y="2713402"/>
              <a:ext cx="1096793" cy="236531"/>
            </a:xfrm>
            <a:custGeom>
              <a:avLst/>
              <a:gdLst/>
              <a:ahLst/>
              <a:cxnLst/>
              <a:rect l="l" t="t" r="r" b="b"/>
              <a:pathLst>
                <a:path w="1096793" h="236531" extrusionOk="0">
                  <a:moveTo>
                    <a:pt x="0" y="0"/>
                  </a:moveTo>
                  <a:lnTo>
                    <a:pt x="1096793" y="0"/>
                  </a:lnTo>
                  <a:lnTo>
                    <a:pt x="1096793" y="236531"/>
                  </a:lnTo>
                  <a:lnTo>
                    <a:pt x="0" y="23653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8"/>
            <p:cNvSpPr/>
            <p:nvPr/>
          </p:nvSpPr>
          <p:spPr>
            <a:xfrm>
              <a:off x="141752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8"/>
            <p:cNvSpPr/>
            <p:nvPr/>
          </p:nvSpPr>
          <p:spPr>
            <a:xfrm>
              <a:off x="165178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8"/>
            <p:cNvSpPr/>
            <p:nvPr/>
          </p:nvSpPr>
          <p:spPr>
            <a:xfrm>
              <a:off x="18861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8"/>
            <p:cNvSpPr/>
            <p:nvPr/>
          </p:nvSpPr>
          <p:spPr>
            <a:xfrm>
              <a:off x="212046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8"/>
            <p:cNvSpPr/>
            <p:nvPr/>
          </p:nvSpPr>
          <p:spPr>
            <a:xfrm>
              <a:off x="23547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8"/>
            <p:cNvSpPr/>
            <p:nvPr/>
          </p:nvSpPr>
          <p:spPr>
            <a:xfrm>
              <a:off x="141752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8"/>
            <p:cNvSpPr/>
            <p:nvPr/>
          </p:nvSpPr>
          <p:spPr>
            <a:xfrm>
              <a:off x="165178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8"/>
            <p:cNvSpPr/>
            <p:nvPr/>
          </p:nvSpPr>
          <p:spPr>
            <a:xfrm>
              <a:off x="18861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7" name="Google Shape;1747;p8"/>
            <p:cNvSpPr/>
            <p:nvPr/>
          </p:nvSpPr>
          <p:spPr>
            <a:xfrm>
              <a:off x="212046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8" name="Google Shape;1748;p8"/>
            <p:cNvSpPr/>
            <p:nvPr/>
          </p:nvSpPr>
          <p:spPr>
            <a:xfrm>
              <a:off x="23547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8"/>
            <p:cNvSpPr/>
            <p:nvPr/>
          </p:nvSpPr>
          <p:spPr>
            <a:xfrm>
              <a:off x="141752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0" name="Google Shape;1750;p8"/>
            <p:cNvSpPr/>
            <p:nvPr/>
          </p:nvSpPr>
          <p:spPr>
            <a:xfrm>
              <a:off x="165178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1" name="Google Shape;1751;p8"/>
            <p:cNvSpPr/>
            <p:nvPr/>
          </p:nvSpPr>
          <p:spPr>
            <a:xfrm>
              <a:off x="18861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8"/>
            <p:cNvSpPr/>
            <p:nvPr/>
          </p:nvSpPr>
          <p:spPr>
            <a:xfrm>
              <a:off x="212046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8"/>
            <p:cNvSpPr/>
            <p:nvPr/>
          </p:nvSpPr>
          <p:spPr>
            <a:xfrm>
              <a:off x="23547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p8"/>
            <p:cNvSpPr/>
            <p:nvPr/>
          </p:nvSpPr>
          <p:spPr>
            <a:xfrm>
              <a:off x="141752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8"/>
            <p:cNvSpPr/>
            <p:nvPr/>
          </p:nvSpPr>
          <p:spPr>
            <a:xfrm>
              <a:off x="165178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6" name="Google Shape;1756;p8"/>
            <p:cNvSpPr/>
            <p:nvPr/>
          </p:nvSpPr>
          <p:spPr>
            <a:xfrm>
              <a:off x="18861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7" name="Google Shape;1757;p8"/>
            <p:cNvSpPr/>
            <p:nvPr/>
          </p:nvSpPr>
          <p:spPr>
            <a:xfrm>
              <a:off x="212046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8" name="Google Shape;1758;p8"/>
            <p:cNvSpPr/>
            <p:nvPr/>
          </p:nvSpPr>
          <p:spPr>
            <a:xfrm>
              <a:off x="23547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9" name="Google Shape;1759;p8"/>
            <p:cNvSpPr/>
            <p:nvPr/>
          </p:nvSpPr>
          <p:spPr>
            <a:xfrm>
              <a:off x="1432315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0" name="Google Shape;1760;p8"/>
            <p:cNvSpPr/>
            <p:nvPr/>
          </p:nvSpPr>
          <p:spPr>
            <a:xfrm>
              <a:off x="1666107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1" name="Google Shape;1761;p8"/>
            <p:cNvSpPr/>
            <p:nvPr/>
          </p:nvSpPr>
          <p:spPr>
            <a:xfrm>
              <a:off x="1899898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2" name="Google Shape;1762;p8"/>
            <p:cNvSpPr/>
            <p:nvPr/>
          </p:nvSpPr>
          <p:spPr>
            <a:xfrm>
              <a:off x="2133690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3" name="Google Shape;1763;p8"/>
            <p:cNvSpPr/>
            <p:nvPr/>
          </p:nvSpPr>
          <p:spPr>
            <a:xfrm>
              <a:off x="2367481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4" name="Google Shape;1764;p8"/>
            <p:cNvSpPr/>
            <p:nvPr/>
          </p:nvSpPr>
          <p:spPr>
            <a:xfrm>
              <a:off x="1432315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5" name="Google Shape;1765;p8"/>
            <p:cNvSpPr/>
            <p:nvPr/>
          </p:nvSpPr>
          <p:spPr>
            <a:xfrm>
              <a:off x="1666107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6" name="Google Shape;1766;p8"/>
            <p:cNvSpPr/>
            <p:nvPr/>
          </p:nvSpPr>
          <p:spPr>
            <a:xfrm>
              <a:off x="1899898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7" name="Google Shape;1767;p8"/>
            <p:cNvSpPr/>
            <p:nvPr/>
          </p:nvSpPr>
          <p:spPr>
            <a:xfrm>
              <a:off x="2133690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8"/>
            <p:cNvSpPr/>
            <p:nvPr/>
          </p:nvSpPr>
          <p:spPr>
            <a:xfrm>
              <a:off x="2367481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9" name="Google Shape;1769;p8"/>
            <p:cNvSpPr/>
            <p:nvPr/>
          </p:nvSpPr>
          <p:spPr>
            <a:xfrm>
              <a:off x="1430437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0" name="Google Shape;1770;p8"/>
            <p:cNvSpPr/>
            <p:nvPr/>
          </p:nvSpPr>
          <p:spPr>
            <a:xfrm>
              <a:off x="1664228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1" name="Google Shape;1771;p8"/>
            <p:cNvSpPr/>
            <p:nvPr/>
          </p:nvSpPr>
          <p:spPr>
            <a:xfrm>
              <a:off x="1898020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2" name="Google Shape;1772;p8"/>
            <p:cNvSpPr/>
            <p:nvPr/>
          </p:nvSpPr>
          <p:spPr>
            <a:xfrm>
              <a:off x="2131733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3" name="Google Shape;1773;p8"/>
            <p:cNvSpPr/>
            <p:nvPr/>
          </p:nvSpPr>
          <p:spPr>
            <a:xfrm>
              <a:off x="2365525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4" name="Google Shape;1774;p8"/>
            <p:cNvSpPr/>
            <p:nvPr/>
          </p:nvSpPr>
          <p:spPr>
            <a:xfrm>
              <a:off x="1430437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5" name="Google Shape;1775;p8"/>
            <p:cNvSpPr/>
            <p:nvPr/>
          </p:nvSpPr>
          <p:spPr>
            <a:xfrm>
              <a:off x="1664228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6" name="Google Shape;1776;p8"/>
            <p:cNvSpPr/>
            <p:nvPr/>
          </p:nvSpPr>
          <p:spPr>
            <a:xfrm>
              <a:off x="1898020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7" name="Google Shape;1777;p8"/>
            <p:cNvSpPr/>
            <p:nvPr/>
          </p:nvSpPr>
          <p:spPr>
            <a:xfrm>
              <a:off x="2131733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8" name="Google Shape;1778;p8"/>
            <p:cNvSpPr/>
            <p:nvPr/>
          </p:nvSpPr>
          <p:spPr>
            <a:xfrm>
              <a:off x="2365525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9" name="Google Shape;1779;p8"/>
            <p:cNvSpPr/>
            <p:nvPr/>
          </p:nvSpPr>
          <p:spPr>
            <a:xfrm>
              <a:off x="2003997" y="2713402"/>
              <a:ext cx="525894" cy="236531"/>
            </a:xfrm>
            <a:custGeom>
              <a:avLst/>
              <a:gdLst/>
              <a:ahLst/>
              <a:cxnLst/>
              <a:rect l="l" t="t" r="r" b="b"/>
              <a:pathLst>
                <a:path w="525894" h="236531" extrusionOk="0">
                  <a:moveTo>
                    <a:pt x="174228" y="0"/>
                  </a:moveTo>
                  <a:lnTo>
                    <a:pt x="525894" y="0"/>
                  </a:lnTo>
                  <a:lnTo>
                    <a:pt x="525894" y="236531"/>
                  </a:lnTo>
                  <a:lnTo>
                    <a:pt x="0" y="236531"/>
                  </a:lnTo>
                  <a:lnTo>
                    <a:pt x="174228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0" name="Google Shape;1780;p8"/>
            <p:cNvSpPr/>
            <p:nvPr/>
          </p:nvSpPr>
          <p:spPr>
            <a:xfrm>
              <a:off x="141752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1" name="Google Shape;1781;p8"/>
            <p:cNvSpPr/>
            <p:nvPr/>
          </p:nvSpPr>
          <p:spPr>
            <a:xfrm>
              <a:off x="165178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2" name="Google Shape;1782;p8"/>
            <p:cNvSpPr/>
            <p:nvPr/>
          </p:nvSpPr>
          <p:spPr>
            <a:xfrm>
              <a:off x="18861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3" name="Google Shape;1783;p8"/>
            <p:cNvSpPr/>
            <p:nvPr/>
          </p:nvSpPr>
          <p:spPr>
            <a:xfrm>
              <a:off x="212046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4" name="Google Shape;1784;p8"/>
            <p:cNvSpPr/>
            <p:nvPr/>
          </p:nvSpPr>
          <p:spPr>
            <a:xfrm>
              <a:off x="23547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5" name="Google Shape;1785;p8"/>
            <p:cNvSpPr/>
            <p:nvPr/>
          </p:nvSpPr>
          <p:spPr>
            <a:xfrm>
              <a:off x="1430437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6" name="Google Shape;1786;p8"/>
            <p:cNvSpPr/>
            <p:nvPr/>
          </p:nvSpPr>
          <p:spPr>
            <a:xfrm>
              <a:off x="1664228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7" name="Google Shape;1787;p8"/>
            <p:cNvSpPr/>
            <p:nvPr/>
          </p:nvSpPr>
          <p:spPr>
            <a:xfrm>
              <a:off x="1898020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8" name="Google Shape;1788;p8"/>
            <p:cNvSpPr/>
            <p:nvPr/>
          </p:nvSpPr>
          <p:spPr>
            <a:xfrm>
              <a:off x="2131733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9" name="Google Shape;1789;p8"/>
            <p:cNvSpPr/>
            <p:nvPr/>
          </p:nvSpPr>
          <p:spPr>
            <a:xfrm>
              <a:off x="2365525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90" name="Google Shape;1790;p8"/>
          <p:cNvGrpSpPr/>
          <p:nvPr/>
        </p:nvGrpSpPr>
        <p:grpSpPr>
          <a:xfrm rot="-10132101">
            <a:off x="3930351" y="4490021"/>
            <a:ext cx="1350503" cy="2176552"/>
            <a:chOff x="5781734" y="2919412"/>
            <a:chExt cx="632081" cy="1018700"/>
          </a:xfrm>
        </p:grpSpPr>
        <p:sp>
          <p:nvSpPr>
            <p:cNvPr id="1791" name="Google Shape;1791;p8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8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p8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4" name="Google Shape;1794;p8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8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8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8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8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8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8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01" name="Google Shape;1801;p8"/>
          <p:cNvGrpSpPr/>
          <p:nvPr/>
        </p:nvGrpSpPr>
        <p:grpSpPr>
          <a:xfrm rot="-3072723">
            <a:off x="4041881" y="3263421"/>
            <a:ext cx="3510686" cy="2651481"/>
            <a:chOff x="5102217" y="2695575"/>
            <a:chExt cx="1971523" cy="1489013"/>
          </a:xfrm>
        </p:grpSpPr>
        <p:sp>
          <p:nvSpPr>
            <p:cNvPr id="1802" name="Google Shape;1802;p8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3" name="Google Shape;1803;p8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4" name="Google Shape;1804;p8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5" name="Google Shape;1805;p8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6" name="Google Shape;1806;p8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7" name="Google Shape;1807;p8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8" name="Google Shape;1808;p8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9" name="Google Shape;1809;p8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0" name="Google Shape;1810;p8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1" name="Google Shape;1811;p8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2" name="Google Shape;1812;p8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3" name="Google Shape;1813;p8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4" name="Google Shape;1814;p8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5" name="Google Shape;1815;p8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6" name="Google Shape;1816;p8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17" name="Google Shape;1817;p8"/>
          <p:cNvGrpSpPr/>
          <p:nvPr/>
        </p:nvGrpSpPr>
        <p:grpSpPr>
          <a:xfrm rot="6356396">
            <a:off x="5946515" y="3288270"/>
            <a:ext cx="1251787" cy="3095320"/>
            <a:chOff x="5662611" y="2352674"/>
            <a:chExt cx="869442" cy="2149888"/>
          </a:xfrm>
        </p:grpSpPr>
        <p:sp>
          <p:nvSpPr>
            <p:cNvPr id="1818" name="Google Shape;1818;p8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9" name="Google Shape;1819;p8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0" name="Google Shape;1820;p8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1" name="Google Shape;1821;p8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2" name="Google Shape;1822;p8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3" name="Google Shape;1823;p8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4" name="Google Shape;1824;p8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25" name="Google Shape;1825;p8"/>
          <p:cNvGrpSpPr/>
          <p:nvPr/>
        </p:nvGrpSpPr>
        <p:grpSpPr>
          <a:xfrm rot="6676291">
            <a:off x="5351535" y="3842414"/>
            <a:ext cx="2344233" cy="2428569"/>
            <a:chOff x="5281612" y="2586132"/>
            <a:chExt cx="1628298" cy="1686877"/>
          </a:xfrm>
        </p:grpSpPr>
        <p:sp>
          <p:nvSpPr>
            <p:cNvPr id="1826" name="Google Shape;1826;p8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7" name="Google Shape;1827;p8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8" name="Google Shape;1828;p8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9" name="Google Shape;1829;p8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0" name="Google Shape;1830;p8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1" name="Google Shape;1831;p8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2" name="Google Shape;1832;p8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33" name="Google Shape;1833;p8"/>
          <p:cNvGrpSpPr/>
          <p:nvPr/>
        </p:nvGrpSpPr>
        <p:grpSpPr>
          <a:xfrm rot="10800000">
            <a:off x="5624782" y="3686348"/>
            <a:ext cx="1003255" cy="3171712"/>
            <a:chOff x="5747859" y="2329719"/>
            <a:chExt cx="696850" cy="2203037"/>
          </a:xfrm>
        </p:grpSpPr>
        <p:sp>
          <p:nvSpPr>
            <p:cNvPr id="1834" name="Google Shape;1834;p8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5" name="Google Shape;1835;p8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6" name="Google Shape;1836;p8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7" name="Google Shape;1837;p8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8" name="Google Shape;1838;p8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9" name="Google Shape;1839;p8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0" name="Google Shape;1840;p8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41" name="Google Shape;1841;p8"/>
          <p:cNvGrpSpPr/>
          <p:nvPr/>
        </p:nvGrpSpPr>
        <p:grpSpPr>
          <a:xfrm rot="5915486">
            <a:off x="7159599" y="486320"/>
            <a:ext cx="4226227" cy="3887196"/>
            <a:chOff x="5252920" y="2652722"/>
            <a:chExt cx="1688542" cy="1553086"/>
          </a:xfrm>
        </p:grpSpPr>
        <p:sp>
          <p:nvSpPr>
            <p:cNvPr id="1842" name="Google Shape;1842;p8"/>
            <p:cNvSpPr/>
            <p:nvPr/>
          </p:nvSpPr>
          <p:spPr>
            <a:xfrm>
              <a:off x="5895212" y="3373278"/>
              <a:ext cx="1041117" cy="287641"/>
            </a:xfrm>
            <a:custGeom>
              <a:avLst/>
              <a:gdLst/>
              <a:ahLst/>
              <a:cxnLst/>
              <a:rect l="l" t="t" r="r" b="b"/>
              <a:pathLst>
                <a:path w="1041117" h="287641" extrusionOk="0">
                  <a:moveTo>
                    <a:pt x="1040695" y="251574"/>
                  </a:moveTo>
                  <a:cubicBezTo>
                    <a:pt x="1045934" y="211283"/>
                    <a:pt x="985736" y="199853"/>
                    <a:pt x="957352" y="194424"/>
                  </a:cubicBezTo>
                  <a:cubicBezTo>
                    <a:pt x="904298" y="183470"/>
                    <a:pt x="852577" y="167658"/>
                    <a:pt x="800570" y="153276"/>
                  </a:cubicBezTo>
                  <a:lnTo>
                    <a:pt x="552920" y="84886"/>
                  </a:lnTo>
                  <a:lnTo>
                    <a:pt x="414331" y="46786"/>
                  </a:lnTo>
                  <a:lnTo>
                    <a:pt x="244501" y="-267"/>
                  </a:lnTo>
                  <a:cubicBezTo>
                    <a:pt x="181064" y="18706"/>
                    <a:pt x="114408" y="24450"/>
                    <a:pt x="48667" y="16592"/>
                  </a:cubicBezTo>
                  <a:cubicBezTo>
                    <a:pt x="36665" y="14973"/>
                    <a:pt x="25902" y="13163"/>
                    <a:pt x="15615" y="10972"/>
                  </a:cubicBezTo>
                  <a:lnTo>
                    <a:pt x="-101" y="121272"/>
                  </a:lnTo>
                  <a:cubicBezTo>
                    <a:pt x="15710" y="126225"/>
                    <a:pt x="28474" y="131559"/>
                    <a:pt x="35617" y="134416"/>
                  </a:cubicBezTo>
                  <a:cubicBezTo>
                    <a:pt x="130867" y="172516"/>
                    <a:pt x="236404" y="187566"/>
                    <a:pt x="336798" y="204425"/>
                  </a:cubicBezTo>
                  <a:cubicBezTo>
                    <a:pt x="401473" y="215379"/>
                    <a:pt x="466433" y="225094"/>
                    <a:pt x="531489" y="234143"/>
                  </a:cubicBezTo>
                  <a:cubicBezTo>
                    <a:pt x="557111" y="237858"/>
                    <a:pt x="582733" y="241287"/>
                    <a:pt x="608356" y="244716"/>
                  </a:cubicBezTo>
                  <a:cubicBezTo>
                    <a:pt x="724084" y="260051"/>
                    <a:pt x="842290" y="280911"/>
                    <a:pt x="958971" y="287102"/>
                  </a:cubicBezTo>
                  <a:cubicBezTo>
                    <a:pt x="983545" y="288435"/>
                    <a:pt x="1036123" y="286054"/>
                    <a:pt x="1040600" y="2521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3" name="Google Shape;1843;p8"/>
            <p:cNvSpPr/>
            <p:nvPr/>
          </p:nvSpPr>
          <p:spPr>
            <a:xfrm>
              <a:off x="5252920" y="3285552"/>
              <a:ext cx="657817" cy="378668"/>
            </a:xfrm>
            <a:custGeom>
              <a:avLst/>
              <a:gdLst/>
              <a:ahLst/>
              <a:cxnLst/>
              <a:rect l="l" t="t" r="r" b="b"/>
              <a:pathLst>
                <a:path w="657817" h="378668" extrusionOk="0">
                  <a:moveTo>
                    <a:pt x="657716" y="96983"/>
                  </a:moveTo>
                  <a:cubicBezTo>
                    <a:pt x="622188" y="89458"/>
                    <a:pt x="592756" y="77933"/>
                    <a:pt x="535034" y="62979"/>
                  </a:cubicBezTo>
                  <a:cubicBezTo>
                    <a:pt x="472836" y="47167"/>
                    <a:pt x="230234" y="-6363"/>
                    <a:pt x="171179" y="304"/>
                  </a:cubicBezTo>
                  <a:cubicBezTo>
                    <a:pt x="116782" y="6286"/>
                    <a:pt x="67404" y="34833"/>
                    <a:pt x="35067" y="78981"/>
                  </a:cubicBezTo>
                  <a:cubicBezTo>
                    <a:pt x="-25828" y="164773"/>
                    <a:pt x="-5643" y="283692"/>
                    <a:pt x="80149" y="344585"/>
                  </a:cubicBezTo>
                  <a:cubicBezTo>
                    <a:pt x="80177" y="344605"/>
                    <a:pt x="80196" y="344614"/>
                    <a:pt x="80215" y="344633"/>
                  </a:cubicBezTo>
                  <a:cubicBezTo>
                    <a:pt x="147652" y="392258"/>
                    <a:pt x="235187" y="383876"/>
                    <a:pt x="308053" y="354158"/>
                  </a:cubicBezTo>
                  <a:cubicBezTo>
                    <a:pt x="345258" y="338890"/>
                    <a:pt x="380167" y="318535"/>
                    <a:pt x="411781" y="293674"/>
                  </a:cubicBezTo>
                  <a:cubicBezTo>
                    <a:pt x="444261" y="267766"/>
                    <a:pt x="463787" y="227761"/>
                    <a:pt x="502078" y="209188"/>
                  </a:cubicBezTo>
                  <a:cubicBezTo>
                    <a:pt x="550941" y="185375"/>
                    <a:pt x="605329" y="195757"/>
                    <a:pt x="642000" y="207473"/>
                  </a:cubicBezTo>
                  <a:lnTo>
                    <a:pt x="657716" y="96983"/>
                  </a:lnTo>
                  <a:close/>
                  <a:moveTo>
                    <a:pt x="159654" y="263671"/>
                  </a:moveTo>
                  <a:cubicBezTo>
                    <a:pt x="120659" y="236086"/>
                    <a:pt x="111410" y="182117"/>
                    <a:pt x="138994" y="143113"/>
                  </a:cubicBezTo>
                  <a:cubicBezTo>
                    <a:pt x="166579" y="104117"/>
                    <a:pt x="220547" y="94869"/>
                    <a:pt x="259542" y="122453"/>
                  </a:cubicBezTo>
                  <a:cubicBezTo>
                    <a:pt x="298538" y="150037"/>
                    <a:pt x="307787" y="204016"/>
                    <a:pt x="280212" y="243011"/>
                  </a:cubicBezTo>
                  <a:cubicBezTo>
                    <a:pt x="280183" y="243040"/>
                    <a:pt x="280164" y="243068"/>
                    <a:pt x="280145" y="243097"/>
                  </a:cubicBezTo>
                  <a:cubicBezTo>
                    <a:pt x="252532" y="282025"/>
                    <a:pt x="198611" y="291226"/>
                    <a:pt x="159654" y="2636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4" name="Google Shape;1844;p8"/>
            <p:cNvSpPr/>
            <p:nvPr/>
          </p:nvSpPr>
          <p:spPr>
            <a:xfrm>
              <a:off x="5899974" y="3438333"/>
              <a:ext cx="1041488" cy="222711"/>
            </a:xfrm>
            <a:custGeom>
              <a:avLst/>
              <a:gdLst/>
              <a:ahLst/>
              <a:cxnLst/>
              <a:rect l="l" t="t" r="r" b="b"/>
              <a:pathLst>
                <a:path w="1041488" h="222711" extrusionOk="0">
                  <a:moveTo>
                    <a:pt x="958971" y="222141"/>
                  </a:moveTo>
                  <a:cubicBezTo>
                    <a:pt x="842194" y="215855"/>
                    <a:pt x="723989" y="194995"/>
                    <a:pt x="608356" y="179565"/>
                  </a:cubicBezTo>
                  <a:cubicBezTo>
                    <a:pt x="582733" y="176136"/>
                    <a:pt x="557016" y="172707"/>
                    <a:pt x="531489" y="168992"/>
                  </a:cubicBezTo>
                  <a:cubicBezTo>
                    <a:pt x="466462" y="159915"/>
                    <a:pt x="401568" y="150009"/>
                    <a:pt x="336798" y="139274"/>
                  </a:cubicBezTo>
                  <a:cubicBezTo>
                    <a:pt x="236404" y="122129"/>
                    <a:pt x="130772" y="106699"/>
                    <a:pt x="35617" y="69075"/>
                  </a:cubicBezTo>
                  <a:cubicBezTo>
                    <a:pt x="28188" y="66027"/>
                    <a:pt x="15710" y="60788"/>
                    <a:pt x="-101" y="55930"/>
                  </a:cubicBezTo>
                  <a:lnTo>
                    <a:pt x="7900" y="-267"/>
                  </a:lnTo>
                  <a:cubicBezTo>
                    <a:pt x="17425" y="3066"/>
                    <a:pt x="25045" y="6305"/>
                    <a:pt x="30188" y="8305"/>
                  </a:cubicBezTo>
                  <a:cubicBezTo>
                    <a:pt x="125438" y="46405"/>
                    <a:pt x="230975" y="61550"/>
                    <a:pt x="331369" y="78505"/>
                  </a:cubicBezTo>
                  <a:cubicBezTo>
                    <a:pt x="396043" y="89458"/>
                    <a:pt x="461004" y="99174"/>
                    <a:pt x="526060" y="108223"/>
                  </a:cubicBezTo>
                  <a:cubicBezTo>
                    <a:pt x="551587" y="112032"/>
                    <a:pt x="577209" y="115366"/>
                    <a:pt x="602926" y="118795"/>
                  </a:cubicBezTo>
                  <a:cubicBezTo>
                    <a:pt x="718560" y="134226"/>
                    <a:pt x="836765" y="155181"/>
                    <a:pt x="953447" y="161372"/>
                  </a:cubicBezTo>
                  <a:cubicBezTo>
                    <a:pt x="970591" y="162324"/>
                    <a:pt x="1001072" y="161372"/>
                    <a:pt x="1020122" y="149561"/>
                  </a:cubicBezTo>
                  <a:cubicBezTo>
                    <a:pt x="1034418" y="156352"/>
                    <a:pt x="1042867" y="171440"/>
                    <a:pt x="1041172" y="187185"/>
                  </a:cubicBezTo>
                  <a:cubicBezTo>
                    <a:pt x="1036885" y="221189"/>
                    <a:pt x="984022" y="223570"/>
                    <a:pt x="959447" y="2221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5" name="Google Shape;1845;p8"/>
            <p:cNvSpPr/>
            <p:nvPr/>
          </p:nvSpPr>
          <p:spPr>
            <a:xfrm>
              <a:off x="5257657" y="3421247"/>
              <a:ext cx="650509" cy="244044"/>
            </a:xfrm>
            <a:custGeom>
              <a:avLst/>
              <a:gdLst/>
              <a:ahLst/>
              <a:cxnLst/>
              <a:rect l="l" t="t" r="r" b="b"/>
              <a:pathLst>
                <a:path w="650509" h="244044" extrusionOk="0">
                  <a:moveTo>
                    <a:pt x="650408" y="16915"/>
                  </a:moveTo>
                  <a:cubicBezTo>
                    <a:pt x="646312" y="15295"/>
                    <a:pt x="641836" y="13866"/>
                    <a:pt x="636978" y="12342"/>
                  </a:cubicBezTo>
                  <a:lnTo>
                    <a:pt x="636978" y="12342"/>
                  </a:lnTo>
                  <a:cubicBezTo>
                    <a:pt x="600307" y="532"/>
                    <a:pt x="545728" y="-9565"/>
                    <a:pt x="496960" y="14057"/>
                  </a:cubicBezTo>
                  <a:cubicBezTo>
                    <a:pt x="458860" y="33107"/>
                    <a:pt x="439144" y="72731"/>
                    <a:pt x="406473" y="98448"/>
                  </a:cubicBezTo>
                  <a:cubicBezTo>
                    <a:pt x="374869" y="123299"/>
                    <a:pt x="339960" y="143616"/>
                    <a:pt x="302745" y="158837"/>
                  </a:cubicBezTo>
                  <a:cubicBezTo>
                    <a:pt x="229689" y="188174"/>
                    <a:pt x="142154" y="196937"/>
                    <a:pt x="74717" y="149312"/>
                  </a:cubicBezTo>
                  <a:cubicBezTo>
                    <a:pt x="37827" y="123233"/>
                    <a:pt x="11471" y="84818"/>
                    <a:pt x="422" y="41013"/>
                  </a:cubicBezTo>
                  <a:cubicBezTo>
                    <a:pt x="-4512" y="107431"/>
                    <a:pt x="25701" y="171582"/>
                    <a:pt x="80051" y="210082"/>
                  </a:cubicBezTo>
                  <a:cubicBezTo>
                    <a:pt x="147488" y="257707"/>
                    <a:pt x="235118" y="249134"/>
                    <a:pt x="308079" y="219607"/>
                  </a:cubicBezTo>
                  <a:cubicBezTo>
                    <a:pt x="345265" y="204348"/>
                    <a:pt x="380174" y="184021"/>
                    <a:pt x="411807" y="159218"/>
                  </a:cubicBezTo>
                  <a:cubicBezTo>
                    <a:pt x="444382" y="133310"/>
                    <a:pt x="463908" y="93400"/>
                    <a:pt x="502294" y="74827"/>
                  </a:cubicBezTo>
                  <a:cubicBezTo>
                    <a:pt x="551157" y="51014"/>
                    <a:pt x="605640" y="61301"/>
                    <a:pt x="642312" y="73112"/>
                  </a:cubicBezTo>
                  <a:lnTo>
                    <a:pt x="650313" y="1710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6" name="Google Shape;1846;p8"/>
            <p:cNvSpPr/>
            <p:nvPr/>
          </p:nvSpPr>
          <p:spPr>
            <a:xfrm>
              <a:off x="5958934" y="3263169"/>
              <a:ext cx="586331" cy="942639"/>
            </a:xfrm>
            <a:custGeom>
              <a:avLst/>
              <a:gdLst/>
              <a:ahLst/>
              <a:cxnLst/>
              <a:rect l="l" t="t" r="r" b="b"/>
              <a:pathLst>
                <a:path w="586331" h="942639" extrusionOk="0">
                  <a:moveTo>
                    <a:pt x="573970" y="849744"/>
                  </a:moveTo>
                  <a:cubicBezTo>
                    <a:pt x="529393" y="741730"/>
                    <a:pt x="470434" y="637050"/>
                    <a:pt x="417570" y="533037"/>
                  </a:cubicBezTo>
                  <a:cubicBezTo>
                    <a:pt x="405854" y="509892"/>
                    <a:pt x="394138" y="486841"/>
                    <a:pt x="382137" y="463981"/>
                  </a:cubicBezTo>
                  <a:cubicBezTo>
                    <a:pt x="352038" y="405593"/>
                    <a:pt x="321177" y="347491"/>
                    <a:pt x="289554" y="290150"/>
                  </a:cubicBezTo>
                  <a:cubicBezTo>
                    <a:pt x="240119" y="200996"/>
                    <a:pt x="190494" y="106413"/>
                    <a:pt x="123343" y="29070"/>
                  </a:cubicBezTo>
                  <a:cubicBezTo>
                    <a:pt x="118104" y="23069"/>
                    <a:pt x="108960" y="13068"/>
                    <a:pt x="99054" y="-267"/>
                  </a:cubicBezTo>
                  <a:lnTo>
                    <a:pt x="-101" y="51168"/>
                  </a:lnTo>
                  <a:cubicBezTo>
                    <a:pt x="5518" y="60026"/>
                    <a:pt x="10662" y="69646"/>
                    <a:pt x="16186" y="80505"/>
                  </a:cubicBezTo>
                  <a:cubicBezTo>
                    <a:pt x="45542" y="139921"/>
                    <a:pt x="62211" y="204796"/>
                    <a:pt x="65145" y="271005"/>
                  </a:cubicBezTo>
                  <a:cubicBezTo>
                    <a:pt x="98673" y="319325"/>
                    <a:pt x="132268" y="367560"/>
                    <a:pt x="165919" y="415689"/>
                  </a:cubicBezTo>
                  <a:cubicBezTo>
                    <a:pt x="193256" y="455123"/>
                    <a:pt x="220783" y="494461"/>
                    <a:pt x="248120" y="533800"/>
                  </a:cubicBezTo>
                  <a:cubicBezTo>
                    <a:pt x="297079" y="604161"/>
                    <a:pt x="346009" y="674484"/>
                    <a:pt x="394900" y="744778"/>
                  </a:cubicBezTo>
                  <a:cubicBezTo>
                    <a:pt x="425857" y="789165"/>
                    <a:pt x="457861" y="832789"/>
                    <a:pt x="485769" y="879081"/>
                  </a:cubicBezTo>
                  <a:cubicBezTo>
                    <a:pt x="500723" y="903846"/>
                    <a:pt x="531489" y="956900"/>
                    <a:pt x="567970" y="938612"/>
                  </a:cubicBezTo>
                  <a:cubicBezTo>
                    <a:pt x="598640" y="923277"/>
                    <a:pt x="583495" y="872794"/>
                    <a:pt x="573970" y="8499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7" name="Google Shape;1847;p8"/>
            <p:cNvSpPr/>
            <p:nvPr/>
          </p:nvSpPr>
          <p:spPr>
            <a:xfrm>
              <a:off x="5702214" y="2652722"/>
              <a:ext cx="383206" cy="662072"/>
            </a:xfrm>
            <a:custGeom>
              <a:avLst/>
              <a:gdLst/>
              <a:ahLst/>
              <a:cxnLst/>
              <a:rect l="l" t="t" r="r" b="b"/>
              <a:pathLst>
                <a:path w="383206" h="662072" extrusionOk="0">
                  <a:moveTo>
                    <a:pt x="310530" y="477591"/>
                  </a:moveTo>
                  <a:cubicBezTo>
                    <a:pt x="315388" y="435205"/>
                    <a:pt x="346630" y="403582"/>
                    <a:pt x="360060" y="364339"/>
                  </a:cubicBezTo>
                  <a:cubicBezTo>
                    <a:pt x="373052" y="326344"/>
                    <a:pt x="380682" y="286720"/>
                    <a:pt x="382730" y="246610"/>
                  </a:cubicBezTo>
                  <a:cubicBezTo>
                    <a:pt x="386254" y="167934"/>
                    <a:pt x="365489" y="82590"/>
                    <a:pt x="298243" y="34774"/>
                  </a:cubicBezTo>
                  <a:cubicBezTo>
                    <a:pt x="212851" y="-25872"/>
                    <a:pt x="94465" y="-5812"/>
                    <a:pt x="33819" y="79580"/>
                  </a:cubicBezTo>
                  <a:cubicBezTo>
                    <a:pt x="33753" y="79656"/>
                    <a:pt x="33695" y="79742"/>
                    <a:pt x="33638" y="79828"/>
                  </a:cubicBezTo>
                  <a:cubicBezTo>
                    <a:pt x="2949" y="125071"/>
                    <a:pt x="-7414" y="181097"/>
                    <a:pt x="5063" y="234323"/>
                  </a:cubicBezTo>
                  <a:cubicBezTo>
                    <a:pt x="18208" y="292045"/>
                    <a:pt x="148700" y="503499"/>
                    <a:pt x="184133" y="557030"/>
                  </a:cubicBezTo>
                  <a:cubicBezTo>
                    <a:pt x="217090" y="606560"/>
                    <a:pt x="237759" y="630658"/>
                    <a:pt x="256619" y="661805"/>
                  </a:cubicBezTo>
                  <a:lnTo>
                    <a:pt x="355393" y="610465"/>
                  </a:lnTo>
                  <a:cubicBezTo>
                    <a:pt x="332342" y="579795"/>
                    <a:pt x="304625" y="531598"/>
                    <a:pt x="310911" y="477877"/>
                  </a:cubicBezTo>
                  <a:close/>
                  <a:moveTo>
                    <a:pt x="148605" y="277566"/>
                  </a:moveTo>
                  <a:cubicBezTo>
                    <a:pt x="109715" y="250011"/>
                    <a:pt x="100533" y="196147"/>
                    <a:pt x="128079" y="157266"/>
                  </a:cubicBezTo>
                  <a:cubicBezTo>
                    <a:pt x="155635" y="118375"/>
                    <a:pt x="209498" y="109184"/>
                    <a:pt x="248389" y="136739"/>
                  </a:cubicBezTo>
                  <a:cubicBezTo>
                    <a:pt x="287280" y="164295"/>
                    <a:pt x="296462" y="218159"/>
                    <a:pt x="268906" y="257040"/>
                  </a:cubicBezTo>
                  <a:cubicBezTo>
                    <a:pt x="268877" y="257088"/>
                    <a:pt x="268839" y="257135"/>
                    <a:pt x="268811" y="257183"/>
                  </a:cubicBezTo>
                  <a:cubicBezTo>
                    <a:pt x="241160" y="295864"/>
                    <a:pt x="187467" y="304970"/>
                    <a:pt x="148605" y="2775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8" name="Google Shape;1848;p8"/>
            <p:cNvSpPr/>
            <p:nvPr/>
          </p:nvSpPr>
          <p:spPr>
            <a:xfrm>
              <a:off x="5960268" y="3277932"/>
              <a:ext cx="570350" cy="913233"/>
            </a:xfrm>
            <a:custGeom>
              <a:avLst/>
              <a:gdLst/>
              <a:ahLst/>
              <a:cxnLst/>
              <a:rect l="l" t="t" r="r" b="b"/>
              <a:pathLst>
                <a:path w="570350" h="913233" extrusionOk="0">
                  <a:moveTo>
                    <a:pt x="555111" y="910418"/>
                  </a:moveTo>
                  <a:cubicBezTo>
                    <a:pt x="522535" y="924991"/>
                    <a:pt x="492341" y="873366"/>
                    <a:pt x="477577" y="849077"/>
                  </a:cubicBezTo>
                  <a:cubicBezTo>
                    <a:pt x="450145" y="803738"/>
                    <a:pt x="419094" y="760780"/>
                    <a:pt x="388995" y="717156"/>
                  </a:cubicBezTo>
                  <a:cubicBezTo>
                    <a:pt x="341370" y="647938"/>
                    <a:pt x="293745" y="578786"/>
                    <a:pt x="246120" y="509701"/>
                  </a:cubicBezTo>
                  <a:cubicBezTo>
                    <a:pt x="219517" y="471030"/>
                    <a:pt x="192904" y="432292"/>
                    <a:pt x="166300" y="393496"/>
                  </a:cubicBezTo>
                  <a:cubicBezTo>
                    <a:pt x="133534" y="346062"/>
                    <a:pt x="100892" y="298627"/>
                    <a:pt x="68383" y="251193"/>
                  </a:cubicBezTo>
                  <a:cubicBezTo>
                    <a:pt x="62544" y="188080"/>
                    <a:pt x="44733" y="126663"/>
                    <a:pt x="15901" y="70218"/>
                  </a:cubicBezTo>
                  <a:cubicBezTo>
                    <a:pt x="10471" y="59645"/>
                    <a:pt x="5328" y="50406"/>
                    <a:pt x="-101" y="41643"/>
                  </a:cubicBezTo>
                  <a:lnTo>
                    <a:pt x="-101" y="41643"/>
                  </a:lnTo>
                  <a:lnTo>
                    <a:pt x="59906" y="13068"/>
                  </a:lnTo>
                  <a:lnTo>
                    <a:pt x="88481" y="-267"/>
                  </a:lnTo>
                  <a:lnTo>
                    <a:pt x="88481" y="-267"/>
                  </a:lnTo>
                  <a:lnTo>
                    <a:pt x="59906" y="13163"/>
                  </a:lnTo>
                  <a:cubicBezTo>
                    <a:pt x="65431" y="21831"/>
                    <a:pt x="70574" y="31165"/>
                    <a:pt x="76099" y="41738"/>
                  </a:cubicBezTo>
                  <a:cubicBezTo>
                    <a:pt x="104921" y="98345"/>
                    <a:pt x="122704" y="159924"/>
                    <a:pt x="128486" y="223189"/>
                  </a:cubicBezTo>
                  <a:cubicBezTo>
                    <a:pt x="161062" y="270624"/>
                    <a:pt x="193704" y="318030"/>
                    <a:pt x="226403" y="365398"/>
                  </a:cubicBezTo>
                  <a:cubicBezTo>
                    <a:pt x="252978" y="404069"/>
                    <a:pt x="279743" y="442741"/>
                    <a:pt x="306318" y="481602"/>
                  </a:cubicBezTo>
                  <a:cubicBezTo>
                    <a:pt x="353752" y="550878"/>
                    <a:pt x="401377" y="620029"/>
                    <a:pt x="449193" y="689057"/>
                  </a:cubicBezTo>
                  <a:cubicBezTo>
                    <a:pt x="479197" y="732682"/>
                    <a:pt x="510343" y="775734"/>
                    <a:pt x="537680" y="820978"/>
                  </a:cubicBezTo>
                  <a:cubicBezTo>
                    <a:pt x="546500" y="836733"/>
                    <a:pt x="556902" y="851534"/>
                    <a:pt x="568732" y="865174"/>
                  </a:cubicBezTo>
                  <a:cubicBezTo>
                    <a:pt x="572161" y="884224"/>
                    <a:pt x="570637" y="903274"/>
                    <a:pt x="555111" y="9104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9" name="Google Shape;1849;p8"/>
            <p:cNvSpPr/>
            <p:nvPr/>
          </p:nvSpPr>
          <p:spPr>
            <a:xfrm>
              <a:off x="5705557" y="2674619"/>
              <a:ext cx="341483" cy="625316"/>
            </a:xfrm>
            <a:custGeom>
              <a:avLst/>
              <a:gdLst/>
              <a:ahLst/>
              <a:cxnLst/>
              <a:rect l="l" t="t" r="r" b="b"/>
              <a:pathLst>
                <a:path w="341483" h="625316" extrusionOk="0">
                  <a:moveTo>
                    <a:pt x="341382" y="586187"/>
                  </a:moveTo>
                  <a:lnTo>
                    <a:pt x="310426" y="598760"/>
                  </a:lnTo>
                  <a:cubicBezTo>
                    <a:pt x="292424" y="567899"/>
                    <a:pt x="272326" y="543420"/>
                    <a:pt x="241084" y="493985"/>
                  </a:cubicBezTo>
                  <a:cubicBezTo>
                    <a:pt x="207080" y="440455"/>
                    <a:pt x="82398" y="229571"/>
                    <a:pt x="69634" y="174135"/>
                  </a:cubicBezTo>
                  <a:cubicBezTo>
                    <a:pt x="57537" y="124901"/>
                    <a:pt x="68005" y="72837"/>
                    <a:pt x="98209" y="32118"/>
                  </a:cubicBezTo>
                  <a:cubicBezTo>
                    <a:pt x="108125" y="19621"/>
                    <a:pt x="119878" y="8705"/>
                    <a:pt x="133071" y="-267"/>
                  </a:cubicBezTo>
                  <a:cubicBezTo>
                    <a:pt x="93761" y="6295"/>
                    <a:pt x="58261" y="27117"/>
                    <a:pt x="33344" y="58216"/>
                  </a:cubicBezTo>
                  <a:cubicBezTo>
                    <a:pt x="3216" y="99078"/>
                    <a:pt x="-7242" y="151190"/>
                    <a:pt x="4769" y="200520"/>
                  </a:cubicBezTo>
                  <a:cubicBezTo>
                    <a:pt x="17151" y="255765"/>
                    <a:pt x="141834" y="467220"/>
                    <a:pt x="176219" y="520274"/>
                  </a:cubicBezTo>
                  <a:cubicBezTo>
                    <a:pt x="207651" y="569899"/>
                    <a:pt x="227559" y="594474"/>
                    <a:pt x="245561" y="625049"/>
                  </a:cubicBezTo>
                  <a:lnTo>
                    <a:pt x="245561" y="625049"/>
                  </a:lnTo>
                  <a:lnTo>
                    <a:pt x="310426" y="598760"/>
                  </a:lnTo>
                  <a:lnTo>
                    <a:pt x="341192" y="586092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0" name="Google Shape;1850;p8"/>
            <p:cNvSpPr/>
            <p:nvPr/>
          </p:nvSpPr>
          <p:spPr>
            <a:xfrm>
              <a:off x="6062733" y="3421267"/>
              <a:ext cx="69351" cy="69353"/>
            </a:xfrm>
            <a:custGeom>
              <a:avLst/>
              <a:gdLst/>
              <a:ahLst/>
              <a:cxnLst/>
              <a:rect l="l" t="t" r="r" b="b"/>
              <a:pathLst>
                <a:path w="69351" h="69353" extrusionOk="0">
                  <a:moveTo>
                    <a:pt x="68788" y="28801"/>
                  </a:moveTo>
                  <a:cubicBezTo>
                    <a:pt x="71884" y="47698"/>
                    <a:pt x="59082" y="65529"/>
                    <a:pt x="40185" y="68625"/>
                  </a:cubicBezTo>
                  <a:cubicBezTo>
                    <a:pt x="21287" y="71720"/>
                    <a:pt x="3456" y="58919"/>
                    <a:pt x="361" y="40021"/>
                  </a:cubicBezTo>
                  <a:cubicBezTo>
                    <a:pt x="-2725" y="21190"/>
                    <a:pt x="9971" y="3407"/>
                    <a:pt x="28783" y="226"/>
                  </a:cubicBezTo>
                  <a:cubicBezTo>
                    <a:pt x="47662" y="-2975"/>
                    <a:pt x="65559" y="9741"/>
                    <a:pt x="68760" y="28620"/>
                  </a:cubicBezTo>
                  <a:cubicBezTo>
                    <a:pt x="68769" y="28677"/>
                    <a:pt x="68779" y="28744"/>
                    <a:pt x="68788" y="28801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1" name="Google Shape;1851;p8"/>
            <p:cNvSpPr/>
            <p:nvPr/>
          </p:nvSpPr>
          <p:spPr>
            <a:xfrm>
              <a:off x="6091618" y="3421951"/>
              <a:ext cx="11620" cy="68389"/>
            </a:xfrm>
            <a:custGeom>
              <a:avLst/>
              <a:gdLst/>
              <a:ahLst/>
              <a:cxnLst/>
              <a:rect l="l" t="t" r="r" b="b"/>
              <a:pathLst>
                <a:path w="11620" h="68389" extrusionOk="0">
                  <a:moveTo>
                    <a:pt x="0" y="0"/>
                  </a:moveTo>
                  <a:lnTo>
                    <a:pt x="11621" y="68390"/>
                  </a:ln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52" name="Google Shape;1852;p8"/>
          <p:cNvGrpSpPr/>
          <p:nvPr/>
        </p:nvGrpSpPr>
        <p:grpSpPr>
          <a:xfrm>
            <a:off x="7189220" y="3794676"/>
            <a:ext cx="2922376" cy="2955046"/>
            <a:chOff x="5529738" y="2852832"/>
            <a:chExt cx="1135168" cy="1147858"/>
          </a:xfrm>
        </p:grpSpPr>
        <p:sp>
          <p:nvSpPr>
            <p:cNvPr id="1853" name="Google Shape;1853;p8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4" name="Google Shape;1854;p8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5" name="Google Shape;1855;p8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6" name="Google Shape;1856;p8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7" name="Google Shape;1857;p8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8" name="Google Shape;1858;p8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9" name="Google Shape;1859;p8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0" name="Google Shape;1860;p8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1" name="Google Shape;1861;p8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2" name="Google Shape;1862;p8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3" name="Google Shape;1863;p8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4" name="Google Shape;1864;p8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5" name="Google Shape;1865;p8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6" name="Google Shape;1866;p8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7" name="Google Shape;1867;p8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8" name="Google Shape;1868;p8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9" name="Google Shape;1869;p8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0" name="Google Shape;1870;p8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1" name="Google Shape;1871;p8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2" name="Google Shape;1872;p8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3" name="Google Shape;1873;p8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4" name="Google Shape;1874;p8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5" name="Google Shape;1875;p8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6" name="Google Shape;1876;p8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7" name="Google Shape;1877;p8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8" name="Google Shape;1878;p8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9" name="Google Shape;1879;p8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0" name="Google Shape;1880;p8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1" name="Google Shape;1881;p8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2" name="Google Shape;1882;p8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3" name="Google Shape;1883;p8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4" name="Google Shape;1884;p8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5" name="Google Shape;1885;p8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6" name="Google Shape;1886;p8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7" name="Google Shape;1887;p8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8" name="Google Shape;1888;p8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9" name="Google Shape;1889;p8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0" name="Google Shape;1890;p8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1" name="Google Shape;1891;p8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2" name="Google Shape;1892;p8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3" name="Google Shape;1893;p8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4" name="Google Shape;1894;p8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5" name="Google Shape;1895;p8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6" name="Google Shape;1896;p8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7" name="Google Shape;1897;p8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8" name="Google Shape;1898;p8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9" name="Google Shape;1899;p8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0" name="Google Shape;1900;p8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1" name="Google Shape;1901;p8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2" name="Google Shape;1902;p8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3" name="Google Shape;1903;p8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4" name="Google Shape;1904;p8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5" name="Google Shape;1905;p8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6" name="Google Shape;1906;p8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7" name="Google Shape;1907;p8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8" name="Google Shape;1908;p8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9" name="Google Shape;1909;p8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0" name="Google Shape;1910;p8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1" name="Google Shape;1911;p8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2" name="Google Shape;1912;p8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3" name="Google Shape;1913;p8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4" name="Google Shape;1914;p8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5" name="Google Shape;1915;p8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6" name="Google Shape;1916;p8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7" name="Google Shape;1917;p8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8" name="Google Shape;1918;p8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9" name="Google Shape;1919;p8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0" name="Google Shape;1920;p8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1" name="Google Shape;1921;p8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2" name="Google Shape;1922;p8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3" name="Google Shape;1923;p8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4" name="Google Shape;1924;p8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5" name="Google Shape;1925;p8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6" name="Google Shape;1926;p8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7" name="Google Shape;1927;p8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8" name="Google Shape;1928;p8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9" name="Google Shape;1929;p8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0" name="Google Shape;1930;p8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1" name="Google Shape;1931;p8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2" name="Google Shape;1932;p8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3" name="Google Shape;1933;p8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4" name="Google Shape;1934;p8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5" name="Google Shape;1935;p8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6" name="Google Shape;1936;p8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7" name="Google Shape;1937;p8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8" name="Google Shape;1938;p8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9" name="Google Shape;1939;p8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0" name="Google Shape;1940;p8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p8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2" name="Google Shape;1942;p8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3" name="Google Shape;1943;p8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4" name="Google Shape;1944;p8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5" name="Google Shape;1945;p8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6" name="Google Shape;1946;p8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7" name="Google Shape;1947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8" name="Google Shape;1948;p8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9" name="Google Shape;1949;p8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0" name="Google Shape;195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1" name="Google Shape;1951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2" name="Google Shape;1952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3" name="Google Shape;1953;p8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4" name="Google Shape;1954;p8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5" name="Google Shape;1955;p8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8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7" name="Google Shape;1957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8" name="Google Shape;1958;p8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9" name="Google Shape;1959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0" name="Google Shape;196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1" name="Google Shape;1961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2" name="Google Shape;1962;p8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3" name="Google Shape;1963;p8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4" name="Google Shape;1964;p8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5" name="Google Shape;1965;p8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6" name="Google Shape;1966;p8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7" name="Google Shape;1967;p8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8" name="Google Shape;1968;p8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9" name="Google Shape;1969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0" name="Google Shape;1970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1" name="Google Shape;1971;p8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2" name="Google Shape;1972;p8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3" name="Google Shape;1973;p8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4" name="Google Shape;1974;p8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5" name="Google Shape;1975;p8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6" name="Google Shape;1976;p8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7" name="Google Shape;1977;p8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8" name="Google Shape;1978;p8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9" name="Google Shape;1979;p8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0" name="Google Shape;1980;p8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1" name="Google Shape;1981;p8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2" name="Google Shape;1982;p8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3" name="Google Shape;1983;p8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4" name="Google Shape;1984;p8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5" name="Google Shape;1985;p8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6" name="Google Shape;1986;p8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7" name="Google Shape;1987;p8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88" name="Google Shape;1988;p8"/>
          <p:cNvSpPr/>
          <p:nvPr/>
        </p:nvSpPr>
        <p:spPr>
          <a:xfrm rot="-9055889" flipH="1">
            <a:off x="6663749" y="374072"/>
            <a:ext cx="1799919" cy="1799919"/>
          </a:xfrm>
          <a:prstGeom prst="foldedCorner">
            <a:avLst>
              <a:gd name="adj" fmla="val 30868"/>
            </a:avLst>
          </a:pr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9" name="Google Shape;1989;p8"/>
          <p:cNvSpPr/>
          <p:nvPr/>
        </p:nvSpPr>
        <p:spPr>
          <a:xfrm rot="10800000" flipH="1">
            <a:off x="5533139" y="519227"/>
            <a:ext cx="1800000" cy="1800000"/>
          </a:xfrm>
          <a:prstGeom prst="foldedCorner">
            <a:avLst>
              <a:gd name="adj" fmla="val 30868"/>
            </a:avLst>
          </a:prstGeom>
          <a:solidFill>
            <a:srgbClr val="FFA0B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90" name="Google Shape;1990;p8"/>
          <p:cNvGrpSpPr/>
          <p:nvPr/>
        </p:nvGrpSpPr>
        <p:grpSpPr>
          <a:xfrm rot="-3195591">
            <a:off x="2412540" y="-107713"/>
            <a:ext cx="3638669" cy="4122886"/>
            <a:chOff x="2776676" y="1854071"/>
            <a:chExt cx="3295887" cy="3734488"/>
          </a:xfrm>
        </p:grpSpPr>
        <p:sp>
          <p:nvSpPr>
            <p:cNvPr id="1991" name="Google Shape;1991;p8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2" name="Google Shape;1992;p8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3" name="Google Shape;1993;p8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4" name="Google Shape;1994;p8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5" name="Google Shape;1995;p8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6" name="Google Shape;1996;p8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7" name="Google Shape;1997;p8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98" name="Google Shape;1998;p8"/>
          <p:cNvGrpSpPr/>
          <p:nvPr/>
        </p:nvGrpSpPr>
        <p:grpSpPr>
          <a:xfrm rot="-1230192">
            <a:off x="3641326" y="-35355"/>
            <a:ext cx="2083294" cy="4052429"/>
            <a:chOff x="5722672" y="1921496"/>
            <a:chExt cx="1886977" cy="3670552"/>
          </a:xfrm>
        </p:grpSpPr>
        <p:sp>
          <p:nvSpPr>
            <p:cNvPr id="1999" name="Google Shape;1999;p8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0" name="Google Shape;2000;p8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1" name="Google Shape;2001;p8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2" name="Google Shape;2002;p8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3" name="Google Shape;2003;p8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4" name="Google Shape;2004;p8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5" name="Google Shape;2005;p8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6" name="Google Shape;2006;p8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07" name="Google Shape;2007;p8"/>
          <p:cNvGrpSpPr/>
          <p:nvPr/>
        </p:nvGrpSpPr>
        <p:grpSpPr>
          <a:xfrm>
            <a:off x="2587075" y="48646"/>
            <a:ext cx="2276794" cy="4064133"/>
            <a:chOff x="7978162" y="1971727"/>
            <a:chExt cx="2062314" cy="3681280"/>
          </a:xfrm>
        </p:grpSpPr>
        <p:sp>
          <p:nvSpPr>
            <p:cNvPr id="2008" name="Google Shape;2008;p8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9" name="Google Shape;2009;p8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0" name="Google Shape;2010;p8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1" name="Google Shape;2011;p8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2" name="Google Shape;2012;p8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3" name="Google Shape;2013;p8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4" name="Google Shape;2014;p8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15" name="Google Shape;2015;p8"/>
          <p:cNvGrpSpPr/>
          <p:nvPr/>
        </p:nvGrpSpPr>
        <p:grpSpPr>
          <a:xfrm rot="-568840">
            <a:off x="2408576" y="602011"/>
            <a:ext cx="5928265" cy="5086249"/>
            <a:chOff x="3416220" y="2573082"/>
            <a:chExt cx="4752753" cy="3721395"/>
          </a:xfrm>
        </p:grpSpPr>
        <p:sp>
          <p:nvSpPr>
            <p:cNvPr id="2016" name="Google Shape;2016;p8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017" name="Google Shape;2017;p8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8" name="Google Shape;2018;p8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9" name="Google Shape;2019;p8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0" name="Google Shape;2020;p8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1" name="Google Shape;2021;p8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2" name="Google Shape;2022;p8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3" name="Google Shape;2023;p8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4" name="Google Shape;2024;p8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025" name="Google Shape;2025;p8"/>
          <p:cNvGrpSpPr/>
          <p:nvPr/>
        </p:nvGrpSpPr>
        <p:grpSpPr>
          <a:xfrm rot="4187668">
            <a:off x="8009611" y="-675075"/>
            <a:ext cx="1096015" cy="1851840"/>
            <a:chOff x="5762846" y="2919732"/>
            <a:chExt cx="668765" cy="1014186"/>
          </a:xfrm>
        </p:grpSpPr>
        <p:sp>
          <p:nvSpPr>
            <p:cNvPr id="2026" name="Google Shape;2026;p8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7" name="Google Shape;2027;p8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8" name="Google Shape;2028;p8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9" name="Google Shape;2029;p8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0" name="Google Shape;2030;p8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1" name="Google Shape;2031;p8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2" name="Google Shape;2032;p8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3" name="Google Shape;2033;p8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4" name="Google Shape;2034;p8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5" name="Google Shape;2035;p8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36" name="Google Shape;2036;p8"/>
          <p:cNvSpPr txBox="1">
            <a:spLocks noGrp="1"/>
          </p:cNvSpPr>
          <p:nvPr>
            <p:ph type="body" idx="1"/>
          </p:nvPr>
        </p:nvSpPr>
        <p:spPr>
          <a:xfrm rot="-588476">
            <a:off x="3526060" y="3037249"/>
            <a:ext cx="5101969" cy="207165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037" name="Google Shape;2037;p8"/>
          <p:cNvSpPr txBox="1">
            <a:spLocks noGrp="1"/>
          </p:cNvSpPr>
          <p:nvPr>
            <p:ph type="title"/>
          </p:nvPr>
        </p:nvSpPr>
        <p:spPr>
          <a:xfrm rot="-588476">
            <a:off x="3287190" y="2132347"/>
            <a:ext cx="5101969" cy="76235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038" name="Google Shape;2038;p8"/>
          <p:cNvSpPr/>
          <p:nvPr/>
        </p:nvSpPr>
        <p:spPr>
          <a:xfrm rot="10800000" flipH="1">
            <a:off x="2" y="3968910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039" name="Google Shape;2039;p8"/>
          <p:cNvSpPr/>
          <p:nvPr/>
        </p:nvSpPr>
        <p:spPr>
          <a:xfrm flipH="1">
            <a:off x="9578677" y="-25315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37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pic>
        <p:nvPicPr>
          <p:cNvPr id="428" name="Picture 427">
            <a:extLst>
              <a:ext uri="{FF2B5EF4-FFF2-40B4-BE49-F238E27FC236}">
                <a16:creationId xmlns:a16="http://schemas.microsoft.com/office/drawing/2014/main" id="{A94C60AA-AB8F-4E86-962A-E3371B1AEEE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45758" y="1692037"/>
            <a:ext cx="5449048" cy="528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419986"/>
      </p:ext>
    </p:extLst>
  </p:cSld>
  <p:clrMapOvr>
    <a:masterClrMapping/>
  </p:clrMapOvr>
  <p:transition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1_004 Section Title"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5" name="Google Shape;1615;p8"/>
          <p:cNvGrpSpPr/>
          <p:nvPr/>
        </p:nvGrpSpPr>
        <p:grpSpPr>
          <a:xfrm flipH="1">
            <a:off x="6972131" y="3480213"/>
            <a:ext cx="4925970" cy="3027237"/>
            <a:chOff x="7106606" y="3675388"/>
            <a:chExt cx="4925970" cy="3027237"/>
          </a:xfrm>
        </p:grpSpPr>
        <p:grpSp>
          <p:nvGrpSpPr>
            <p:cNvPr id="1616" name="Google Shape;1616;p8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1617" name="Google Shape;1617;p8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1618" name="Google Shape;1618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19" name="Google Shape;1619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0" name="Google Shape;1620;p8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1" name="Google Shape;1621;p8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2" name="Google Shape;1622;p8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3" name="Google Shape;1623;p8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4" name="Google Shape;1624;p8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5" name="Google Shape;1625;p8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626" name="Google Shape;1626;p8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1627" name="Google Shape;1627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8" name="Google Shape;1628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9" name="Google Shape;1629;p8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0" name="Google Shape;1630;p8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1" name="Google Shape;1631;p8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2" name="Google Shape;1632;p8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3" name="Google Shape;1633;p8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4" name="Google Shape;1634;p8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1635" name="Google Shape;1635;p8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8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8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8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8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640" name="Google Shape;1640;p8"/>
          <p:cNvGrpSpPr/>
          <p:nvPr/>
        </p:nvGrpSpPr>
        <p:grpSpPr>
          <a:xfrm>
            <a:off x="431448" y="403434"/>
            <a:ext cx="3396139" cy="2723082"/>
            <a:chOff x="5353050" y="2833686"/>
            <a:chExt cx="1488947" cy="1193863"/>
          </a:xfrm>
        </p:grpSpPr>
        <p:sp>
          <p:nvSpPr>
            <p:cNvPr id="1641" name="Google Shape;1641;p8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2" name="Google Shape;1642;p8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3" name="Google Shape;1643;p8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4" name="Google Shape;1644;p8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5" name="Google Shape;1645;p8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6" name="Google Shape;1646;p8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7" name="Google Shape;1647;p8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8" name="Google Shape;1648;p8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9" name="Google Shape;1649;p8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0" name="Google Shape;1650;p8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1" name="Google Shape;1651;p8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2" name="Google Shape;1652;p8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3" name="Google Shape;1653;p8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4" name="Google Shape;1654;p8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5" name="Google Shape;1655;p8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6" name="Google Shape;1656;p8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7" name="Google Shape;1657;p8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8" name="Google Shape;1658;p8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9" name="Google Shape;1659;p8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0" name="Google Shape;1660;p8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1" name="Google Shape;1661;p8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2" name="Google Shape;1662;p8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3" name="Google Shape;1663;p8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4" name="Google Shape;1664;p8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5" name="Google Shape;1665;p8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6" name="Google Shape;1666;p8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7" name="Google Shape;1667;p8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8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9" name="Google Shape;1669;p8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0" name="Google Shape;1670;p8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1" name="Google Shape;1671;p8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2" name="Google Shape;1672;p8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3" name="Google Shape;1673;p8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4" name="Google Shape;1674;p8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5" name="Google Shape;1675;p8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6" name="Google Shape;1676;p8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7" name="Google Shape;1677;p8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8" name="Google Shape;1678;p8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9" name="Google Shape;1679;p8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0" name="Google Shape;1680;p8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1" name="Google Shape;1681;p8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2" name="Google Shape;1682;p8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3" name="Google Shape;1683;p8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4" name="Google Shape;1684;p8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8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6" name="Google Shape;1686;p8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7" name="Google Shape;1687;p8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8" name="Google Shape;1688;p8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9" name="Google Shape;1689;p8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8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8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8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8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8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5" name="Google Shape;1695;p8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8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8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8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8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8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p8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p8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8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8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8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8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8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8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8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8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8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8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8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8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8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8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8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8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8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8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8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8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8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8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8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6" name="Google Shape;1726;p8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7" name="Google Shape;1727;p8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8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9" name="Google Shape;1729;p8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0" name="Google Shape;1730;p8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1" name="Google Shape;1731;p8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2" name="Google Shape;1732;p8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3" name="Google Shape;1733;p8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4" name="Google Shape;1734;p8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35" name="Google Shape;1735;p8"/>
          <p:cNvGrpSpPr/>
          <p:nvPr/>
        </p:nvGrpSpPr>
        <p:grpSpPr>
          <a:xfrm rot="-3257908">
            <a:off x="1814466" y="2493793"/>
            <a:ext cx="2088696" cy="2686432"/>
            <a:chOff x="1315459" y="2611103"/>
            <a:chExt cx="1345200" cy="1730100"/>
          </a:xfrm>
        </p:grpSpPr>
        <p:sp>
          <p:nvSpPr>
            <p:cNvPr id="1736" name="Google Shape;1736;p8"/>
            <p:cNvSpPr/>
            <p:nvPr/>
          </p:nvSpPr>
          <p:spPr>
            <a:xfrm>
              <a:off x="1315459" y="2611103"/>
              <a:ext cx="1345200" cy="1730100"/>
            </a:xfrm>
            <a:prstGeom prst="roundRect">
              <a:avLst>
                <a:gd name="adj" fmla="val 6170"/>
              </a:avLst>
            </a:prstGeom>
            <a:solidFill>
              <a:srgbClr val="4D4D4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8"/>
            <p:cNvSpPr/>
            <p:nvPr/>
          </p:nvSpPr>
          <p:spPr>
            <a:xfrm>
              <a:off x="1417522" y="2694930"/>
              <a:ext cx="1127083" cy="273474"/>
            </a:xfrm>
            <a:custGeom>
              <a:avLst/>
              <a:gdLst/>
              <a:ahLst/>
              <a:cxnLst/>
              <a:rect l="l" t="t" r="r" b="b"/>
              <a:pathLst>
                <a:path w="1127083" h="273474" extrusionOk="0">
                  <a:moveTo>
                    <a:pt x="0" y="0"/>
                  </a:moveTo>
                  <a:lnTo>
                    <a:pt x="1127084" y="0"/>
                  </a:lnTo>
                  <a:lnTo>
                    <a:pt x="1127084" y="273474"/>
                  </a:lnTo>
                  <a:lnTo>
                    <a:pt x="0" y="27347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8"/>
            <p:cNvSpPr/>
            <p:nvPr/>
          </p:nvSpPr>
          <p:spPr>
            <a:xfrm>
              <a:off x="1432315" y="2713402"/>
              <a:ext cx="1096793" cy="236531"/>
            </a:xfrm>
            <a:custGeom>
              <a:avLst/>
              <a:gdLst/>
              <a:ahLst/>
              <a:cxnLst/>
              <a:rect l="l" t="t" r="r" b="b"/>
              <a:pathLst>
                <a:path w="1096793" h="236531" extrusionOk="0">
                  <a:moveTo>
                    <a:pt x="0" y="0"/>
                  </a:moveTo>
                  <a:lnTo>
                    <a:pt x="1096793" y="0"/>
                  </a:lnTo>
                  <a:lnTo>
                    <a:pt x="1096793" y="236531"/>
                  </a:lnTo>
                  <a:lnTo>
                    <a:pt x="0" y="23653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8"/>
            <p:cNvSpPr/>
            <p:nvPr/>
          </p:nvSpPr>
          <p:spPr>
            <a:xfrm>
              <a:off x="141752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8"/>
            <p:cNvSpPr/>
            <p:nvPr/>
          </p:nvSpPr>
          <p:spPr>
            <a:xfrm>
              <a:off x="165178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8"/>
            <p:cNvSpPr/>
            <p:nvPr/>
          </p:nvSpPr>
          <p:spPr>
            <a:xfrm>
              <a:off x="18861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8"/>
            <p:cNvSpPr/>
            <p:nvPr/>
          </p:nvSpPr>
          <p:spPr>
            <a:xfrm>
              <a:off x="212046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8"/>
            <p:cNvSpPr/>
            <p:nvPr/>
          </p:nvSpPr>
          <p:spPr>
            <a:xfrm>
              <a:off x="23547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8"/>
            <p:cNvSpPr/>
            <p:nvPr/>
          </p:nvSpPr>
          <p:spPr>
            <a:xfrm>
              <a:off x="141752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8"/>
            <p:cNvSpPr/>
            <p:nvPr/>
          </p:nvSpPr>
          <p:spPr>
            <a:xfrm>
              <a:off x="165178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8"/>
            <p:cNvSpPr/>
            <p:nvPr/>
          </p:nvSpPr>
          <p:spPr>
            <a:xfrm>
              <a:off x="18861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7" name="Google Shape;1747;p8"/>
            <p:cNvSpPr/>
            <p:nvPr/>
          </p:nvSpPr>
          <p:spPr>
            <a:xfrm>
              <a:off x="212046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8" name="Google Shape;1748;p8"/>
            <p:cNvSpPr/>
            <p:nvPr/>
          </p:nvSpPr>
          <p:spPr>
            <a:xfrm>
              <a:off x="23547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8"/>
            <p:cNvSpPr/>
            <p:nvPr/>
          </p:nvSpPr>
          <p:spPr>
            <a:xfrm>
              <a:off x="141752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0" name="Google Shape;1750;p8"/>
            <p:cNvSpPr/>
            <p:nvPr/>
          </p:nvSpPr>
          <p:spPr>
            <a:xfrm>
              <a:off x="165178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1" name="Google Shape;1751;p8"/>
            <p:cNvSpPr/>
            <p:nvPr/>
          </p:nvSpPr>
          <p:spPr>
            <a:xfrm>
              <a:off x="18861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8"/>
            <p:cNvSpPr/>
            <p:nvPr/>
          </p:nvSpPr>
          <p:spPr>
            <a:xfrm>
              <a:off x="212046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8"/>
            <p:cNvSpPr/>
            <p:nvPr/>
          </p:nvSpPr>
          <p:spPr>
            <a:xfrm>
              <a:off x="23547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p8"/>
            <p:cNvSpPr/>
            <p:nvPr/>
          </p:nvSpPr>
          <p:spPr>
            <a:xfrm>
              <a:off x="141752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8"/>
            <p:cNvSpPr/>
            <p:nvPr/>
          </p:nvSpPr>
          <p:spPr>
            <a:xfrm>
              <a:off x="165178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6" name="Google Shape;1756;p8"/>
            <p:cNvSpPr/>
            <p:nvPr/>
          </p:nvSpPr>
          <p:spPr>
            <a:xfrm>
              <a:off x="18861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7" name="Google Shape;1757;p8"/>
            <p:cNvSpPr/>
            <p:nvPr/>
          </p:nvSpPr>
          <p:spPr>
            <a:xfrm>
              <a:off x="212046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8" name="Google Shape;1758;p8"/>
            <p:cNvSpPr/>
            <p:nvPr/>
          </p:nvSpPr>
          <p:spPr>
            <a:xfrm>
              <a:off x="23547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9" name="Google Shape;1759;p8"/>
            <p:cNvSpPr/>
            <p:nvPr/>
          </p:nvSpPr>
          <p:spPr>
            <a:xfrm>
              <a:off x="1432315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0" name="Google Shape;1760;p8"/>
            <p:cNvSpPr/>
            <p:nvPr/>
          </p:nvSpPr>
          <p:spPr>
            <a:xfrm>
              <a:off x="1666107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1" name="Google Shape;1761;p8"/>
            <p:cNvSpPr/>
            <p:nvPr/>
          </p:nvSpPr>
          <p:spPr>
            <a:xfrm>
              <a:off x="1899898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2" name="Google Shape;1762;p8"/>
            <p:cNvSpPr/>
            <p:nvPr/>
          </p:nvSpPr>
          <p:spPr>
            <a:xfrm>
              <a:off x="2133690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3" name="Google Shape;1763;p8"/>
            <p:cNvSpPr/>
            <p:nvPr/>
          </p:nvSpPr>
          <p:spPr>
            <a:xfrm>
              <a:off x="2367481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4" name="Google Shape;1764;p8"/>
            <p:cNvSpPr/>
            <p:nvPr/>
          </p:nvSpPr>
          <p:spPr>
            <a:xfrm>
              <a:off x="1432315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5" name="Google Shape;1765;p8"/>
            <p:cNvSpPr/>
            <p:nvPr/>
          </p:nvSpPr>
          <p:spPr>
            <a:xfrm>
              <a:off x="1666107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6" name="Google Shape;1766;p8"/>
            <p:cNvSpPr/>
            <p:nvPr/>
          </p:nvSpPr>
          <p:spPr>
            <a:xfrm>
              <a:off x="1899898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7" name="Google Shape;1767;p8"/>
            <p:cNvSpPr/>
            <p:nvPr/>
          </p:nvSpPr>
          <p:spPr>
            <a:xfrm>
              <a:off x="2133690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8"/>
            <p:cNvSpPr/>
            <p:nvPr/>
          </p:nvSpPr>
          <p:spPr>
            <a:xfrm>
              <a:off x="2367481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9" name="Google Shape;1769;p8"/>
            <p:cNvSpPr/>
            <p:nvPr/>
          </p:nvSpPr>
          <p:spPr>
            <a:xfrm>
              <a:off x="1430437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0" name="Google Shape;1770;p8"/>
            <p:cNvSpPr/>
            <p:nvPr/>
          </p:nvSpPr>
          <p:spPr>
            <a:xfrm>
              <a:off x="1664228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1" name="Google Shape;1771;p8"/>
            <p:cNvSpPr/>
            <p:nvPr/>
          </p:nvSpPr>
          <p:spPr>
            <a:xfrm>
              <a:off x="1898020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2" name="Google Shape;1772;p8"/>
            <p:cNvSpPr/>
            <p:nvPr/>
          </p:nvSpPr>
          <p:spPr>
            <a:xfrm>
              <a:off x="2131733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3" name="Google Shape;1773;p8"/>
            <p:cNvSpPr/>
            <p:nvPr/>
          </p:nvSpPr>
          <p:spPr>
            <a:xfrm>
              <a:off x="2365525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4" name="Google Shape;1774;p8"/>
            <p:cNvSpPr/>
            <p:nvPr/>
          </p:nvSpPr>
          <p:spPr>
            <a:xfrm>
              <a:off x="1430437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5" name="Google Shape;1775;p8"/>
            <p:cNvSpPr/>
            <p:nvPr/>
          </p:nvSpPr>
          <p:spPr>
            <a:xfrm>
              <a:off x="1664228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6" name="Google Shape;1776;p8"/>
            <p:cNvSpPr/>
            <p:nvPr/>
          </p:nvSpPr>
          <p:spPr>
            <a:xfrm>
              <a:off x="1898020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7" name="Google Shape;1777;p8"/>
            <p:cNvSpPr/>
            <p:nvPr/>
          </p:nvSpPr>
          <p:spPr>
            <a:xfrm>
              <a:off x="2131733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8" name="Google Shape;1778;p8"/>
            <p:cNvSpPr/>
            <p:nvPr/>
          </p:nvSpPr>
          <p:spPr>
            <a:xfrm>
              <a:off x="2365525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9" name="Google Shape;1779;p8"/>
            <p:cNvSpPr/>
            <p:nvPr/>
          </p:nvSpPr>
          <p:spPr>
            <a:xfrm>
              <a:off x="2003997" y="2713402"/>
              <a:ext cx="525894" cy="236531"/>
            </a:xfrm>
            <a:custGeom>
              <a:avLst/>
              <a:gdLst/>
              <a:ahLst/>
              <a:cxnLst/>
              <a:rect l="l" t="t" r="r" b="b"/>
              <a:pathLst>
                <a:path w="525894" h="236531" extrusionOk="0">
                  <a:moveTo>
                    <a:pt x="174228" y="0"/>
                  </a:moveTo>
                  <a:lnTo>
                    <a:pt x="525894" y="0"/>
                  </a:lnTo>
                  <a:lnTo>
                    <a:pt x="525894" y="236531"/>
                  </a:lnTo>
                  <a:lnTo>
                    <a:pt x="0" y="236531"/>
                  </a:lnTo>
                  <a:lnTo>
                    <a:pt x="174228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0" name="Google Shape;1780;p8"/>
            <p:cNvSpPr/>
            <p:nvPr/>
          </p:nvSpPr>
          <p:spPr>
            <a:xfrm>
              <a:off x="141752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1" name="Google Shape;1781;p8"/>
            <p:cNvSpPr/>
            <p:nvPr/>
          </p:nvSpPr>
          <p:spPr>
            <a:xfrm>
              <a:off x="165178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2" name="Google Shape;1782;p8"/>
            <p:cNvSpPr/>
            <p:nvPr/>
          </p:nvSpPr>
          <p:spPr>
            <a:xfrm>
              <a:off x="18861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3" name="Google Shape;1783;p8"/>
            <p:cNvSpPr/>
            <p:nvPr/>
          </p:nvSpPr>
          <p:spPr>
            <a:xfrm>
              <a:off x="212046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4" name="Google Shape;1784;p8"/>
            <p:cNvSpPr/>
            <p:nvPr/>
          </p:nvSpPr>
          <p:spPr>
            <a:xfrm>
              <a:off x="23547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5" name="Google Shape;1785;p8"/>
            <p:cNvSpPr/>
            <p:nvPr/>
          </p:nvSpPr>
          <p:spPr>
            <a:xfrm>
              <a:off x="1430437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6" name="Google Shape;1786;p8"/>
            <p:cNvSpPr/>
            <p:nvPr/>
          </p:nvSpPr>
          <p:spPr>
            <a:xfrm>
              <a:off x="1664228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7" name="Google Shape;1787;p8"/>
            <p:cNvSpPr/>
            <p:nvPr/>
          </p:nvSpPr>
          <p:spPr>
            <a:xfrm>
              <a:off x="1898020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8" name="Google Shape;1788;p8"/>
            <p:cNvSpPr/>
            <p:nvPr/>
          </p:nvSpPr>
          <p:spPr>
            <a:xfrm>
              <a:off x="2131733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9" name="Google Shape;1789;p8"/>
            <p:cNvSpPr/>
            <p:nvPr/>
          </p:nvSpPr>
          <p:spPr>
            <a:xfrm>
              <a:off x="2365525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90" name="Google Shape;1790;p8"/>
          <p:cNvGrpSpPr/>
          <p:nvPr/>
        </p:nvGrpSpPr>
        <p:grpSpPr>
          <a:xfrm rot="-10132101">
            <a:off x="3930351" y="4490021"/>
            <a:ext cx="1350503" cy="2176552"/>
            <a:chOff x="5781734" y="2919412"/>
            <a:chExt cx="632081" cy="1018700"/>
          </a:xfrm>
        </p:grpSpPr>
        <p:sp>
          <p:nvSpPr>
            <p:cNvPr id="1791" name="Google Shape;1791;p8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8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p8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4" name="Google Shape;1794;p8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8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8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8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8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8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8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01" name="Google Shape;1801;p8"/>
          <p:cNvGrpSpPr/>
          <p:nvPr/>
        </p:nvGrpSpPr>
        <p:grpSpPr>
          <a:xfrm rot="-3072723">
            <a:off x="4041881" y="3263421"/>
            <a:ext cx="3510686" cy="2651481"/>
            <a:chOff x="5102217" y="2695575"/>
            <a:chExt cx="1971523" cy="1489013"/>
          </a:xfrm>
        </p:grpSpPr>
        <p:sp>
          <p:nvSpPr>
            <p:cNvPr id="1802" name="Google Shape;1802;p8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3" name="Google Shape;1803;p8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4" name="Google Shape;1804;p8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5" name="Google Shape;1805;p8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6" name="Google Shape;1806;p8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7" name="Google Shape;1807;p8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8" name="Google Shape;1808;p8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9" name="Google Shape;1809;p8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0" name="Google Shape;1810;p8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1" name="Google Shape;1811;p8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2" name="Google Shape;1812;p8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3" name="Google Shape;1813;p8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4" name="Google Shape;1814;p8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5" name="Google Shape;1815;p8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6" name="Google Shape;1816;p8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17" name="Google Shape;1817;p8"/>
          <p:cNvGrpSpPr/>
          <p:nvPr/>
        </p:nvGrpSpPr>
        <p:grpSpPr>
          <a:xfrm rot="6356396">
            <a:off x="5946515" y="3288270"/>
            <a:ext cx="1251787" cy="3095320"/>
            <a:chOff x="5662611" y="2352674"/>
            <a:chExt cx="869442" cy="2149888"/>
          </a:xfrm>
        </p:grpSpPr>
        <p:sp>
          <p:nvSpPr>
            <p:cNvPr id="1818" name="Google Shape;1818;p8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9" name="Google Shape;1819;p8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0" name="Google Shape;1820;p8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1" name="Google Shape;1821;p8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2" name="Google Shape;1822;p8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3" name="Google Shape;1823;p8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4" name="Google Shape;1824;p8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25" name="Google Shape;1825;p8"/>
          <p:cNvGrpSpPr/>
          <p:nvPr/>
        </p:nvGrpSpPr>
        <p:grpSpPr>
          <a:xfrm rot="6676291">
            <a:off x="5351535" y="3842414"/>
            <a:ext cx="2344233" cy="2428569"/>
            <a:chOff x="5281612" y="2586132"/>
            <a:chExt cx="1628298" cy="1686877"/>
          </a:xfrm>
        </p:grpSpPr>
        <p:sp>
          <p:nvSpPr>
            <p:cNvPr id="1826" name="Google Shape;1826;p8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7" name="Google Shape;1827;p8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8" name="Google Shape;1828;p8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9" name="Google Shape;1829;p8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0" name="Google Shape;1830;p8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1" name="Google Shape;1831;p8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2" name="Google Shape;1832;p8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33" name="Google Shape;1833;p8"/>
          <p:cNvGrpSpPr/>
          <p:nvPr/>
        </p:nvGrpSpPr>
        <p:grpSpPr>
          <a:xfrm rot="10800000">
            <a:off x="5624782" y="3686348"/>
            <a:ext cx="1003255" cy="3171712"/>
            <a:chOff x="5747859" y="2329719"/>
            <a:chExt cx="696850" cy="2203037"/>
          </a:xfrm>
        </p:grpSpPr>
        <p:sp>
          <p:nvSpPr>
            <p:cNvPr id="1834" name="Google Shape;1834;p8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5" name="Google Shape;1835;p8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6" name="Google Shape;1836;p8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7" name="Google Shape;1837;p8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8" name="Google Shape;1838;p8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9" name="Google Shape;1839;p8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0" name="Google Shape;1840;p8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41" name="Google Shape;1841;p8"/>
          <p:cNvGrpSpPr/>
          <p:nvPr/>
        </p:nvGrpSpPr>
        <p:grpSpPr>
          <a:xfrm rot="5915486">
            <a:off x="7159599" y="486320"/>
            <a:ext cx="4226227" cy="3887196"/>
            <a:chOff x="5252920" y="2652722"/>
            <a:chExt cx="1688542" cy="1553086"/>
          </a:xfrm>
        </p:grpSpPr>
        <p:sp>
          <p:nvSpPr>
            <p:cNvPr id="1842" name="Google Shape;1842;p8"/>
            <p:cNvSpPr/>
            <p:nvPr/>
          </p:nvSpPr>
          <p:spPr>
            <a:xfrm>
              <a:off x="5895212" y="3373278"/>
              <a:ext cx="1041117" cy="287641"/>
            </a:xfrm>
            <a:custGeom>
              <a:avLst/>
              <a:gdLst/>
              <a:ahLst/>
              <a:cxnLst/>
              <a:rect l="l" t="t" r="r" b="b"/>
              <a:pathLst>
                <a:path w="1041117" h="287641" extrusionOk="0">
                  <a:moveTo>
                    <a:pt x="1040695" y="251574"/>
                  </a:moveTo>
                  <a:cubicBezTo>
                    <a:pt x="1045934" y="211283"/>
                    <a:pt x="985736" y="199853"/>
                    <a:pt x="957352" y="194424"/>
                  </a:cubicBezTo>
                  <a:cubicBezTo>
                    <a:pt x="904298" y="183470"/>
                    <a:pt x="852577" y="167658"/>
                    <a:pt x="800570" y="153276"/>
                  </a:cubicBezTo>
                  <a:lnTo>
                    <a:pt x="552920" y="84886"/>
                  </a:lnTo>
                  <a:lnTo>
                    <a:pt x="414331" y="46786"/>
                  </a:lnTo>
                  <a:lnTo>
                    <a:pt x="244501" y="-267"/>
                  </a:lnTo>
                  <a:cubicBezTo>
                    <a:pt x="181064" y="18706"/>
                    <a:pt x="114408" y="24450"/>
                    <a:pt x="48667" y="16592"/>
                  </a:cubicBezTo>
                  <a:cubicBezTo>
                    <a:pt x="36665" y="14973"/>
                    <a:pt x="25902" y="13163"/>
                    <a:pt x="15615" y="10972"/>
                  </a:cubicBezTo>
                  <a:lnTo>
                    <a:pt x="-101" y="121272"/>
                  </a:lnTo>
                  <a:cubicBezTo>
                    <a:pt x="15710" y="126225"/>
                    <a:pt x="28474" y="131559"/>
                    <a:pt x="35617" y="134416"/>
                  </a:cubicBezTo>
                  <a:cubicBezTo>
                    <a:pt x="130867" y="172516"/>
                    <a:pt x="236404" y="187566"/>
                    <a:pt x="336798" y="204425"/>
                  </a:cubicBezTo>
                  <a:cubicBezTo>
                    <a:pt x="401473" y="215379"/>
                    <a:pt x="466433" y="225094"/>
                    <a:pt x="531489" y="234143"/>
                  </a:cubicBezTo>
                  <a:cubicBezTo>
                    <a:pt x="557111" y="237858"/>
                    <a:pt x="582733" y="241287"/>
                    <a:pt x="608356" y="244716"/>
                  </a:cubicBezTo>
                  <a:cubicBezTo>
                    <a:pt x="724084" y="260051"/>
                    <a:pt x="842290" y="280911"/>
                    <a:pt x="958971" y="287102"/>
                  </a:cubicBezTo>
                  <a:cubicBezTo>
                    <a:pt x="983545" y="288435"/>
                    <a:pt x="1036123" y="286054"/>
                    <a:pt x="1040600" y="2521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3" name="Google Shape;1843;p8"/>
            <p:cNvSpPr/>
            <p:nvPr/>
          </p:nvSpPr>
          <p:spPr>
            <a:xfrm>
              <a:off x="5252920" y="3285552"/>
              <a:ext cx="657817" cy="378668"/>
            </a:xfrm>
            <a:custGeom>
              <a:avLst/>
              <a:gdLst/>
              <a:ahLst/>
              <a:cxnLst/>
              <a:rect l="l" t="t" r="r" b="b"/>
              <a:pathLst>
                <a:path w="657817" h="378668" extrusionOk="0">
                  <a:moveTo>
                    <a:pt x="657716" y="96983"/>
                  </a:moveTo>
                  <a:cubicBezTo>
                    <a:pt x="622188" y="89458"/>
                    <a:pt x="592756" y="77933"/>
                    <a:pt x="535034" y="62979"/>
                  </a:cubicBezTo>
                  <a:cubicBezTo>
                    <a:pt x="472836" y="47167"/>
                    <a:pt x="230234" y="-6363"/>
                    <a:pt x="171179" y="304"/>
                  </a:cubicBezTo>
                  <a:cubicBezTo>
                    <a:pt x="116782" y="6286"/>
                    <a:pt x="67404" y="34833"/>
                    <a:pt x="35067" y="78981"/>
                  </a:cubicBezTo>
                  <a:cubicBezTo>
                    <a:pt x="-25828" y="164773"/>
                    <a:pt x="-5643" y="283692"/>
                    <a:pt x="80149" y="344585"/>
                  </a:cubicBezTo>
                  <a:cubicBezTo>
                    <a:pt x="80177" y="344605"/>
                    <a:pt x="80196" y="344614"/>
                    <a:pt x="80215" y="344633"/>
                  </a:cubicBezTo>
                  <a:cubicBezTo>
                    <a:pt x="147652" y="392258"/>
                    <a:pt x="235187" y="383876"/>
                    <a:pt x="308053" y="354158"/>
                  </a:cubicBezTo>
                  <a:cubicBezTo>
                    <a:pt x="345258" y="338890"/>
                    <a:pt x="380167" y="318535"/>
                    <a:pt x="411781" y="293674"/>
                  </a:cubicBezTo>
                  <a:cubicBezTo>
                    <a:pt x="444261" y="267766"/>
                    <a:pt x="463787" y="227761"/>
                    <a:pt x="502078" y="209188"/>
                  </a:cubicBezTo>
                  <a:cubicBezTo>
                    <a:pt x="550941" y="185375"/>
                    <a:pt x="605329" y="195757"/>
                    <a:pt x="642000" y="207473"/>
                  </a:cubicBezTo>
                  <a:lnTo>
                    <a:pt x="657716" y="96983"/>
                  </a:lnTo>
                  <a:close/>
                  <a:moveTo>
                    <a:pt x="159654" y="263671"/>
                  </a:moveTo>
                  <a:cubicBezTo>
                    <a:pt x="120659" y="236086"/>
                    <a:pt x="111410" y="182117"/>
                    <a:pt x="138994" y="143113"/>
                  </a:cubicBezTo>
                  <a:cubicBezTo>
                    <a:pt x="166579" y="104117"/>
                    <a:pt x="220547" y="94869"/>
                    <a:pt x="259542" y="122453"/>
                  </a:cubicBezTo>
                  <a:cubicBezTo>
                    <a:pt x="298538" y="150037"/>
                    <a:pt x="307787" y="204016"/>
                    <a:pt x="280212" y="243011"/>
                  </a:cubicBezTo>
                  <a:cubicBezTo>
                    <a:pt x="280183" y="243040"/>
                    <a:pt x="280164" y="243068"/>
                    <a:pt x="280145" y="243097"/>
                  </a:cubicBezTo>
                  <a:cubicBezTo>
                    <a:pt x="252532" y="282025"/>
                    <a:pt x="198611" y="291226"/>
                    <a:pt x="159654" y="2636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4" name="Google Shape;1844;p8"/>
            <p:cNvSpPr/>
            <p:nvPr/>
          </p:nvSpPr>
          <p:spPr>
            <a:xfrm>
              <a:off x="5899974" y="3438333"/>
              <a:ext cx="1041488" cy="222711"/>
            </a:xfrm>
            <a:custGeom>
              <a:avLst/>
              <a:gdLst/>
              <a:ahLst/>
              <a:cxnLst/>
              <a:rect l="l" t="t" r="r" b="b"/>
              <a:pathLst>
                <a:path w="1041488" h="222711" extrusionOk="0">
                  <a:moveTo>
                    <a:pt x="958971" y="222141"/>
                  </a:moveTo>
                  <a:cubicBezTo>
                    <a:pt x="842194" y="215855"/>
                    <a:pt x="723989" y="194995"/>
                    <a:pt x="608356" y="179565"/>
                  </a:cubicBezTo>
                  <a:cubicBezTo>
                    <a:pt x="582733" y="176136"/>
                    <a:pt x="557016" y="172707"/>
                    <a:pt x="531489" y="168992"/>
                  </a:cubicBezTo>
                  <a:cubicBezTo>
                    <a:pt x="466462" y="159915"/>
                    <a:pt x="401568" y="150009"/>
                    <a:pt x="336798" y="139274"/>
                  </a:cubicBezTo>
                  <a:cubicBezTo>
                    <a:pt x="236404" y="122129"/>
                    <a:pt x="130772" y="106699"/>
                    <a:pt x="35617" y="69075"/>
                  </a:cubicBezTo>
                  <a:cubicBezTo>
                    <a:pt x="28188" y="66027"/>
                    <a:pt x="15710" y="60788"/>
                    <a:pt x="-101" y="55930"/>
                  </a:cubicBezTo>
                  <a:lnTo>
                    <a:pt x="7900" y="-267"/>
                  </a:lnTo>
                  <a:cubicBezTo>
                    <a:pt x="17425" y="3066"/>
                    <a:pt x="25045" y="6305"/>
                    <a:pt x="30188" y="8305"/>
                  </a:cubicBezTo>
                  <a:cubicBezTo>
                    <a:pt x="125438" y="46405"/>
                    <a:pt x="230975" y="61550"/>
                    <a:pt x="331369" y="78505"/>
                  </a:cubicBezTo>
                  <a:cubicBezTo>
                    <a:pt x="396043" y="89458"/>
                    <a:pt x="461004" y="99174"/>
                    <a:pt x="526060" y="108223"/>
                  </a:cubicBezTo>
                  <a:cubicBezTo>
                    <a:pt x="551587" y="112032"/>
                    <a:pt x="577209" y="115366"/>
                    <a:pt x="602926" y="118795"/>
                  </a:cubicBezTo>
                  <a:cubicBezTo>
                    <a:pt x="718560" y="134226"/>
                    <a:pt x="836765" y="155181"/>
                    <a:pt x="953447" y="161372"/>
                  </a:cubicBezTo>
                  <a:cubicBezTo>
                    <a:pt x="970591" y="162324"/>
                    <a:pt x="1001072" y="161372"/>
                    <a:pt x="1020122" y="149561"/>
                  </a:cubicBezTo>
                  <a:cubicBezTo>
                    <a:pt x="1034418" y="156352"/>
                    <a:pt x="1042867" y="171440"/>
                    <a:pt x="1041172" y="187185"/>
                  </a:cubicBezTo>
                  <a:cubicBezTo>
                    <a:pt x="1036885" y="221189"/>
                    <a:pt x="984022" y="223570"/>
                    <a:pt x="959447" y="2221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5" name="Google Shape;1845;p8"/>
            <p:cNvSpPr/>
            <p:nvPr/>
          </p:nvSpPr>
          <p:spPr>
            <a:xfrm>
              <a:off x="5257657" y="3421247"/>
              <a:ext cx="650509" cy="244044"/>
            </a:xfrm>
            <a:custGeom>
              <a:avLst/>
              <a:gdLst/>
              <a:ahLst/>
              <a:cxnLst/>
              <a:rect l="l" t="t" r="r" b="b"/>
              <a:pathLst>
                <a:path w="650509" h="244044" extrusionOk="0">
                  <a:moveTo>
                    <a:pt x="650408" y="16915"/>
                  </a:moveTo>
                  <a:cubicBezTo>
                    <a:pt x="646312" y="15295"/>
                    <a:pt x="641836" y="13866"/>
                    <a:pt x="636978" y="12342"/>
                  </a:cubicBezTo>
                  <a:lnTo>
                    <a:pt x="636978" y="12342"/>
                  </a:lnTo>
                  <a:cubicBezTo>
                    <a:pt x="600307" y="532"/>
                    <a:pt x="545728" y="-9565"/>
                    <a:pt x="496960" y="14057"/>
                  </a:cubicBezTo>
                  <a:cubicBezTo>
                    <a:pt x="458860" y="33107"/>
                    <a:pt x="439144" y="72731"/>
                    <a:pt x="406473" y="98448"/>
                  </a:cubicBezTo>
                  <a:cubicBezTo>
                    <a:pt x="374869" y="123299"/>
                    <a:pt x="339960" y="143616"/>
                    <a:pt x="302745" y="158837"/>
                  </a:cubicBezTo>
                  <a:cubicBezTo>
                    <a:pt x="229689" y="188174"/>
                    <a:pt x="142154" y="196937"/>
                    <a:pt x="74717" y="149312"/>
                  </a:cubicBezTo>
                  <a:cubicBezTo>
                    <a:pt x="37827" y="123233"/>
                    <a:pt x="11471" y="84818"/>
                    <a:pt x="422" y="41013"/>
                  </a:cubicBezTo>
                  <a:cubicBezTo>
                    <a:pt x="-4512" y="107431"/>
                    <a:pt x="25701" y="171582"/>
                    <a:pt x="80051" y="210082"/>
                  </a:cubicBezTo>
                  <a:cubicBezTo>
                    <a:pt x="147488" y="257707"/>
                    <a:pt x="235118" y="249134"/>
                    <a:pt x="308079" y="219607"/>
                  </a:cubicBezTo>
                  <a:cubicBezTo>
                    <a:pt x="345265" y="204348"/>
                    <a:pt x="380174" y="184021"/>
                    <a:pt x="411807" y="159218"/>
                  </a:cubicBezTo>
                  <a:cubicBezTo>
                    <a:pt x="444382" y="133310"/>
                    <a:pt x="463908" y="93400"/>
                    <a:pt x="502294" y="74827"/>
                  </a:cubicBezTo>
                  <a:cubicBezTo>
                    <a:pt x="551157" y="51014"/>
                    <a:pt x="605640" y="61301"/>
                    <a:pt x="642312" y="73112"/>
                  </a:cubicBezTo>
                  <a:lnTo>
                    <a:pt x="650313" y="1710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6" name="Google Shape;1846;p8"/>
            <p:cNvSpPr/>
            <p:nvPr/>
          </p:nvSpPr>
          <p:spPr>
            <a:xfrm>
              <a:off x="5958934" y="3263169"/>
              <a:ext cx="586331" cy="942639"/>
            </a:xfrm>
            <a:custGeom>
              <a:avLst/>
              <a:gdLst/>
              <a:ahLst/>
              <a:cxnLst/>
              <a:rect l="l" t="t" r="r" b="b"/>
              <a:pathLst>
                <a:path w="586331" h="942639" extrusionOk="0">
                  <a:moveTo>
                    <a:pt x="573970" y="849744"/>
                  </a:moveTo>
                  <a:cubicBezTo>
                    <a:pt x="529393" y="741730"/>
                    <a:pt x="470434" y="637050"/>
                    <a:pt x="417570" y="533037"/>
                  </a:cubicBezTo>
                  <a:cubicBezTo>
                    <a:pt x="405854" y="509892"/>
                    <a:pt x="394138" y="486841"/>
                    <a:pt x="382137" y="463981"/>
                  </a:cubicBezTo>
                  <a:cubicBezTo>
                    <a:pt x="352038" y="405593"/>
                    <a:pt x="321177" y="347491"/>
                    <a:pt x="289554" y="290150"/>
                  </a:cubicBezTo>
                  <a:cubicBezTo>
                    <a:pt x="240119" y="200996"/>
                    <a:pt x="190494" y="106413"/>
                    <a:pt x="123343" y="29070"/>
                  </a:cubicBezTo>
                  <a:cubicBezTo>
                    <a:pt x="118104" y="23069"/>
                    <a:pt x="108960" y="13068"/>
                    <a:pt x="99054" y="-267"/>
                  </a:cubicBezTo>
                  <a:lnTo>
                    <a:pt x="-101" y="51168"/>
                  </a:lnTo>
                  <a:cubicBezTo>
                    <a:pt x="5518" y="60026"/>
                    <a:pt x="10662" y="69646"/>
                    <a:pt x="16186" y="80505"/>
                  </a:cubicBezTo>
                  <a:cubicBezTo>
                    <a:pt x="45542" y="139921"/>
                    <a:pt x="62211" y="204796"/>
                    <a:pt x="65145" y="271005"/>
                  </a:cubicBezTo>
                  <a:cubicBezTo>
                    <a:pt x="98673" y="319325"/>
                    <a:pt x="132268" y="367560"/>
                    <a:pt x="165919" y="415689"/>
                  </a:cubicBezTo>
                  <a:cubicBezTo>
                    <a:pt x="193256" y="455123"/>
                    <a:pt x="220783" y="494461"/>
                    <a:pt x="248120" y="533800"/>
                  </a:cubicBezTo>
                  <a:cubicBezTo>
                    <a:pt x="297079" y="604161"/>
                    <a:pt x="346009" y="674484"/>
                    <a:pt x="394900" y="744778"/>
                  </a:cubicBezTo>
                  <a:cubicBezTo>
                    <a:pt x="425857" y="789165"/>
                    <a:pt x="457861" y="832789"/>
                    <a:pt x="485769" y="879081"/>
                  </a:cubicBezTo>
                  <a:cubicBezTo>
                    <a:pt x="500723" y="903846"/>
                    <a:pt x="531489" y="956900"/>
                    <a:pt x="567970" y="938612"/>
                  </a:cubicBezTo>
                  <a:cubicBezTo>
                    <a:pt x="598640" y="923277"/>
                    <a:pt x="583495" y="872794"/>
                    <a:pt x="573970" y="8499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7" name="Google Shape;1847;p8"/>
            <p:cNvSpPr/>
            <p:nvPr/>
          </p:nvSpPr>
          <p:spPr>
            <a:xfrm>
              <a:off x="5702214" y="2652722"/>
              <a:ext cx="383206" cy="662072"/>
            </a:xfrm>
            <a:custGeom>
              <a:avLst/>
              <a:gdLst/>
              <a:ahLst/>
              <a:cxnLst/>
              <a:rect l="l" t="t" r="r" b="b"/>
              <a:pathLst>
                <a:path w="383206" h="662072" extrusionOk="0">
                  <a:moveTo>
                    <a:pt x="310530" y="477591"/>
                  </a:moveTo>
                  <a:cubicBezTo>
                    <a:pt x="315388" y="435205"/>
                    <a:pt x="346630" y="403582"/>
                    <a:pt x="360060" y="364339"/>
                  </a:cubicBezTo>
                  <a:cubicBezTo>
                    <a:pt x="373052" y="326344"/>
                    <a:pt x="380682" y="286720"/>
                    <a:pt x="382730" y="246610"/>
                  </a:cubicBezTo>
                  <a:cubicBezTo>
                    <a:pt x="386254" y="167934"/>
                    <a:pt x="365489" y="82590"/>
                    <a:pt x="298243" y="34774"/>
                  </a:cubicBezTo>
                  <a:cubicBezTo>
                    <a:pt x="212851" y="-25872"/>
                    <a:pt x="94465" y="-5812"/>
                    <a:pt x="33819" y="79580"/>
                  </a:cubicBezTo>
                  <a:cubicBezTo>
                    <a:pt x="33753" y="79656"/>
                    <a:pt x="33695" y="79742"/>
                    <a:pt x="33638" y="79828"/>
                  </a:cubicBezTo>
                  <a:cubicBezTo>
                    <a:pt x="2949" y="125071"/>
                    <a:pt x="-7414" y="181097"/>
                    <a:pt x="5063" y="234323"/>
                  </a:cubicBezTo>
                  <a:cubicBezTo>
                    <a:pt x="18208" y="292045"/>
                    <a:pt x="148700" y="503499"/>
                    <a:pt x="184133" y="557030"/>
                  </a:cubicBezTo>
                  <a:cubicBezTo>
                    <a:pt x="217090" y="606560"/>
                    <a:pt x="237759" y="630658"/>
                    <a:pt x="256619" y="661805"/>
                  </a:cubicBezTo>
                  <a:lnTo>
                    <a:pt x="355393" y="610465"/>
                  </a:lnTo>
                  <a:cubicBezTo>
                    <a:pt x="332342" y="579795"/>
                    <a:pt x="304625" y="531598"/>
                    <a:pt x="310911" y="477877"/>
                  </a:cubicBezTo>
                  <a:close/>
                  <a:moveTo>
                    <a:pt x="148605" y="277566"/>
                  </a:moveTo>
                  <a:cubicBezTo>
                    <a:pt x="109715" y="250011"/>
                    <a:pt x="100533" y="196147"/>
                    <a:pt x="128079" y="157266"/>
                  </a:cubicBezTo>
                  <a:cubicBezTo>
                    <a:pt x="155635" y="118375"/>
                    <a:pt x="209498" y="109184"/>
                    <a:pt x="248389" y="136739"/>
                  </a:cubicBezTo>
                  <a:cubicBezTo>
                    <a:pt x="287280" y="164295"/>
                    <a:pt x="296462" y="218159"/>
                    <a:pt x="268906" y="257040"/>
                  </a:cubicBezTo>
                  <a:cubicBezTo>
                    <a:pt x="268877" y="257088"/>
                    <a:pt x="268839" y="257135"/>
                    <a:pt x="268811" y="257183"/>
                  </a:cubicBezTo>
                  <a:cubicBezTo>
                    <a:pt x="241160" y="295864"/>
                    <a:pt x="187467" y="304970"/>
                    <a:pt x="148605" y="2775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8" name="Google Shape;1848;p8"/>
            <p:cNvSpPr/>
            <p:nvPr/>
          </p:nvSpPr>
          <p:spPr>
            <a:xfrm>
              <a:off x="5960268" y="3277932"/>
              <a:ext cx="570350" cy="913233"/>
            </a:xfrm>
            <a:custGeom>
              <a:avLst/>
              <a:gdLst/>
              <a:ahLst/>
              <a:cxnLst/>
              <a:rect l="l" t="t" r="r" b="b"/>
              <a:pathLst>
                <a:path w="570350" h="913233" extrusionOk="0">
                  <a:moveTo>
                    <a:pt x="555111" y="910418"/>
                  </a:moveTo>
                  <a:cubicBezTo>
                    <a:pt x="522535" y="924991"/>
                    <a:pt x="492341" y="873366"/>
                    <a:pt x="477577" y="849077"/>
                  </a:cubicBezTo>
                  <a:cubicBezTo>
                    <a:pt x="450145" y="803738"/>
                    <a:pt x="419094" y="760780"/>
                    <a:pt x="388995" y="717156"/>
                  </a:cubicBezTo>
                  <a:cubicBezTo>
                    <a:pt x="341370" y="647938"/>
                    <a:pt x="293745" y="578786"/>
                    <a:pt x="246120" y="509701"/>
                  </a:cubicBezTo>
                  <a:cubicBezTo>
                    <a:pt x="219517" y="471030"/>
                    <a:pt x="192904" y="432292"/>
                    <a:pt x="166300" y="393496"/>
                  </a:cubicBezTo>
                  <a:cubicBezTo>
                    <a:pt x="133534" y="346062"/>
                    <a:pt x="100892" y="298627"/>
                    <a:pt x="68383" y="251193"/>
                  </a:cubicBezTo>
                  <a:cubicBezTo>
                    <a:pt x="62544" y="188080"/>
                    <a:pt x="44733" y="126663"/>
                    <a:pt x="15901" y="70218"/>
                  </a:cubicBezTo>
                  <a:cubicBezTo>
                    <a:pt x="10471" y="59645"/>
                    <a:pt x="5328" y="50406"/>
                    <a:pt x="-101" y="41643"/>
                  </a:cubicBezTo>
                  <a:lnTo>
                    <a:pt x="-101" y="41643"/>
                  </a:lnTo>
                  <a:lnTo>
                    <a:pt x="59906" y="13068"/>
                  </a:lnTo>
                  <a:lnTo>
                    <a:pt x="88481" y="-267"/>
                  </a:lnTo>
                  <a:lnTo>
                    <a:pt x="88481" y="-267"/>
                  </a:lnTo>
                  <a:lnTo>
                    <a:pt x="59906" y="13163"/>
                  </a:lnTo>
                  <a:cubicBezTo>
                    <a:pt x="65431" y="21831"/>
                    <a:pt x="70574" y="31165"/>
                    <a:pt x="76099" y="41738"/>
                  </a:cubicBezTo>
                  <a:cubicBezTo>
                    <a:pt x="104921" y="98345"/>
                    <a:pt x="122704" y="159924"/>
                    <a:pt x="128486" y="223189"/>
                  </a:cubicBezTo>
                  <a:cubicBezTo>
                    <a:pt x="161062" y="270624"/>
                    <a:pt x="193704" y="318030"/>
                    <a:pt x="226403" y="365398"/>
                  </a:cubicBezTo>
                  <a:cubicBezTo>
                    <a:pt x="252978" y="404069"/>
                    <a:pt x="279743" y="442741"/>
                    <a:pt x="306318" y="481602"/>
                  </a:cubicBezTo>
                  <a:cubicBezTo>
                    <a:pt x="353752" y="550878"/>
                    <a:pt x="401377" y="620029"/>
                    <a:pt x="449193" y="689057"/>
                  </a:cubicBezTo>
                  <a:cubicBezTo>
                    <a:pt x="479197" y="732682"/>
                    <a:pt x="510343" y="775734"/>
                    <a:pt x="537680" y="820978"/>
                  </a:cubicBezTo>
                  <a:cubicBezTo>
                    <a:pt x="546500" y="836733"/>
                    <a:pt x="556902" y="851534"/>
                    <a:pt x="568732" y="865174"/>
                  </a:cubicBezTo>
                  <a:cubicBezTo>
                    <a:pt x="572161" y="884224"/>
                    <a:pt x="570637" y="903274"/>
                    <a:pt x="555111" y="9104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9" name="Google Shape;1849;p8"/>
            <p:cNvSpPr/>
            <p:nvPr/>
          </p:nvSpPr>
          <p:spPr>
            <a:xfrm>
              <a:off x="5705557" y="2674619"/>
              <a:ext cx="341483" cy="625316"/>
            </a:xfrm>
            <a:custGeom>
              <a:avLst/>
              <a:gdLst/>
              <a:ahLst/>
              <a:cxnLst/>
              <a:rect l="l" t="t" r="r" b="b"/>
              <a:pathLst>
                <a:path w="341483" h="625316" extrusionOk="0">
                  <a:moveTo>
                    <a:pt x="341382" y="586187"/>
                  </a:moveTo>
                  <a:lnTo>
                    <a:pt x="310426" y="598760"/>
                  </a:lnTo>
                  <a:cubicBezTo>
                    <a:pt x="292424" y="567899"/>
                    <a:pt x="272326" y="543420"/>
                    <a:pt x="241084" y="493985"/>
                  </a:cubicBezTo>
                  <a:cubicBezTo>
                    <a:pt x="207080" y="440455"/>
                    <a:pt x="82398" y="229571"/>
                    <a:pt x="69634" y="174135"/>
                  </a:cubicBezTo>
                  <a:cubicBezTo>
                    <a:pt x="57537" y="124901"/>
                    <a:pt x="68005" y="72837"/>
                    <a:pt x="98209" y="32118"/>
                  </a:cubicBezTo>
                  <a:cubicBezTo>
                    <a:pt x="108125" y="19621"/>
                    <a:pt x="119878" y="8705"/>
                    <a:pt x="133071" y="-267"/>
                  </a:cubicBezTo>
                  <a:cubicBezTo>
                    <a:pt x="93761" y="6295"/>
                    <a:pt x="58261" y="27117"/>
                    <a:pt x="33344" y="58216"/>
                  </a:cubicBezTo>
                  <a:cubicBezTo>
                    <a:pt x="3216" y="99078"/>
                    <a:pt x="-7242" y="151190"/>
                    <a:pt x="4769" y="200520"/>
                  </a:cubicBezTo>
                  <a:cubicBezTo>
                    <a:pt x="17151" y="255765"/>
                    <a:pt x="141834" y="467220"/>
                    <a:pt x="176219" y="520274"/>
                  </a:cubicBezTo>
                  <a:cubicBezTo>
                    <a:pt x="207651" y="569899"/>
                    <a:pt x="227559" y="594474"/>
                    <a:pt x="245561" y="625049"/>
                  </a:cubicBezTo>
                  <a:lnTo>
                    <a:pt x="245561" y="625049"/>
                  </a:lnTo>
                  <a:lnTo>
                    <a:pt x="310426" y="598760"/>
                  </a:lnTo>
                  <a:lnTo>
                    <a:pt x="341192" y="586092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0" name="Google Shape;1850;p8"/>
            <p:cNvSpPr/>
            <p:nvPr/>
          </p:nvSpPr>
          <p:spPr>
            <a:xfrm>
              <a:off x="6062733" y="3421267"/>
              <a:ext cx="69351" cy="69353"/>
            </a:xfrm>
            <a:custGeom>
              <a:avLst/>
              <a:gdLst/>
              <a:ahLst/>
              <a:cxnLst/>
              <a:rect l="l" t="t" r="r" b="b"/>
              <a:pathLst>
                <a:path w="69351" h="69353" extrusionOk="0">
                  <a:moveTo>
                    <a:pt x="68788" y="28801"/>
                  </a:moveTo>
                  <a:cubicBezTo>
                    <a:pt x="71884" y="47698"/>
                    <a:pt x="59082" y="65529"/>
                    <a:pt x="40185" y="68625"/>
                  </a:cubicBezTo>
                  <a:cubicBezTo>
                    <a:pt x="21287" y="71720"/>
                    <a:pt x="3456" y="58919"/>
                    <a:pt x="361" y="40021"/>
                  </a:cubicBezTo>
                  <a:cubicBezTo>
                    <a:pt x="-2725" y="21190"/>
                    <a:pt x="9971" y="3407"/>
                    <a:pt x="28783" y="226"/>
                  </a:cubicBezTo>
                  <a:cubicBezTo>
                    <a:pt x="47662" y="-2975"/>
                    <a:pt x="65559" y="9741"/>
                    <a:pt x="68760" y="28620"/>
                  </a:cubicBezTo>
                  <a:cubicBezTo>
                    <a:pt x="68769" y="28677"/>
                    <a:pt x="68779" y="28744"/>
                    <a:pt x="68788" y="28801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1" name="Google Shape;1851;p8"/>
            <p:cNvSpPr/>
            <p:nvPr/>
          </p:nvSpPr>
          <p:spPr>
            <a:xfrm>
              <a:off x="6091618" y="3421951"/>
              <a:ext cx="11620" cy="68389"/>
            </a:xfrm>
            <a:custGeom>
              <a:avLst/>
              <a:gdLst/>
              <a:ahLst/>
              <a:cxnLst/>
              <a:rect l="l" t="t" r="r" b="b"/>
              <a:pathLst>
                <a:path w="11620" h="68389" extrusionOk="0">
                  <a:moveTo>
                    <a:pt x="0" y="0"/>
                  </a:moveTo>
                  <a:lnTo>
                    <a:pt x="11621" y="68390"/>
                  </a:ln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52" name="Google Shape;1852;p8"/>
          <p:cNvGrpSpPr/>
          <p:nvPr/>
        </p:nvGrpSpPr>
        <p:grpSpPr>
          <a:xfrm>
            <a:off x="7189220" y="3794676"/>
            <a:ext cx="2922376" cy="2955046"/>
            <a:chOff x="5529738" y="2852832"/>
            <a:chExt cx="1135168" cy="1147858"/>
          </a:xfrm>
        </p:grpSpPr>
        <p:sp>
          <p:nvSpPr>
            <p:cNvPr id="1853" name="Google Shape;1853;p8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4" name="Google Shape;1854;p8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5" name="Google Shape;1855;p8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6" name="Google Shape;1856;p8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7" name="Google Shape;1857;p8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8" name="Google Shape;1858;p8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9" name="Google Shape;1859;p8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0" name="Google Shape;1860;p8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1" name="Google Shape;1861;p8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2" name="Google Shape;1862;p8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3" name="Google Shape;1863;p8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4" name="Google Shape;1864;p8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5" name="Google Shape;1865;p8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6" name="Google Shape;1866;p8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7" name="Google Shape;1867;p8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8" name="Google Shape;1868;p8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9" name="Google Shape;1869;p8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0" name="Google Shape;1870;p8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1" name="Google Shape;1871;p8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2" name="Google Shape;1872;p8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3" name="Google Shape;1873;p8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4" name="Google Shape;1874;p8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5" name="Google Shape;1875;p8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6" name="Google Shape;1876;p8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7" name="Google Shape;1877;p8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8" name="Google Shape;1878;p8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9" name="Google Shape;1879;p8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0" name="Google Shape;1880;p8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1" name="Google Shape;1881;p8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2" name="Google Shape;1882;p8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3" name="Google Shape;1883;p8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4" name="Google Shape;1884;p8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5" name="Google Shape;1885;p8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6" name="Google Shape;1886;p8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7" name="Google Shape;1887;p8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8" name="Google Shape;1888;p8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9" name="Google Shape;1889;p8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0" name="Google Shape;1890;p8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1" name="Google Shape;1891;p8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2" name="Google Shape;1892;p8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3" name="Google Shape;1893;p8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4" name="Google Shape;1894;p8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5" name="Google Shape;1895;p8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6" name="Google Shape;1896;p8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7" name="Google Shape;1897;p8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8" name="Google Shape;1898;p8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9" name="Google Shape;1899;p8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0" name="Google Shape;1900;p8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1" name="Google Shape;1901;p8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2" name="Google Shape;1902;p8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3" name="Google Shape;1903;p8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4" name="Google Shape;1904;p8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5" name="Google Shape;1905;p8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6" name="Google Shape;1906;p8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7" name="Google Shape;1907;p8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8" name="Google Shape;1908;p8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9" name="Google Shape;1909;p8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0" name="Google Shape;1910;p8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1" name="Google Shape;1911;p8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2" name="Google Shape;1912;p8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3" name="Google Shape;1913;p8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4" name="Google Shape;1914;p8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5" name="Google Shape;1915;p8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6" name="Google Shape;1916;p8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7" name="Google Shape;1917;p8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8" name="Google Shape;1918;p8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9" name="Google Shape;1919;p8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0" name="Google Shape;1920;p8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1" name="Google Shape;1921;p8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2" name="Google Shape;1922;p8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3" name="Google Shape;1923;p8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4" name="Google Shape;1924;p8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5" name="Google Shape;1925;p8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6" name="Google Shape;1926;p8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7" name="Google Shape;1927;p8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8" name="Google Shape;1928;p8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9" name="Google Shape;1929;p8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0" name="Google Shape;1930;p8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1" name="Google Shape;1931;p8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2" name="Google Shape;1932;p8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3" name="Google Shape;1933;p8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4" name="Google Shape;1934;p8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5" name="Google Shape;1935;p8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6" name="Google Shape;1936;p8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7" name="Google Shape;1937;p8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8" name="Google Shape;1938;p8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9" name="Google Shape;1939;p8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0" name="Google Shape;1940;p8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p8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2" name="Google Shape;1942;p8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3" name="Google Shape;1943;p8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4" name="Google Shape;1944;p8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5" name="Google Shape;1945;p8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6" name="Google Shape;1946;p8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7" name="Google Shape;1947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8" name="Google Shape;1948;p8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9" name="Google Shape;1949;p8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0" name="Google Shape;195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1" name="Google Shape;1951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2" name="Google Shape;1952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3" name="Google Shape;1953;p8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4" name="Google Shape;1954;p8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5" name="Google Shape;1955;p8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8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7" name="Google Shape;1957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8" name="Google Shape;1958;p8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9" name="Google Shape;1959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0" name="Google Shape;196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1" name="Google Shape;1961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2" name="Google Shape;1962;p8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3" name="Google Shape;1963;p8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4" name="Google Shape;1964;p8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5" name="Google Shape;1965;p8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6" name="Google Shape;1966;p8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7" name="Google Shape;1967;p8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8" name="Google Shape;1968;p8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9" name="Google Shape;1969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0" name="Google Shape;1970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1" name="Google Shape;1971;p8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2" name="Google Shape;1972;p8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3" name="Google Shape;1973;p8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4" name="Google Shape;1974;p8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5" name="Google Shape;1975;p8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6" name="Google Shape;1976;p8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7" name="Google Shape;1977;p8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8" name="Google Shape;1978;p8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9" name="Google Shape;1979;p8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0" name="Google Shape;1980;p8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1" name="Google Shape;1981;p8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2" name="Google Shape;1982;p8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3" name="Google Shape;1983;p8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4" name="Google Shape;1984;p8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5" name="Google Shape;1985;p8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6" name="Google Shape;1986;p8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7" name="Google Shape;1987;p8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88" name="Google Shape;1988;p8"/>
          <p:cNvSpPr/>
          <p:nvPr/>
        </p:nvSpPr>
        <p:spPr>
          <a:xfrm rot="-9055889" flipH="1">
            <a:off x="6663749" y="374072"/>
            <a:ext cx="1799919" cy="1799919"/>
          </a:xfrm>
          <a:prstGeom prst="foldedCorner">
            <a:avLst>
              <a:gd name="adj" fmla="val 30868"/>
            </a:avLst>
          </a:pr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9" name="Google Shape;1989;p8"/>
          <p:cNvSpPr/>
          <p:nvPr/>
        </p:nvSpPr>
        <p:spPr>
          <a:xfrm rot="10800000" flipH="1">
            <a:off x="5533139" y="519227"/>
            <a:ext cx="1800000" cy="1800000"/>
          </a:xfrm>
          <a:prstGeom prst="foldedCorner">
            <a:avLst>
              <a:gd name="adj" fmla="val 30868"/>
            </a:avLst>
          </a:prstGeom>
          <a:solidFill>
            <a:srgbClr val="FFA0B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90" name="Google Shape;1990;p8"/>
          <p:cNvGrpSpPr/>
          <p:nvPr/>
        </p:nvGrpSpPr>
        <p:grpSpPr>
          <a:xfrm rot="-3195591">
            <a:off x="2412540" y="-107713"/>
            <a:ext cx="3638669" cy="4122886"/>
            <a:chOff x="2776676" y="1854071"/>
            <a:chExt cx="3295887" cy="3734488"/>
          </a:xfrm>
        </p:grpSpPr>
        <p:sp>
          <p:nvSpPr>
            <p:cNvPr id="1991" name="Google Shape;1991;p8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2" name="Google Shape;1992;p8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3" name="Google Shape;1993;p8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4" name="Google Shape;1994;p8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5" name="Google Shape;1995;p8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6" name="Google Shape;1996;p8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7" name="Google Shape;1997;p8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98" name="Google Shape;1998;p8"/>
          <p:cNvGrpSpPr/>
          <p:nvPr/>
        </p:nvGrpSpPr>
        <p:grpSpPr>
          <a:xfrm rot="-1230192">
            <a:off x="3641326" y="-35355"/>
            <a:ext cx="2083294" cy="4052429"/>
            <a:chOff x="5722672" y="1921496"/>
            <a:chExt cx="1886977" cy="3670552"/>
          </a:xfrm>
        </p:grpSpPr>
        <p:sp>
          <p:nvSpPr>
            <p:cNvPr id="1999" name="Google Shape;1999;p8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0" name="Google Shape;2000;p8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1" name="Google Shape;2001;p8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2" name="Google Shape;2002;p8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3" name="Google Shape;2003;p8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4" name="Google Shape;2004;p8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5" name="Google Shape;2005;p8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6" name="Google Shape;2006;p8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07" name="Google Shape;2007;p8"/>
          <p:cNvGrpSpPr/>
          <p:nvPr/>
        </p:nvGrpSpPr>
        <p:grpSpPr>
          <a:xfrm>
            <a:off x="2587075" y="48646"/>
            <a:ext cx="2276794" cy="4064133"/>
            <a:chOff x="7978162" y="1971727"/>
            <a:chExt cx="2062314" cy="3681280"/>
          </a:xfrm>
        </p:grpSpPr>
        <p:sp>
          <p:nvSpPr>
            <p:cNvPr id="2008" name="Google Shape;2008;p8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9" name="Google Shape;2009;p8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0" name="Google Shape;2010;p8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1" name="Google Shape;2011;p8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2" name="Google Shape;2012;p8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3" name="Google Shape;2013;p8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4" name="Google Shape;2014;p8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15" name="Google Shape;2015;p8"/>
          <p:cNvGrpSpPr/>
          <p:nvPr/>
        </p:nvGrpSpPr>
        <p:grpSpPr>
          <a:xfrm rot="-568840">
            <a:off x="2408576" y="602011"/>
            <a:ext cx="5928265" cy="5086249"/>
            <a:chOff x="3416220" y="2573082"/>
            <a:chExt cx="4752753" cy="3721395"/>
          </a:xfrm>
        </p:grpSpPr>
        <p:sp>
          <p:nvSpPr>
            <p:cNvPr id="2016" name="Google Shape;2016;p8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017" name="Google Shape;2017;p8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8" name="Google Shape;2018;p8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9" name="Google Shape;2019;p8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0" name="Google Shape;2020;p8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1" name="Google Shape;2021;p8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2" name="Google Shape;2022;p8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3" name="Google Shape;2023;p8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4" name="Google Shape;2024;p8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025" name="Google Shape;2025;p8"/>
          <p:cNvGrpSpPr/>
          <p:nvPr/>
        </p:nvGrpSpPr>
        <p:grpSpPr>
          <a:xfrm rot="4187668">
            <a:off x="8009611" y="-675075"/>
            <a:ext cx="1096015" cy="1851840"/>
            <a:chOff x="5762846" y="2919732"/>
            <a:chExt cx="668765" cy="1014186"/>
          </a:xfrm>
        </p:grpSpPr>
        <p:sp>
          <p:nvSpPr>
            <p:cNvPr id="2026" name="Google Shape;2026;p8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7" name="Google Shape;2027;p8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8" name="Google Shape;2028;p8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9" name="Google Shape;2029;p8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0" name="Google Shape;2030;p8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1" name="Google Shape;2031;p8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2" name="Google Shape;2032;p8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3" name="Google Shape;2033;p8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4" name="Google Shape;2034;p8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5" name="Google Shape;2035;p8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36" name="Google Shape;2036;p8"/>
          <p:cNvSpPr txBox="1">
            <a:spLocks noGrp="1"/>
          </p:cNvSpPr>
          <p:nvPr>
            <p:ph type="body" idx="1"/>
          </p:nvPr>
        </p:nvSpPr>
        <p:spPr>
          <a:xfrm rot="-588476">
            <a:off x="3526060" y="3037249"/>
            <a:ext cx="5101969" cy="207165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037" name="Google Shape;2037;p8"/>
          <p:cNvSpPr txBox="1">
            <a:spLocks noGrp="1"/>
          </p:cNvSpPr>
          <p:nvPr>
            <p:ph type="title"/>
          </p:nvPr>
        </p:nvSpPr>
        <p:spPr>
          <a:xfrm rot="-588476">
            <a:off x="3287190" y="2132347"/>
            <a:ext cx="5101969" cy="76235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038" name="Google Shape;2038;p8"/>
          <p:cNvSpPr/>
          <p:nvPr/>
        </p:nvSpPr>
        <p:spPr>
          <a:xfrm rot="10800000" flipH="1">
            <a:off x="2" y="3968910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039" name="Google Shape;2039;p8"/>
          <p:cNvSpPr/>
          <p:nvPr/>
        </p:nvSpPr>
        <p:spPr>
          <a:xfrm flipH="1">
            <a:off x="9578677" y="-25315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37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pic>
        <p:nvPicPr>
          <p:cNvPr id="427" name="Picture 426">
            <a:extLst>
              <a:ext uri="{FF2B5EF4-FFF2-40B4-BE49-F238E27FC236}">
                <a16:creationId xmlns:a16="http://schemas.microsoft.com/office/drawing/2014/main" id="{18873399-1452-4229-AD04-FC7771861DB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07572" y="1251695"/>
            <a:ext cx="5829161" cy="5652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52666"/>
      </p:ext>
    </p:extLst>
  </p:cSld>
  <p:clrMapOvr>
    <a:masterClrMapping/>
  </p:clrMapOvr>
  <p:transition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5 One column">
  <p:cSld name="005 One column">
    <p:spTree>
      <p:nvGrpSpPr>
        <p:cNvPr id="1" name="Shape 2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68" name="Google Shape;2068;p10"/>
          <p:cNvGrpSpPr/>
          <p:nvPr/>
        </p:nvGrpSpPr>
        <p:grpSpPr>
          <a:xfrm>
            <a:off x="7295482" y="3394682"/>
            <a:ext cx="4925970" cy="3027237"/>
            <a:chOff x="7106606" y="3675388"/>
            <a:chExt cx="4925970" cy="3027237"/>
          </a:xfrm>
        </p:grpSpPr>
        <p:grpSp>
          <p:nvGrpSpPr>
            <p:cNvPr id="2069" name="Google Shape;2069;p10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2070" name="Google Shape;2070;p10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2071" name="Google Shape;2071;p10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72" name="Google Shape;2072;p10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73" name="Google Shape;2073;p10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74" name="Google Shape;2074;p10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75" name="Google Shape;2075;p10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76" name="Google Shape;2076;p10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77" name="Google Shape;2077;p10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78" name="Google Shape;2078;p10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2079" name="Google Shape;2079;p10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2080" name="Google Shape;2080;p10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81" name="Google Shape;2081;p10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82" name="Google Shape;2082;p10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83" name="Google Shape;2083;p10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84" name="Google Shape;2084;p10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85" name="Google Shape;2085;p10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86" name="Google Shape;2086;p10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87" name="Google Shape;2087;p10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2088" name="Google Shape;2088;p10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89" name="Google Shape;2089;p10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90" name="Google Shape;2090;p10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91" name="Google Shape;2091;p10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92" name="Google Shape;2092;p10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093" name="Google Shape;2093;p10"/>
          <p:cNvGrpSpPr/>
          <p:nvPr/>
        </p:nvGrpSpPr>
        <p:grpSpPr>
          <a:xfrm rot="-3455812">
            <a:off x="7657306" y="2209197"/>
            <a:ext cx="3638637" cy="4122850"/>
            <a:chOff x="2776676" y="1854071"/>
            <a:chExt cx="3295887" cy="3734488"/>
          </a:xfrm>
        </p:grpSpPr>
        <p:sp>
          <p:nvSpPr>
            <p:cNvPr id="2094" name="Google Shape;2094;p10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5" name="Google Shape;2095;p10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6" name="Google Shape;2096;p10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7" name="Google Shape;2097;p10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8" name="Google Shape;2098;p10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9" name="Google Shape;2099;p10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0" name="Google Shape;2100;p10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01" name="Google Shape;2101;p10"/>
          <p:cNvGrpSpPr/>
          <p:nvPr/>
        </p:nvGrpSpPr>
        <p:grpSpPr>
          <a:xfrm rot="-1230192">
            <a:off x="8903876" y="2459745"/>
            <a:ext cx="2083294" cy="4052429"/>
            <a:chOff x="5722672" y="1921496"/>
            <a:chExt cx="1886977" cy="3670552"/>
          </a:xfrm>
        </p:grpSpPr>
        <p:sp>
          <p:nvSpPr>
            <p:cNvPr id="2102" name="Google Shape;2102;p10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3" name="Google Shape;2103;p10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4" name="Google Shape;2104;p10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5" name="Google Shape;2105;p10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6" name="Google Shape;2106;p10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7" name="Google Shape;2107;p10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8" name="Google Shape;2108;p10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9" name="Google Shape;2109;p10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10" name="Google Shape;2110;p10"/>
          <p:cNvGrpSpPr/>
          <p:nvPr/>
        </p:nvGrpSpPr>
        <p:grpSpPr>
          <a:xfrm rot="-1808370">
            <a:off x="8107746" y="1760059"/>
            <a:ext cx="2276687" cy="4063940"/>
            <a:chOff x="7978162" y="1971727"/>
            <a:chExt cx="2062314" cy="3681280"/>
          </a:xfrm>
        </p:grpSpPr>
        <p:sp>
          <p:nvSpPr>
            <p:cNvPr id="2111" name="Google Shape;2111;p10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2" name="Google Shape;2112;p10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3" name="Google Shape;2113;p10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4" name="Google Shape;2114;p10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5" name="Google Shape;2115;p10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6" name="Google Shape;2116;p10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7" name="Google Shape;2117;p10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118" name="Google Shape;2118;p10"/>
          <p:cNvSpPr txBox="1">
            <a:spLocks noGrp="1"/>
          </p:cNvSpPr>
          <p:nvPr>
            <p:ph type="subTitle" idx="1"/>
          </p:nvPr>
        </p:nvSpPr>
        <p:spPr>
          <a:xfrm>
            <a:off x="753675" y="2024175"/>
            <a:ext cx="49074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2119" name="Google Shape;2119;p10"/>
          <p:cNvSpPr txBox="1">
            <a:spLocks noGrp="1"/>
          </p:cNvSpPr>
          <p:nvPr>
            <p:ph type="title"/>
          </p:nvPr>
        </p:nvSpPr>
        <p:spPr>
          <a:xfrm>
            <a:off x="720400" y="593375"/>
            <a:ext cx="49074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120" name="Google Shape;2120;p10"/>
          <p:cNvSpPr txBox="1">
            <a:spLocks noGrp="1"/>
          </p:cNvSpPr>
          <p:nvPr>
            <p:ph type="body" idx="2"/>
          </p:nvPr>
        </p:nvSpPr>
        <p:spPr>
          <a:xfrm>
            <a:off x="753677" y="2684350"/>
            <a:ext cx="4907400" cy="3436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121" name="Google Shape;2121;p10"/>
          <p:cNvSpPr/>
          <p:nvPr/>
        </p:nvSpPr>
        <p:spPr>
          <a:xfrm>
            <a:off x="2932400" y="0"/>
            <a:ext cx="9241083" cy="6865609"/>
          </a:xfrm>
          <a:custGeom>
            <a:avLst/>
            <a:gdLst/>
            <a:ahLst/>
            <a:cxnLst/>
            <a:rect l="l" t="t" r="r" b="b"/>
            <a:pathLst>
              <a:path w="9241083" h="6848488" extrusionOk="0">
                <a:moveTo>
                  <a:pt x="9241083" y="0"/>
                </a:moveTo>
                <a:cubicBezTo>
                  <a:pt x="7435747" y="0"/>
                  <a:pt x="5630504" y="0"/>
                  <a:pt x="3825166" y="0"/>
                </a:cubicBezTo>
                <a:cubicBezTo>
                  <a:pt x="4255384" y="1079778"/>
                  <a:pt x="4815153" y="1565355"/>
                  <a:pt x="5277522" y="1790119"/>
                </a:cubicBezTo>
                <a:cubicBezTo>
                  <a:pt x="5878001" y="2082131"/>
                  <a:pt x="7007621" y="2316121"/>
                  <a:pt x="7118528" y="3170850"/>
                </a:cubicBezTo>
                <a:cubicBezTo>
                  <a:pt x="7195193" y="3761818"/>
                  <a:pt x="7077628" y="5180596"/>
                  <a:pt x="5338872" y="5108972"/>
                </a:cubicBezTo>
                <a:cubicBezTo>
                  <a:pt x="4205163" y="5062270"/>
                  <a:pt x="3969840" y="6341320"/>
                  <a:pt x="3416064" y="6392588"/>
                </a:cubicBezTo>
                <a:cubicBezTo>
                  <a:pt x="2673003" y="6461359"/>
                  <a:pt x="2367865" y="5721912"/>
                  <a:pt x="1605780" y="5727809"/>
                </a:cubicBezTo>
                <a:cubicBezTo>
                  <a:pt x="1145695" y="5731329"/>
                  <a:pt x="604665" y="6005839"/>
                  <a:pt x="0" y="6848488"/>
                </a:cubicBezTo>
                <a:cubicBezTo>
                  <a:pt x="3080393" y="6848488"/>
                  <a:pt x="6160691" y="6848488"/>
                  <a:pt x="9241083" y="6848488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15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1511126"/>
      </p:ext>
    </p:extLst>
  </p:cSld>
  <p:clrMapOvr>
    <a:masterClrMapping/>
  </p:clrMapOvr>
  <p:transition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7 Quote">
  <p:cSld name="007 Quote">
    <p:bg>
      <p:bgPr>
        <a:solidFill>
          <a:schemeClr val="dk1"/>
        </a:solidFill>
        <a:effectLst/>
      </p:bgPr>
    </p:bg>
    <p:spTree>
      <p:nvGrpSpPr>
        <p:cNvPr id="1" name="Shape 2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3" name="Google Shape;2123;p11"/>
          <p:cNvSpPr/>
          <p:nvPr/>
        </p:nvSpPr>
        <p:spPr>
          <a:xfrm rot="-9647518" flipH="1">
            <a:off x="7428677" y="1180736"/>
            <a:ext cx="1800006" cy="1800006"/>
          </a:xfrm>
          <a:prstGeom prst="foldedCorner">
            <a:avLst>
              <a:gd name="adj" fmla="val 30868"/>
            </a:avLst>
          </a:prstGeom>
          <a:solidFill>
            <a:srgbClr val="FFA0B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24" name="Google Shape;2124;p11"/>
          <p:cNvSpPr/>
          <p:nvPr/>
        </p:nvSpPr>
        <p:spPr>
          <a:xfrm rot="-6235505" flipH="1">
            <a:off x="7198111" y="2348875"/>
            <a:ext cx="1800103" cy="1800103"/>
          </a:xfrm>
          <a:prstGeom prst="foldedCorner">
            <a:avLst>
              <a:gd name="adj" fmla="val 30868"/>
            </a:avLst>
          </a:pr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125" name="Google Shape;2125;p11"/>
          <p:cNvGrpSpPr/>
          <p:nvPr/>
        </p:nvGrpSpPr>
        <p:grpSpPr>
          <a:xfrm rot="-3195591">
            <a:off x="8742340" y="-91638"/>
            <a:ext cx="3638669" cy="4122886"/>
            <a:chOff x="2776676" y="1854071"/>
            <a:chExt cx="3295887" cy="3734488"/>
          </a:xfrm>
        </p:grpSpPr>
        <p:sp>
          <p:nvSpPr>
            <p:cNvPr id="2126" name="Google Shape;2126;p11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7" name="Google Shape;2127;p11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8" name="Google Shape;2128;p11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9" name="Google Shape;2129;p11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0" name="Google Shape;2130;p11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1" name="Google Shape;2131;p11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2" name="Google Shape;2132;p11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33" name="Google Shape;2133;p11"/>
          <p:cNvGrpSpPr/>
          <p:nvPr/>
        </p:nvGrpSpPr>
        <p:grpSpPr>
          <a:xfrm rot="-1230192">
            <a:off x="9971126" y="-19280"/>
            <a:ext cx="2083294" cy="4052429"/>
            <a:chOff x="5722672" y="1921496"/>
            <a:chExt cx="1886977" cy="3670552"/>
          </a:xfrm>
        </p:grpSpPr>
        <p:sp>
          <p:nvSpPr>
            <p:cNvPr id="2134" name="Google Shape;2134;p11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5" name="Google Shape;2135;p11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6" name="Google Shape;2136;p11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7" name="Google Shape;2137;p11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8" name="Google Shape;2138;p11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9" name="Google Shape;2139;p11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0" name="Google Shape;2140;p11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1" name="Google Shape;2141;p11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42" name="Google Shape;2142;p11"/>
          <p:cNvGrpSpPr/>
          <p:nvPr/>
        </p:nvGrpSpPr>
        <p:grpSpPr>
          <a:xfrm>
            <a:off x="9874363" y="48683"/>
            <a:ext cx="2276794" cy="4064133"/>
            <a:chOff x="7978162" y="1971727"/>
            <a:chExt cx="2062314" cy="3681280"/>
          </a:xfrm>
        </p:grpSpPr>
        <p:sp>
          <p:nvSpPr>
            <p:cNvPr id="2143" name="Google Shape;2143;p11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4" name="Google Shape;2144;p11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5" name="Google Shape;2145;p11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6" name="Google Shape;2146;p11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7" name="Google Shape;2147;p11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8" name="Google Shape;2148;p11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9" name="Google Shape;2149;p11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50" name="Google Shape;2150;p11"/>
          <p:cNvGrpSpPr/>
          <p:nvPr/>
        </p:nvGrpSpPr>
        <p:grpSpPr>
          <a:xfrm>
            <a:off x="747554" y="534553"/>
            <a:ext cx="7295476" cy="5712341"/>
            <a:chOff x="3416220" y="2573082"/>
            <a:chExt cx="4752753" cy="3721395"/>
          </a:xfrm>
        </p:grpSpPr>
        <p:sp>
          <p:nvSpPr>
            <p:cNvPr id="2151" name="Google Shape;2151;p11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152" name="Google Shape;2152;p11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53" name="Google Shape;2153;p11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54" name="Google Shape;2154;p11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55" name="Google Shape;2155;p11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56" name="Google Shape;2156;p11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57" name="Google Shape;2157;p11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58" name="Google Shape;2158;p11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59" name="Google Shape;2159;p11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2160" name="Google Shape;2160;p11"/>
          <p:cNvSpPr txBox="1">
            <a:spLocks noGrp="1"/>
          </p:cNvSpPr>
          <p:nvPr>
            <p:ph type="title"/>
          </p:nvPr>
        </p:nvSpPr>
        <p:spPr>
          <a:xfrm>
            <a:off x="991050" y="1873525"/>
            <a:ext cx="6788700" cy="3160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endParaRPr/>
          </a:p>
        </p:txBody>
      </p:sp>
      <p:sp>
        <p:nvSpPr>
          <p:cNvPr id="2161" name="Google Shape;2161;p11"/>
          <p:cNvSpPr txBox="1">
            <a:spLocks noGrp="1"/>
          </p:cNvSpPr>
          <p:nvPr>
            <p:ph type="subTitle" idx="1"/>
          </p:nvPr>
        </p:nvSpPr>
        <p:spPr>
          <a:xfrm>
            <a:off x="921675" y="5364500"/>
            <a:ext cx="6968400" cy="7179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>
            <a:endParaRPr/>
          </a:p>
        </p:txBody>
      </p:sp>
      <p:grpSp>
        <p:nvGrpSpPr>
          <p:cNvPr id="2162" name="Google Shape;2162;p11"/>
          <p:cNvGrpSpPr/>
          <p:nvPr/>
        </p:nvGrpSpPr>
        <p:grpSpPr>
          <a:xfrm>
            <a:off x="8669323" y="3761709"/>
            <a:ext cx="3396139" cy="2723082"/>
            <a:chOff x="5353050" y="2833686"/>
            <a:chExt cx="1488947" cy="1193863"/>
          </a:xfrm>
        </p:grpSpPr>
        <p:sp>
          <p:nvSpPr>
            <p:cNvPr id="2163" name="Google Shape;2163;p11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4" name="Google Shape;2164;p11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5" name="Google Shape;2165;p11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6" name="Google Shape;2166;p11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7" name="Google Shape;2167;p11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8" name="Google Shape;2168;p11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9" name="Google Shape;2169;p11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0" name="Google Shape;2170;p11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1" name="Google Shape;2171;p11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2" name="Google Shape;2172;p11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3" name="Google Shape;2173;p11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4" name="Google Shape;2174;p11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5" name="Google Shape;2175;p11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6" name="Google Shape;2176;p11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7" name="Google Shape;2177;p11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8" name="Google Shape;2178;p11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9" name="Google Shape;2179;p11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0" name="Google Shape;2180;p11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1" name="Google Shape;2181;p11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2" name="Google Shape;2182;p11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3" name="Google Shape;2183;p11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4" name="Google Shape;2184;p11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5" name="Google Shape;2185;p11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6" name="Google Shape;2186;p11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7" name="Google Shape;2187;p11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8" name="Google Shape;2188;p11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9" name="Google Shape;2189;p11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0" name="Google Shape;2190;p11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1" name="Google Shape;2191;p11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2" name="Google Shape;2192;p11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3" name="Google Shape;2193;p11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4" name="Google Shape;2194;p11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5" name="Google Shape;2195;p11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6" name="Google Shape;2196;p11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7" name="Google Shape;2197;p11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8" name="Google Shape;2198;p11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9" name="Google Shape;2199;p11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0" name="Google Shape;2200;p11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1" name="Google Shape;2201;p11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2" name="Google Shape;2202;p11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3" name="Google Shape;2203;p11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4" name="Google Shape;2204;p11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5" name="Google Shape;2205;p11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6" name="Google Shape;2206;p11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7" name="Google Shape;2207;p11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8" name="Google Shape;2208;p11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9" name="Google Shape;2209;p11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0" name="Google Shape;2210;p11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1" name="Google Shape;2211;p11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2" name="Google Shape;2212;p11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3" name="Google Shape;2213;p11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4" name="Google Shape;2214;p11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5" name="Google Shape;2215;p11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6" name="Google Shape;2216;p11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7" name="Google Shape;2217;p11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8" name="Google Shape;2218;p11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9" name="Google Shape;2219;p11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0" name="Google Shape;2220;p11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1" name="Google Shape;2221;p11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2" name="Google Shape;2222;p11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3" name="Google Shape;2223;p11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4" name="Google Shape;2224;p11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5" name="Google Shape;2225;p11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6" name="Google Shape;2226;p11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7" name="Google Shape;2227;p11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8" name="Google Shape;2228;p11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9" name="Google Shape;2229;p11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0" name="Google Shape;2230;p11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1" name="Google Shape;2231;p11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2" name="Google Shape;2232;p11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3" name="Google Shape;2233;p11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4" name="Google Shape;2234;p11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5" name="Google Shape;2235;p11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6" name="Google Shape;2236;p11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7" name="Google Shape;2237;p11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8" name="Google Shape;2238;p11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9" name="Google Shape;2239;p11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0" name="Google Shape;2240;p11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1" name="Google Shape;2241;p11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2" name="Google Shape;2242;p11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3" name="Google Shape;2243;p11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4" name="Google Shape;2244;p11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5" name="Google Shape;2245;p11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6" name="Google Shape;2246;p11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7" name="Google Shape;2247;p11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8" name="Google Shape;2248;p11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9" name="Google Shape;2249;p11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0" name="Google Shape;2250;p11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1" name="Google Shape;2251;p11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2" name="Google Shape;2252;p11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3" name="Google Shape;2253;p11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4" name="Google Shape;2254;p11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5" name="Google Shape;2255;p11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6" name="Google Shape;2256;p11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57" name="Google Shape;2257;p11"/>
          <p:cNvGrpSpPr/>
          <p:nvPr/>
        </p:nvGrpSpPr>
        <p:grpSpPr>
          <a:xfrm rot="-10132101">
            <a:off x="9175251" y="2160646"/>
            <a:ext cx="1350503" cy="2176552"/>
            <a:chOff x="5781734" y="2919412"/>
            <a:chExt cx="632081" cy="1018700"/>
          </a:xfrm>
        </p:grpSpPr>
        <p:sp>
          <p:nvSpPr>
            <p:cNvPr id="2258" name="Google Shape;2258;p11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9" name="Google Shape;2259;p11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0" name="Google Shape;2260;p11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1" name="Google Shape;2261;p11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2" name="Google Shape;2262;p11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3" name="Google Shape;2263;p11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4" name="Google Shape;2264;p11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5" name="Google Shape;2265;p11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6" name="Google Shape;2266;p11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7" name="Google Shape;2267;p11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68" name="Google Shape;2268;p11"/>
          <p:cNvGrpSpPr/>
          <p:nvPr/>
        </p:nvGrpSpPr>
        <p:grpSpPr>
          <a:xfrm rot="7225626">
            <a:off x="-1280400" y="2141165"/>
            <a:ext cx="3992550" cy="3015414"/>
            <a:chOff x="5102217" y="2695575"/>
            <a:chExt cx="1971523" cy="1489013"/>
          </a:xfrm>
        </p:grpSpPr>
        <p:sp>
          <p:nvSpPr>
            <p:cNvPr id="2269" name="Google Shape;2269;p11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0" name="Google Shape;2270;p11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1" name="Google Shape;2271;p11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2" name="Google Shape;2272;p11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3" name="Google Shape;2273;p11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4" name="Google Shape;2274;p11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5" name="Google Shape;2275;p11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6" name="Google Shape;2276;p11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7" name="Google Shape;2277;p11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8" name="Google Shape;2278;p11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9" name="Google Shape;2279;p11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0" name="Google Shape;2280;p11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1" name="Google Shape;2281;p11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2" name="Google Shape;2282;p11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3" name="Google Shape;2283;p11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84" name="Google Shape;2284;p11"/>
          <p:cNvGrpSpPr/>
          <p:nvPr/>
        </p:nvGrpSpPr>
        <p:grpSpPr>
          <a:xfrm rot="-623018">
            <a:off x="8529020" y="4285189"/>
            <a:ext cx="1431121" cy="2170303"/>
            <a:chOff x="5762846" y="2919732"/>
            <a:chExt cx="668765" cy="1014186"/>
          </a:xfrm>
        </p:grpSpPr>
        <p:sp>
          <p:nvSpPr>
            <p:cNvPr id="2285" name="Google Shape;2285;p11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6" name="Google Shape;2286;p11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7" name="Google Shape;2287;p11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8" name="Google Shape;2288;p11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9" name="Google Shape;2289;p11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0" name="Google Shape;2290;p11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1" name="Google Shape;2291;p11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2" name="Google Shape;2292;p11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3" name="Google Shape;2293;p11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4" name="Google Shape;2294;p11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95" name="Google Shape;2295;p11"/>
          <p:cNvGrpSpPr/>
          <p:nvPr/>
        </p:nvGrpSpPr>
        <p:grpSpPr>
          <a:xfrm rot="-2700000">
            <a:off x="9599367" y="246472"/>
            <a:ext cx="501858" cy="859708"/>
            <a:chOff x="5953125" y="3186112"/>
            <a:chExt cx="283939" cy="486441"/>
          </a:xfrm>
        </p:grpSpPr>
        <p:sp>
          <p:nvSpPr>
            <p:cNvPr id="2296" name="Google Shape;2296;p11"/>
            <p:cNvSpPr/>
            <p:nvPr/>
          </p:nvSpPr>
          <p:spPr>
            <a:xfrm>
              <a:off x="5953220" y="3186112"/>
              <a:ext cx="283844" cy="486441"/>
            </a:xfrm>
            <a:custGeom>
              <a:avLst/>
              <a:gdLst/>
              <a:ahLst/>
              <a:cxnLst/>
              <a:rect l="l" t="t" r="r" b="b"/>
              <a:pathLst>
                <a:path w="283844" h="486441" extrusionOk="0">
                  <a:moveTo>
                    <a:pt x="251746" y="486219"/>
                  </a:moveTo>
                  <a:lnTo>
                    <a:pt x="31147" y="486219"/>
                  </a:lnTo>
                  <a:cubicBezTo>
                    <a:pt x="13735" y="486219"/>
                    <a:pt x="-381" y="472103"/>
                    <a:pt x="-381" y="454692"/>
                  </a:cubicBezTo>
                  <a:lnTo>
                    <a:pt x="-381" y="31305"/>
                  </a:lnTo>
                  <a:cubicBezTo>
                    <a:pt x="-333" y="13913"/>
                    <a:pt x="13755" y="-175"/>
                    <a:pt x="31147" y="-222"/>
                  </a:cubicBezTo>
                  <a:lnTo>
                    <a:pt x="251841" y="-222"/>
                  </a:lnTo>
                  <a:cubicBezTo>
                    <a:pt x="269272" y="-222"/>
                    <a:pt x="283407" y="13875"/>
                    <a:pt x="283464" y="31305"/>
                  </a:cubicBezTo>
                  <a:lnTo>
                    <a:pt x="283464" y="454692"/>
                  </a:lnTo>
                  <a:cubicBezTo>
                    <a:pt x="283360" y="472094"/>
                    <a:pt x="269244" y="486172"/>
                    <a:pt x="251841" y="486219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7" name="Google Shape;2297;p11"/>
            <p:cNvSpPr/>
            <p:nvPr/>
          </p:nvSpPr>
          <p:spPr>
            <a:xfrm>
              <a:off x="5953125" y="3302697"/>
              <a:ext cx="283844" cy="246792"/>
            </a:xfrm>
            <a:custGeom>
              <a:avLst/>
              <a:gdLst/>
              <a:ahLst/>
              <a:cxnLst/>
              <a:rect l="l" t="t" r="r" b="b"/>
              <a:pathLst>
                <a:path w="283844" h="246792" extrusionOk="0">
                  <a:moveTo>
                    <a:pt x="0" y="0"/>
                  </a:moveTo>
                  <a:lnTo>
                    <a:pt x="283845" y="0"/>
                  </a:lnTo>
                  <a:lnTo>
                    <a:pt x="283845" y="246793"/>
                  </a:lnTo>
                  <a:lnTo>
                    <a:pt x="0" y="24679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8" name="Google Shape;2298;p11"/>
            <p:cNvSpPr/>
            <p:nvPr/>
          </p:nvSpPr>
          <p:spPr>
            <a:xfrm>
              <a:off x="5953315" y="3186112"/>
              <a:ext cx="116585" cy="486441"/>
            </a:xfrm>
            <a:custGeom>
              <a:avLst/>
              <a:gdLst/>
              <a:ahLst/>
              <a:cxnLst/>
              <a:rect l="l" t="t" r="r" b="b"/>
              <a:pathLst>
                <a:path w="116585" h="486441" extrusionOk="0">
                  <a:moveTo>
                    <a:pt x="116015" y="486219"/>
                  </a:moveTo>
                  <a:lnTo>
                    <a:pt x="31052" y="486219"/>
                  </a:lnTo>
                  <a:cubicBezTo>
                    <a:pt x="13678" y="486162"/>
                    <a:pt x="-381" y="472065"/>
                    <a:pt x="-381" y="454692"/>
                  </a:cubicBezTo>
                  <a:lnTo>
                    <a:pt x="-381" y="31305"/>
                  </a:lnTo>
                  <a:cubicBezTo>
                    <a:pt x="-333" y="13951"/>
                    <a:pt x="13697" y="-118"/>
                    <a:pt x="31052" y="-222"/>
                  </a:cubicBezTo>
                  <a:lnTo>
                    <a:pt x="116205" y="-222"/>
                  </a:lnTo>
                  <a:cubicBezTo>
                    <a:pt x="98813" y="-175"/>
                    <a:pt x="84725" y="13913"/>
                    <a:pt x="84678" y="31305"/>
                  </a:cubicBezTo>
                  <a:lnTo>
                    <a:pt x="84678" y="454692"/>
                  </a:lnTo>
                  <a:cubicBezTo>
                    <a:pt x="84678" y="472103"/>
                    <a:pt x="98794" y="486219"/>
                    <a:pt x="116205" y="486219"/>
                  </a:cubicBezTo>
                  <a:close/>
                </a:path>
              </a:pathLst>
            </a:custGeom>
            <a:solidFill>
              <a:srgbClr val="000000">
                <a:alpha val="86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99" name="Google Shape;2299;p11"/>
          <p:cNvGrpSpPr/>
          <p:nvPr/>
        </p:nvGrpSpPr>
        <p:grpSpPr>
          <a:xfrm>
            <a:off x="11341698" y="1106263"/>
            <a:ext cx="809446" cy="861588"/>
            <a:chOff x="5867114" y="3186397"/>
            <a:chExt cx="457961" cy="487489"/>
          </a:xfrm>
        </p:grpSpPr>
        <p:sp>
          <p:nvSpPr>
            <p:cNvPr id="2300" name="Google Shape;2300;p11"/>
            <p:cNvSpPr/>
            <p:nvPr/>
          </p:nvSpPr>
          <p:spPr>
            <a:xfrm>
              <a:off x="5867114" y="3186397"/>
              <a:ext cx="457961" cy="487489"/>
            </a:xfrm>
            <a:custGeom>
              <a:avLst/>
              <a:gdLst/>
              <a:ahLst/>
              <a:cxnLst/>
              <a:rect l="l" t="t" r="r" b="b"/>
              <a:pathLst>
                <a:path w="457961" h="487489" extrusionOk="0">
                  <a:moveTo>
                    <a:pt x="457651" y="327891"/>
                  </a:moveTo>
                  <a:lnTo>
                    <a:pt x="283820" y="443715"/>
                  </a:lnTo>
                  <a:lnTo>
                    <a:pt x="218764" y="487149"/>
                  </a:lnTo>
                  <a:lnTo>
                    <a:pt x="152089" y="386946"/>
                  </a:lnTo>
                  <a:cubicBezTo>
                    <a:pt x="178921" y="350456"/>
                    <a:pt x="171101" y="299125"/>
                    <a:pt x="134610" y="272294"/>
                  </a:cubicBezTo>
                  <a:cubicBezTo>
                    <a:pt x="114999" y="257873"/>
                    <a:pt x="89995" y="252901"/>
                    <a:pt x="66364" y="258739"/>
                  </a:cubicBezTo>
                  <a:lnTo>
                    <a:pt x="-311" y="158537"/>
                  </a:lnTo>
                  <a:lnTo>
                    <a:pt x="56839" y="120437"/>
                  </a:lnTo>
                  <a:lnTo>
                    <a:pt x="237814" y="-341"/>
                  </a:lnTo>
                  <a:lnTo>
                    <a:pt x="304489" y="99862"/>
                  </a:lnTo>
                  <a:cubicBezTo>
                    <a:pt x="277724" y="136400"/>
                    <a:pt x="285639" y="187721"/>
                    <a:pt x="322167" y="214486"/>
                  </a:cubicBezTo>
                  <a:cubicBezTo>
                    <a:pt x="341741" y="228821"/>
                    <a:pt x="366659" y="233765"/>
                    <a:pt x="390214" y="22797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1" name="Google Shape;2301;p11"/>
            <p:cNvSpPr/>
            <p:nvPr/>
          </p:nvSpPr>
          <p:spPr>
            <a:xfrm>
              <a:off x="5950553" y="3260692"/>
              <a:ext cx="305657" cy="369570"/>
            </a:xfrm>
            <a:custGeom>
              <a:avLst/>
              <a:gdLst/>
              <a:ahLst/>
              <a:cxnLst/>
              <a:rect l="l" t="t" r="r" b="b"/>
              <a:pathLst>
                <a:path w="305657" h="369570" extrusionOk="0">
                  <a:moveTo>
                    <a:pt x="0" y="71152"/>
                  </a:moveTo>
                  <a:lnTo>
                    <a:pt x="106871" y="0"/>
                  </a:lnTo>
                  <a:lnTo>
                    <a:pt x="305657" y="298418"/>
                  </a:lnTo>
                  <a:lnTo>
                    <a:pt x="198882" y="369570"/>
                  </a:lnTo>
                  <a:lnTo>
                    <a:pt x="0" y="71152"/>
                  </a:lnTo>
                  <a:lnTo>
                    <a:pt x="0" y="71152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2" name="Google Shape;2302;p11"/>
            <p:cNvSpPr/>
            <p:nvPr/>
          </p:nvSpPr>
          <p:spPr>
            <a:xfrm>
              <a:off x="6024371" y="3260121"/>
              <a:ext cx="232695" cy="320992"/>
            </a:xfrm>
            <a:custGeom>
              <a:avLst/>
              <a:gdLst/>
              <a:ahLst/>
              <a:cxnLst/>
              <a:rect l="l" t="t" r="r" b="b"/>
              <a:pathLst>
                <a:path w="232695" h="320992" extrusionOk="0">
                  <a:moveTo>
                    <a:pt x="0" y="22574"/>
                  </a:moveTo>
                  <a:lnTo>
                    <a:pt x="33814" y="0"/>
                  </a:lnTo>
                  <a:lnTo>
                    <a:pt x="232696" y="298418"/>
                  </a:lnTo>
                  <a:lnTo>
                    <a:pt x="198882" y="320993"/>
                  </a:lnTo>
                  <a:lnTo>
                    <a:pt x="0" y="22574"/>
                  </a:lnTo>
                  <a:lnTo>
                    <a:pt x="0" y="22574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3" name="Google Shape;2303;p11"/>
            <p:cNvSpPr/>
            <p:nvPr/>
          </p:nvSpPr>
          <p:spPr>
            <a:xfrm>
              <a:off x="6059169" y="3423069"/>
              <a:ext cx="35814" cy="35783"/>
            </a:xfrm>
            <a:custGeom>
              <a:avLst/>
              <a:gdLst/>
              <a:ahLst/>
              <a:cxnLst/>
              <a:rect l="l" t="t" r="r" b="b"/>
              <a:pathLst>
                <a:path w="35814" h="35783" extrusionOk="0">
                  <a:moveTo>
                    <a:pt x="32615" y="7780"/>
                  </a:moveTo>
                  <a:cubicBezTo>
                    <a:pt x="37996" y="16076"/>
                    <a:pt x="35644" y="27163"/>
                    <a:pt x="27347" y="32554"/>
                  </a:cubicBezTo>
                  <a:cubicBezTo>
                    <a:pt x="19051" y="37936"/>
                    <a:pt x="7964" y="35583"/>
                    <a:pt x="2582" y="27287"/>
                  </a:cubicBezTo>
                  <a:cubicBezTo>
                    <a:pt x="-2761" y="19067"/>
                    <a:pt x="-494" y="8075"/>
                    <a:pt x="7659" y="2636"/>
                  </a:cubicBezTo>
                  <a:cubicBezTo>
                    <a:pt x="15955" y="-2840"/>
                    <a:pt x="27128" y="-545"/>
                    <a:pt x="32596" y="7751"/>
                  </a:cubicBezTo>
                  <a:cubicBezTo>
                    <a:pt x="32605" y="7761"/>
                    <a:pt x="32605" y="7770"/>
                    <a:pt x="32615" y="778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4" name="Google Shape;2304;p11"/>
            <p:cNvSpPr/>
            <p:nvPr/>
          </p:nvSpPr>
          <p:spPr>
            <a:xfrm>
              <a:off x="5869400" y="3302317"/>
              <a:ext cx="284225" cy="366712"/>
            </a:xfrm>
            <a:custGeom>
              <a:avLst/>
              <a:gdLst/>
              <a:ahLst/>
              <a:cxnLst/>
              <a:rect l="l" t="t" r="r" b="b"/>
              <a:pathLst>
                <a:path w="284225" h="366712" extrusionOk="0">
                  <a:moveTo>
                    <a:pt x="283915" y="322938"/>
                  </a:moveTo>
                  <a:lnTo>
                    <a:pt x="218764" y="366372"/>
                  </a:lnTo>
                  <a:lnTo>
                    <a:pt x="152089" y="266169"/>
                  </a:lnTo>
                  <a:cubicBezTo>
                    <a:pt x="178921" y="229678"/>
                    <a:pt x="171101" y="178348"/>
                    <a:pt x="134611" y="151516"/>
                  </a:cubicBezTo>
                  <a:cubicBezTo>
                    <a:pt x="114999" y="137095"/>
                    <a:pt x="89995" y="132133"/>
                    <a:pt x="66364" y="137962"/>
                  </a:cubicBezTo>
                  <a:lnTo>
                    <a:pt x="-311" y="37759"/>
                  </a:lnTo>
                  <a:lnTo>
                    <a:pt x="57315" y="-341"/>
                  </a:lnTo>
                  <a:close/>
                </a:path>
              </a:pathLst>
            </a:custGeom>
            <a:solidFill>
              <a:srgbClr val="000000">
                <a:alpha val="86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94089363"/>
      </p:ext>
    </p:extLst>
  </p:cSld>
  <p:clrMapOvr>
    <a:masterClrMapping/>
  </p:clrMapOvr>
  <p:transition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2 Percentages">
  <p:cSld name="012 Percentages">
    <p:spTree>
      <p:nvGrpSpPr>
        <p:cNvPr id="1" name="Shape 2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8" name="Google Shape;2668;p17"/>
          <p:cNvSpPr txBox="1">
            <a:spLocks noGrp="1"/>
          </p:cNvSpPr>
          <p:nvPr>
            <p:ph type="title" hasCustomPrompt="1"/>
          </p:nvPr>
        </p:nvSpPr>
        <p:spPr>
          <a:xfrm>
            <a:off x="715025" y="2378150"/>
            <a:ext cx="2948400" cy="11886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r>
              <a:t>xx%</a:t>
            </a:r>
          </a:p>
        </p:txBody>
      </p:sp>
      <p:sp>
        <p:nvSpPr>
          <p:cNvPr id="2669" name="Google Shape;2669;p17"/>
          <p:cNvSpPr txBox="1">
            <a:spLocks noGrp="1"/>
          </p:cNvSpPr>
          <p:nvPr>
            <p:ph type="title" idx="2"/>
          </p:nvPr>
        </p:nvSpPr>
        <p:spPr>
          <a:xfrm>
            <a:off x="715025" y="898175"/>
            <a:ext cx="107148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9pPr>
          </a:lstStyle>
          <a:p>
            <a:endParaRPr/>
          </a:p>
        </p:txBody>
      </p:sp>
      <p:sp>
        <p:nvSpPr>
          <p:cNvPr id="2670" name="Google Shape;2670;p17"/>
          <p:cNvSpPr txBox="1">
            <a:spLocks noGrp="1"/>
          </p:cNvSpPr>
          <p:nvPr>
            <p:ph type="title" idx="3" hasCustomPrompt="1"/>
          </p:nvPr>
        </p:nvSpPr>
        <p:spPr>
          <a:xfrm>
            <a:off x="4516336" y="2378150"/>
            <a:ext cx="2948400" cy="11886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r>
              <a:t>xx%</a:t>
            </a:r>
          </a:p>
        </p:txBody>
      </p:sp>
      <p:sp>
        <p:nvSpPr>
          <p:cNvPr id="2671" name="Google Shape;2671;p17"/>
          <p:cNvSpPr txBox="1">
            <a:spLocks noGrp="1"/>
          </p:cNvSpPr>
          <p:nvPr>
            <p:ph type="title" idx="4" hasCustomPrompt="1"/>
          </p:nvPr>
        </p:nvSpPr>
        <p:spPr>
          <a:xfrm>
            <a:off x="8481454" y="2378150"/>
            <a:ext cx="2948400" cy="11886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r>
              <a:t>xx%</a:t>
            </a:r>
          </a:p>
        </p:txBody>
      </p:sp>
      <p:sp>
        <p:nvSpPr>
          <p:cNvPr id="2672" name="Google Shape;2672;p17"/>
          <p:cNvSpPr txBox="1">
            <a:spLocks noGrp="1"/>
          </p:cNvSpPr>
          <p:nvPr>
            <p:ph type="body" idx="1"/>
          </p:nvPr>
        </p:nvSpPr>
        <p:spPr>
          <a:xfrm>
            <a:off x="8481446" y="3619725"/>
            <a:ext cx="2948400" cy="92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1pPr>
            <a:lvl2pPr marL="914400" lvl="1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2pPr>
            <a:lvl3pPr marL="1371600" lvl="2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3pPr>
            <a:lvl4pPr marL="1828800" lvl="3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4pPr>
            <a:lvl5pPr marL="2286000" lvl="4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>
            <a:endParaRPr/>
          </a:p>
        </p:txBody>
      </p:sp>
      <p:sp>
        <p:nvSpPr>
          <p:cNvPr id="2673" name="Google Shape;2673;p17"/>
          <p:cNvSpPr txBox="1">
            <a:spLocks noGrp="1"/>
          </p:cNvSpPr>
          <p:nvPr>
            <p:ph type="body" idx="5"/>
          </p:nvPr>
        </p:nvSpPr>
        <p:spPr>
          <a:xfrm>
            <a:off x="4516345" y="3608575"/>
            <a:ext cx="2948400" cy="92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1pPr>
            <a:lvl2pPr marL="914400" lvl="1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2pPr>
            <a:lvl3pPr marL="1371600" lvl="2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3pPr>
            <a:lvl4pPr marL="1828800" lvl="3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4pPr>
            <a:lvl5pPr marL="2286000" lvl="4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>
            <a:endParaRPr/>
          </a:p>
        </p:txBody>
      </p:sp>
      <p:sp>
        <p:nvSpPr>
          <p:cNvPr id="2674" name="Google Shape;2674;p17"/>
          <p:cNvSpPr txBox="1">
            <a:spLocks noGrp="1"/>
          </p:cNvSpPr>
          <p:nvPr>
            <p:ph type="body" idx="6"/>
          </p:nvPr>
        </p:nvSpPr>
        <p:spPr>
          <a:xfrm>
            <a:off x="715025" y="3608575"/>
            <a:ext cx="2948400" cy="92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1pPr>
            <a:lvl2pPr marL="914400" lvl="1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2pPr>
            <a:lvl3pPr marL="1371600" lvl="2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3pPr>
            <a:lvl4pPr marL="1828800" lvl="3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4pPr>
            <a:lvl5pPr marL="2286000" lvl="4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>
            <a:endParaRPr/>
          </a:p>
        </p:txBody>
      </p:sp>
      <p:sp>
        <p:nvSpPr>
          <p:cNvPr id="2675" name="Google Shape;2675;p17"/>
          <p:cNvSpPr/>
          <p:nvPr/>
        </p:nvSpPr>
        <p:spPr>
          <a:xfrm flipH="1">
            <a:off x="9578677" y="-25315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37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grpSp>
        <p:nvGrpSpPr>
          <p:cNvPr id="2676" name="Google Shape;2676;p17"/>
          <p:cNvGrpSpPr/>
          <p:nvPr/>
        </p:nvGrpSpPr>
        <p:grpSpPr>
          <a:xfrm rot="10800000">
            <a:off x="-112507" y="-65975"/>
            <a:ext cx="4636607" cy="1301974"/>
            <a:chOff x="7622268" y="5719681"/>
            <a:chExt cx="4636607" cy="1301974"/>
          </a:xfrm>
        </p:grpSpPr>
        <p:grpSp>
          <p:nvGrpSpPr>
            <p:cNvPr id="2677" name="Google Shape;2677;p17"/>
            <p:cNvGrpSpPr/>
            <p:nvPr/>
          </p:nvGrpSpPr>
          <p:grpSpPr>
            <a:xfrm>
              <a:off x="9381189" y="5719681"/>
              <a:ext cx="2707325" cy="1299722"/>
              <a:chOff x="6723350" y="566875"/>
              <a:chExt cx="1552188" cy="1732500"/>
            </a:xfrm>
          </p:grpSpPr>
          <p:cxnSp>
            <p:nvCxnSpPr>
              <p:cNvPr id="2678" name="Google Shape;2678;p17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79" name="Google Shape;2679;p17"/>
              <p:cNvCxnSpPr/>
              <p:nvPr/>
            </p:nvCxnSpPr>
            <p:spPr>
              <a:xfrm>
                <a:off x="6945091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0" name="Google Shape;2680;p17"/>
              <p:cNvCxnSpPr/>
              <p:nvPr/>
            </p:nvCxnSpPr>
            <p:spPr>
              <a:xfrm>
                <a:off x="7166832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1" name="Google Shape;2681;p17"/>
              <p:cNvCxnSpPr/>
              <p:nvPr/>
            </p:nvCxnSpPr>
            <p:spPr>
              <a:xfrm>
                <a:off x="7388573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2" name="Google Shape;2682;p17"/>
              <p:cNvCxnSpPr/>
              <p:nvPr/>
            </p:nvCxnSpPr>
            <p:spPr>
              <a:xfrm>
                <a:off x="7610314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3" name="Google Shape;2683;p17"/>
              <p:cNvCxnSpPr/>
              <p:nvPr/>
            </p:nvCxnSpPr>
            <p:spPr>
              <a:xfrm>
                <a:off x="7832055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4" name="Google Shape;2684;p17"/>
              <p:cNvCxnSpPr/>
              <p:nvPr/>
            </p:nvCxnSpPr>
            <p:spPr>
              <a:xfrm>
                <a:off x="8053796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5" name="Google Shape;2685;p17"/>
              <p:cNvCxnSpPr/>
              <p:nvPr/>
            </p:nvCxnSpPr>
            <p:spPr>
              <a:xfrm>
                <a:off x="8275538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2686" name="Google Shape;2686;p17"/>
            <p:cNvGrpSpPr/>
            <p:nvPr/>
          </p:nvGrpSpPr>
          <p:grpSpPr>
            <a:xfrm rot="5400000">
              <a:off x="9545961" y="3953195"/>
              <a:ext cx="789219" cy="4636607"/>
              <a:chOff x="6723350" y="566875"/>
              <a:chExt cx="452482" cy="2658300"/>
            </a:xfrm>
          </p:grpSpPr>
          <p:cxnSp>
            <p:nvCxnSpPr>
              <p:cNvPr id="2687" name="Google Shape;2687;p17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8" name="Google Shape;2688;p17"/>
              <p:cNvCxnSpPr/>
              <p:nvPr/>
            </p:nvCxnSpPr>
            <p:spPr>
              <a:xfrm rot="-5400000" flipH="1">
                <a:off x="5972191" y="1539775"/>
                <a:ext cx="1957200" cy="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9" name="Google Shape;2689;p17"/>
              <p:cNvCxnSpPr/>
              <p:nvPr/>
            </p:nvCxnSpPr>
            <p:spPr>
              <a:xfrm rot="-5400000" flipH="1">
                <a:off x="5842182" y="1891525"/>
                <a:ext cx="2658300" cy="9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690" name="Google Shape;2690;p17"/>
            <p:cNvCxnSpPr/>
            <p:nvPr/>
          </p:nvCxnSpPr>
          <p:spPr>
            <a:xfrm>
              <a:off x="8969752" y="6014907"/>
              <a:ext cx="0" cy="10044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91" name="Google Shape;2691;p17"/>
            <p:cNvCxnSpPr/>
            <p:nvPr/>
          </p:nvCxnSpPr>
          <p:spPr>
            <a:xfrm>
              <a:off x="8577276" y="6236398"/>
              <a:ext cx="600" cy="7827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92" name="Google Shape;2692;p17"/>
            <p:cNvCxnSpPr/>
            <p:nvPr/>
          </p:nvCxnSpPr>
          <p:spPr>
            <a:xfrm>
              <a:off x="8185942" y="6400655"/>
              <a:ext cx="0" cy="621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93" name="Google Shape;2693;p17"/>
            <p:cNvCxnSpPr/>
            <p:nvPr/>
          </p:nvCxnSpPr>
          <p:spPr>
            <a:xfrm>
              <a:off x="7794050" y="6238225"/>
              <a:ext cx="9600" cy="7689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3293449831"/>
      </p:ext>
    </p:extLst>
  </p:cSld>
  <p:clrMapOvr>
    <a:masterClrMapping/>
  </p:clrMapOvr>
  <p:transition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7 Title and text right">
  <p:cSld name="017 Title and text right">
    <p:spTree>
      <p:nvGrpSpPr>
        <p:cNvPr id="1" name="Shape 3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31" name="Google Shape;3431;p22"/>
          <p:cNvGrpSpPr/>
          <p:nvPr/>
        </p:nvGrpSpPr>
        <p:grpSpPr>
          <a:xfrm rot="10800000" flipH="1">
            <a:off x="7555399" y="-65975"/>
            <a:ext cx="4636607" cy="1301974"/>
            <a:chOff x="7622268" y="5719681"/>
            <a:chExt cx="4636607" cy="1301974"/>
          </a:xfrm>
        </p:grpSpPr>
        <p:grpSp>
          <p:nvGrpSpPr>
            <p:cNvPr id="3432" name="Google Shape;3432;p22"/>
            <p:cNvGrpSpPr/>
            <p:nvPr/>
          </p:nvGrpSpPr>
          <p:grpSpPr>
            <a:xfrm>
              <a:off x="9381189" y="5719681"/>
              <a:ext cx="2707325" cy="1299722"/>
              <a:chOff x="6723350" y="566875"/>
              <a:chExt cx="1552188" cy="1732500"/>
            </a:xfrm>
          </p:grpSpPr>
          <p:cxnSp>
            <p:nvCxnSpPr>
              <p:cNvPr id="3433" name="Google Shape;3433;p22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4" name="Google Shape;3434;p22"/>
              <p:cNvCxnSpPr/>
              <p:nvPr/>
            </p:nvCxnSpPr>
            <p:spPr>
              <a:xfrm>
                <a:off x="6945091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5" name="Google Shape;3435;p22"/>
              <p:cNvCxnSpPr/>
              <p:nvPr/>
            </p:nvCxnSpPr>
            <p:spPr>
              <a:xfrm>
                <a:off x="7166832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6" name="Google Shape;3436;p22"/>
              <p:cNvCxnSpPr/>
              <p:nvPr/>
            </p:nvCxnSpPr>
            <p:spPr>
              <a:xfrm>
                <a:off x="7388573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7" name="Google Shape;3437;p22"/>
              <p:cNvCxnSpPr/>
              <p:nvPr/>
            </p:nvCxnSpPr>
            <p:spPr>
              <a:xfrm>
                <a:off x="7610314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8" name="Google Shape;3438;p22"/>
              <p:cNvCxnSpPr/>
              <p:nvPr/>
            </p:nvCxnSpPr>
            <p:spPr>
              <a:xfrm>
                <a:off x="7832055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9" name="Google Shape;3439;p22"/>
              <p:cNvCxnSpPr/>
              <p:nvPr/>
            </p:nvCxnSpPr>
            <p:spPr>
              <a:xfrm>
                <a:off x="8053796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40" name="Google Shape;3440;p22"/>
              <p:cNvCxnSpPr/>
              <p:nvPr/>
            </p:nvCxnSpPr>
            <p:spPr>
              <a:xfrm>
                <a:off x="8275538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3441" name="Google Shape;3441;p22"/>
            <p:cNvGrpSpPr/>
            <p:nvPr/>
          </p:nvGrpSpPr>
          <p:grpSpPr>
            <a:xfrm rot="5400000">
              <a:off x="9545961" y="3953195"/>
              <a:ext cx="789219" cy="4636607"/>
              <a:chOff x="6723350" y="566875"/>
              <a:chExt cx="452482" cy="2658300"/>
            </a:xfrm>
          </p:grpSpPr>
          <p:cxnSp>
            <p:nvCxnSpPr>
              <p:cNvPr id="3442" name="Google Shape;3442;p22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43" name="Google Shape;3443;p22"/>
              <p:cNvCxnSpPr/>
              <p:nvPr/>
            </p:nvCxnSpPr>
            <p:spPr>
              <a:xfrm rot="-5400000" flipH="1">
                <a:off x="5972191" y="1539775"/>
                <a:ext cx="1957200" cy="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44" name="Google Shape;3444;p22"/>
              <p:cNvCxnSpPr/>
              <p:nvPr/>
            </p:nvCxnSpPr>
            <p:spPr>
              <a:xfrm rot="-5400000" flipH="1">
                <a:off x="5842182" y="1891525"/>
                <a:ext cx="2658300" cy="9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445" name="Google Shape;3445;p22"/>
            <p:cNvCxnSpPr/>
            <p:nvPr/>
          </p:nvCxnSpPr>
          <p:spPr>
            <a:xfrm>
              <a:off x="8969752" y="6014907"/>
              <a:ext cx="0" cy="10044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46" name="Google Shape;3446;p22"/>
            <p:cNvCxnSpPr/>
            <p:nvPr/>
          </p:nvCxnSpPr>
          <p:spPr>
            <a:xfrm>
              <a:off x="8577276" y="6236398"/>
              <a:ext cx="600" cy="7827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47" name="Google Shape;3447;p22"/>
            <p:cNvCxnSpPr/>
            <p:nvPr/>
          </p:nvCxnSpPr>
          <p:spPr>
            <a:xfrm>
              <a:off x="8185942" y="6400655"/>
              <a:ext cx="0" cy="621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48" name="Google Shape;3448;p22"/>
            <p:cNvCxnSpPr/>
            <p:nvPr/>
          </p:nvCxnSpPr>
          <p:spPr>
            <a:xfrm>
              <a:off x="7794050" y="6238225"/>
              <a:ext cx="9600" cy="7689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449" name="Google Shape;3449;p22"/>
          <p:cNvSpPr/>
          <p:nvPr/>
        </p:nvSpPr>
        <p:spPr>
          <a:xfrm flipH="1">
            <a:off x="0" y="-3800"/>
            <a:ext cx="9241083" cy="6865609"/>
          </a:xfrm>
          <a:custGeom>
            <a:avLst/>
            <a:gdLst/>
            <a:ahLst/>
            <a:cxnLst/>
            <a:rect l="l" t="t" r="r" b="b"/>
            <a:pathLst>
              <a:path w="9241083" h="6848488" extrusionOk="0">
                <a:moveTo>
                  <a:pt x="9241083" y="0"/>
                </a:moveTo>
                <a:cubicBezTo>
                  <a:pt x="7435747" y="0"/>
                  <a:pt x="5630504" y="0"/>
                  <a:pt x="3825166" y="0"/>
                </a:cubicBezTo>
                <a:cubicBezTo>
                  <a:pt x="4255384" y="1079778"/>
                  <a:pt x="4815153" y="1565355"/>
                  <a:pt x="5277522" y="1790119"/>
                </a:cubicBezTo>
                <a:cubicBezTo>
                  <a:pt x="5878001" y="2082131"/>
                  <a:pt x="7007621" y="2316121"/>
                  <a:pt x="7118528" y="3170850"/>
                </a:cubicBezTo>
                <a:cubicBezTo>
                  <a:pt x="7195193" y="3761818"/>
                  <a:pt x="7077628" y="5180596"/>
                  <a:pt x="5338872" y="5108972"/>
                </a:cubicBezTo>
                <a:cubicBezTo>
                  <a:pt x="4205163" y="5062270"/>
                  <a:pt x="3969840" y="6341320"/>
                  <a:pt x="3416064" y="6392588"/>
                </a:cubicBezTo>
                <a:cubicBezTo>
                  <a:pt x="2673003" y="6461359"/>
                  <a:pt x="2367865" y="5721912"/>
                  <a:pt x="1605780" y="5727809"/>
                </a:cubicBezTo>
                <a:cubicBezTo>
                  <a:pt x="1145695" y="5731329"/>
                  <a:pt x="604665" y="6005839"/>
                  <a:pt x="0" y="6848488"/>
                </a:cubicBezTo>
                <a:cubicBezTo>
                  <a:pt x="3080393" y="6848488"/>
                  <a:pt x="6160691" y="6848488"/>
                  <a:pt x="9241083" y="6848488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02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grpSp>
        <p:nvGrpSpPr>
          <p:cNvPr id="3450" name="Google Shape;3450;p22"/>
          <p:cNvGrpSpPr/>
          <p:nvPr/>
        </p:nvGrpSpPr>
        <p:grpSpPr>
          <a:xfrm rot="5915486">
            <a:off x="9576824" y="111882"/>
            <a:ext cx="4226227" cy="3887196"/>
            <a:chOff x="5252920" y="2652722"/>
            <a:chExt cx="1688542" cy="1553086"/>
          </a:xfrm>
        </p:grpSpPr>
        <p:sp>
          <p:nvSpPr>
            <p:cNvPr id="3451" name="Google Shape;3451;p22"/>
            <p:cNvSpPr/>
            <p:nvPr/>
          </p:nvSpPr>
          <p:spPr>
            <a:xfrm>
              <a:off x="5895212" y="3373278"/>
              <a:ext cx="1041117" cy="287641"/>
            </a:xfrm>
            <a:custGeom>
              <a:avLst/>
              <a:gdLst/>
              <a:ahLst/>
              <a:cxnLst/>
              <a:rect l="l" t="t" r="r" b="b"/>
              <a:pathLst>
                <a:path w="1041117" h="287641" extrusionOk="0">
                  <a:moveTo>
                    <a:pt x="1040695" y="251574"/>
                  </a:moveTo>
                  <a:cubicBezTo>
                    <a:pt x="1045934" y="211283"/>
                    <a:pt x="985736" y="199853"/>
                    <a:pt x="957352" y="194424"/>
                  </a:cubicBezTo>
                  <a:cubicBezTo>
                    <a:pt x="904298" y="183470"/>
                    <a:pt x="852577" y="167658"/>
                    <a:pt x="800570" y="153276"/>
                  </a:cubicBezTo>
                  <a:lnTo>
                    <a:pt x="552920" y="84886"/>
                  </a:lnTo>
                  <a:lnTo>
                    <a:pt x="414331" y="46786"/>
                  </a:lnTo>
                  <a:lnTo>
                    <a:pt x="244501" y="-267"/>
                  </a:lnTo>
                  <a:cubicBezTo>
                    <a:pt x="181064" y="18706"/>
                    <a:pt x="114408" y="24450"/>
                    <a:pt x="48667" y="16592"/>
                  </a:cubicBezTo>
                  <a:cubicBezTo>
                    <a:pt x="36665" y="14973"/>
                    <a:pt x="25902" y="13163"/>
                    <a:pt x="15615" y="10972"/>
                  </a:cubicBezTo>
                  <a:lnTo>
                    <a:pt x="-101" y="121272"/>
                  </a:lnTo>
                  <a:cubicBezTo>
                    <a:pt x="15710" y="126225"/>
                    <a:pt x="28474" y="131559"/>
                    <a:pt x="35617" y="134416"/>
                  </a:cubicBezTo>
                  <a:cubicBezTo>
                    <a:pt x="130867" y="172516"/>
                    <a:pt x="236404" y="187566"/>
                    <a:pt x="336798" y="204425"/>
                  </a:cubicBezTo>
                  <a:cubicBezTo>
                    <a:pt x="401473" y="215379"/>
                    <a:pt x="466433" y="225094"/>
                    <a:pt x="531489" y="234143"/>
                  </a:cubicBezTo>
                  <a:cubicBezTo>
                    <a:pt x="557111" y="237858"/>
                    <a:pt x="582733" y="241287"/>
                    <a:pt x="608356" y="244716"/>
                  </a:cubicBezTo>
                  <a:cubicBezTo>
                    <a:pt x="724084" y="260051"/>
                    <a:pt x="842290" y="280911"/>
                    <a:pt x="958971" y="287102"/>
                  </a:cubicBezTo>
                  <a:cubicBezTo>
                    <a:pt x="983545" y="288435"/>
                    <a:pt x="1036123" y="286054"/>
                    <a:pt x="1040600" y="2521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2" name="Google Shape;3452;p22"/>
            <p:cNvSpPr/>
            <p:nvPr/>
          </p:nvSpPr>
          <p:spPr>
            <a:xfrm>
              <a:off x="5252920" y="3285552"/>
              <a:ext cx="657817" cy="378668"/>
            </a:xfrm>
            <a:custGeom>
              <a:avLst/>
              <a:gdLst/>
              <a:ahLst/>
              <a:cxnLst/>
              <a:rect l="l" t="t" r="r" b="b"/>
              <a:pathLst>
                <a:path w="657817" h="378668" extrusionOk="0">
                  <a:moveTo>
                    <a:pt x="657716" y="96983"/>
                  </a:moveTo>
                  <a:cubicBezTo>
                    <a:pt x="622188" y="89458"/>
                    <a:pt x="592756" y="77933"/>
                    <a:pt x="535034" y="62979"/>
                  </a:cubicBezTo>
                  <a:cubicBezTo>
                    <a:pt x="472836" y="47167"/>
                    <a:pt x="230234" y="-6363"/>
                    <a:pt x="171179" y="304"/>
                  </a:cubicBezTo>
                  <a:cubicBezTo>
                    <a:pt x="116782" y="6286"/>
                    <a:pt x="67404" y="34833"/>
                    <a:pt x="35067" y="78981"/>
                  </a:cubicBezTo>
                  <a:cubicBezTo>
                    <a:pt x="-25828" y="164773"/>
                    <a:pt x="-5643" y="283692"/>
                    <a:pt x="80149" y="344585"/>
                  </a:cubicBezTo>
                  <a:cubicBezTo>
                    <a:pt x="80177" y="344605"/>
                    <a:pt x="80196" y="344614"/>
                    <a:pt x="80215" y="344633"/>
                  </a:cubicBezTo>
                  <a:cubicBezTo>
                    <a:pt x="147652" y="392258"/>
                    <a:pt x="235187" y="383876"/>
                    <a:pt x="308053" y="354158"/>
                  </a:cubicBezTo>
                  <a:cubicBezTo>
                    <a:pt x="345258" y="338890"/>
                    <a:pt x="380167" y="318535"/>
                    <a:pt x="411781" y="293674"/>
                  </a:cubicBezTo>
                  <a:cubicBezTo>
                    <a:pt x="444261" y="267766"/>
                    <a:pt x="463787" y="227761"/>
                    <a:pt x="502078" y="209188"/>
                  </a:cubicBezTo>
                  <a:cubicBezTo>
                    <a:pt x="550941" y="185375"/>
                    <a:pt x="605329" y="195757"/>
                    <a:pt x="642000" y="207473"/>
                  </a:cubicBezTo>
                  <a:lnTo>
                    <a:pt x="657716" y="96983"/>
                  </a:lnTo>
                  <a:close/>
                  <a:moveTo>
                    <a:pt x="159654" y="263671"/>
                  </a:moveTo>
                  <a:cubicBezTo>
                    <a:pt x="120659" y="236086"/>
                    <a:pt x="111410" y="182117"/>
                    <a:pt x="138994" y="143113"/>
                  </a:cubicBezTo>
                  <a:cubicBezTo>
                    <a:pt x="166579" y="104117"/>
                    <a:pt x="220547" y="94869"/>
                    <a:pt x="259542" y="122453"/>
                  </a:cubicBezTo>
                  <a:cubicBezTo>
                    <a:pt x="298538" y="150037"/>
                    <a:pt x="307787" y="204016"/>
                    <a:pt x="280212" y="243011"/>
                  </a:cubicBezTo>
                  <a:cubicBezTo>
                    <a:pt x="280183" y="243040"/>
                    <a:pt x="280164" y="243068"/>
                    <a:pt x="280145" y="243097"/>
                  </a:cubicBezTo>
                  <a:cubicBezTo>
                    <a:pt x="252532" y="282025"/>
                    <a:pt x="198611" y="291226"/>
                    <a:pt x="159654" y="2636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3" name="Google Shape;3453;p22"/>
            <p:cNvSpPr/>
            <p:nvPr/>
          </p:nvSpPr>
          <p:spPr>
            <a:xfrm>
              <a:off x="5899974" y="3438333"/>
              <a:ext cx="1041488" cy="222711"/>
            </a:xfrm>
            <a:custGeom>
              <a:avLst/>
              <a:gdLst/>
              <a:ahLst/>
              <a:cxnLst/>
              <a:rect l="l" t="t" r="r" b="b"/>
              <a:pathLst>
                <a:path w="1041488" h="222711" extrusionOk="0">
                  <a:moveTo>
                    <a:pt x="958971" y="222141"/>
                  </a:moveTo>
                  <a:cubicBezTo>
                    <a:pt x="842194" y="215855"/>
                    <a:pt x="723989" y="194995"/>
                    <a:pt x="608356" y="179565"/>
                  </a:cubicBezTo>
                  <a:cubicBezTo>
                    <a:pt x="582733" y="176136"/>
                    <a:pt x="557016" y="172707"/>
                    <a:pt x="531489" y="168992"/>
                  </a:cubicBezTo>
                  <a:cubicBezTo>
                    <a:pt x="466462" y="159915"/>
                    <a:pt x="401568" y="150009"/>
                    <a:pt x="336798" y="139274"/>
                  </a:cubicBezTo>
                  <a:cubicBezTo>
                    <a:pt x="236404" y="122129"/>
                    <a:pt x="130772" y="106699"/>
                    <a:pt x="35617" y="69075"/>
                  </a:cubicBezTo>
                  <a:cubicBezTo>
                    <a:pt x="28188" y="66027"/>
                    <a:pt x="15710" y="60788"/>
                    <a:pt x="-101" y="55930"/>
                  </a:cubicBezTo>
                  <a:lnTo>
                    <a:pt x="7900" y="-267"/>
                  </a:lnTo>
                  <a:cubicBezTo>
                    <a:pt x="17425" y="3066"/>
                    <a:pt x="25045" y="6305"/>
                    <a:pt x="30188" y="8305"/>
                  </a:cubicBezTo>
                  <a:cubicBezTo>
                    <a:pt x="125438" y="46405"/>
                    <a:pt x="230975" y="61550"/>
                    <a:pt x="331369" y="78505"/>
                  </a:cubicBezTo>
                  <a:cubicBezTo>
                    <a:pt x="396043" y="89458"/>
                    <a:pt x="461004" y="99174"/>
                    <a:pt x="526060" y="108223"/>
                  </a:cubicBezTo>
                  <a:cubicBezTo>
                    <a:pt x="551587" y="112032"/>
                    <a:pt x="577209" y="115366"/>
                    <a:pt x="602926" y="118795"/>
                  </a:cubicBezTo>
                  <a:cubicBezTo>
                    <a:pt x="718560" y="134226"/>
                    <a:pt x="836765" y="155181"/>
                    <a:pt x="953447" y="161372"/>
                  </a:cubicBezTo>
                  <a:cubicBezTo>
                    <a:pt x="970591" y="162324"/>
                    <a:pt x="1001072" y="161372"/>
                    <a:pt x="1020122" y="149561"/>
                  </a:cubicBezTo>
                  <a:cubicBezTo>
                    <a:pt x="1034418" y="156352"/>
                    <a:pt x="1042867" y="171440"/>
                    <a:pt x="1041172" y="187185"/>
                  </a:cubicBezTo>
                  <a:cubicBezTo>
                    <a:pt x="1036885" y="221189"/>
                    <a:pt x="984022" y="223570"/>
                    <a:pt x="959447" y="2221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4" name="Google Shape;3454;p22"/>
            <p:cNvSpPr/>
            <p:nvPr/>
          </p:nvSpPr>
          <p:spPr>
            <a:xfrm>
              <a:off x="5257657" y="3421247"/>
              <a:ext cx="650509" cy="244044"/>
            </a:xfrm>
            <a:custGeom>
              <a:avLst/>
              <a:gdLst/>
              <a:ahLst/>
              <a:cxnLst/>
              <a:rect l="l" t="t" r="r" b="b"/>
              <a:pathLst>
                <a:path w="650509" h="244044" extrusionOk="0">
                  <a:moveTo>
                    <a:pt x="650408" y="16915"/>
                  </a:moveTo>
                  <a:cubicBezTo>
                    <a:pt x="646312" y="15295"/>
                    <a:pt x="641836" y="13866"/>
                    <a:pt x="636978" y="12342"/>
                  </a:cubicBezTo>
                  <a:lnTo>
                    <a:pt x="636978" y="12342"/>
                  </a:lnTo>
                  <a:cubicBezTo>
                    <a:pt x="600307" y="532"/>
                    <a:pt x="545728" y="-9565"/>
                    <a:pt x="496960" y="14057"/>
                  </a:cubicBezTo>
                  <a:cubicBezTo>
                    <a:pt x="458860" y="33107"/>
                    <a:pt x="439144" y="72731"/>
                    <a:pt x="406473" y="98448"/>
                  </a:cubicBezTo>
                  <a:cubicBezTo>
                    <a:pt x="374869" y="123299"/>
                    <a:pt x="339960" y="143616"/>
                    <a:pt x="302745" y="158837"/>
                  </a:cubicBezTo>
                  <a:cubicBezTo>
                    <a:pt x="229689" y="188174"/>
                    <a:pt x="142154" y="196937"/>
                    <a:pt x="74717" y="149312"/>
                  </a:cubicBezTo>
                  <a:cubicBezTo>
                    <a:pt x="37827" y="123233"/>
                    <a:pt x="11471" y="84818"/>
                    <a:pt x="422" y="41013"/>
                  </a:cubicBezTo>
                  <a:cubicBezTo>
                    <a:pt x="-4512" y="107431"/>
                    <a:pt x="25701" y="171582"/>
                    <a:pt x="80051" y="210082"/>
                  </a:cubicBezTo>
                  <a:cubicBezTo>
                    <a:pt x="147488" y="257707"/>
                    <a:pt x="235118" y="249134"/>
                    <a:pt x="308079" y="219607"/>
                  </a:cubicBezTo>
                  <a:cubicBezTo>
                    <a:pt x="345265" y="204348"/>
                    <a:pt x="380174" y="184021"/>
                    <a:pt x="411807" y="159218"/>
                  </a:cubicBezTo>
                  <a:cubicBezTo>
                    <a:pt x="444382" y="133310"/>
                    <a:pt x="463908" y="93400"/>
                    <a:pt x="502294" y="74827"/>
                  </a:cubicBezTo>
                  <a:cubicBezTo>
                    <a:pt x="551157" y="51014"/>
                    <a:pt x="605640" y="61301"/>
                    <a:pt x="642312" y="73112"/>
                  </a:cubicBezTo>
                  <a:lnTo>
                    <a:pt x="650313" y="1710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5" name="Google Shape;3455;p22"/>
            <p:cNvSpPr/>
            <p:nvPr/>
          </p:nvSpPr>
          <p:spPr>
            <a:xfrm>
              <a:off x="5958934" y="3263169"/>
              <a:ext cx="586331" cy="942639"/>
            </a:xfrm>
            <a:custGeom>
              <a:avLst/>
              <a:gdLst/>
              <a:ahLst/>
              <a:cxnLst/>
              <a:rect l="l" t="t" r="r" b="b"/>
              <a:pathLst>
                <a:path w="586331" h="942639" extrusionOk="0">
                  <a:moveTo>
                    <a:pt x="573970" y="849744"/>
                  </a:moveTo>
                  <a:cubicBezTo>
                    <a:pt x="529393" y="741730"/>
                    <a:pt x="470434" y="637050"/>
                    <a:pt x="417570" y="533037"/>
                  </a:cubicBezTo>
                  <a:cubicBezTo>
                    <a:pt x="405854" y="509892"/>
                    <a:pt x="394138" y="486841"/>
                    <a:pt x="382137" y="463981"/>
                  </a:cubicBezTo>
                  <a:cubicBezTo>
                    <a:pt x="352038" y="405593"/>
                    <a:pt x="321177" y="347491"/>
                    <a:pt x="289554" y="290150"/>
                  </a:cubicBezTo>
                  <a:cubicBezTo>
                    <a:pt x="240119" y="200996"/>
                    <a:pt x="190494" y="106413"/>
                    <a:pt x="123343" y="29070"/>
                  </a:cubicBezTo>
                  <a:cubicBezTo>
                    <a:pt x="118104" y="23069"/>
                    <a:pt x="108960" y="13068"/>
                    <a:pt x="99054" y="-267"/>
                  </a:cubicBezTo>
                  <a:lnTo>
                    <a:pt x="-101" y="51168"/>
                  </a:lnTo>
                  <a:cubicBezTo>
                    <a:pt x="5518" y="60026"/>
                    <a:pt x="10662" y="69646"/>
                    <a:pt x="16186" y="80505"/>
                  </a:cubicBezTo>
                  <a:cubicBezTo>
                    <a:pt x="45542" y="139921"/>
                    <a:pt x="62211" y="204796"/>
                    <a:pt x="65145" y="271005"/>
                  </a:cubicBezTo>
                  <a:cubicBezTo>
                    <a:pt x="98673" y="319325"/>
                    <a:pt x="132268" y="367560"/>
                    <a:pt x="165919" y="415689"/>
                  </a:cubicBezTo>
                  <a:cubicBezTo>
                    <a:pt x="193256" y="455123"/>
                    <a:pt x="220783" y="494461"/>
                    <a:pt x="248120" y="533800"/>
                  </a:cubicBezTo>
                  <a:cubicBezTo>
                    <a:pt x="297079" y="604161"/>
                    <a:pt x="346009" y="674484"/>
                    <a:pt x="394900" y="744778"/>
                  </a:cubicBezTo>
                  <a:cubicBezTo>
                    <a:pt x="425857" y="789165"/>
                    <a:pt x="457861" y="832789"/>
                    <a:pt x="485769" y="879081"/>
                  </a:cubicBezTo>
                  <a:cubicBezTo>
                    <a:pt x="500723" y="903846"/>
                    <a:pt x="531489" y="956900"/>
                    <a:pt x="567970" y="938612"/>
                  </a:cubicBezTo>
                  <a:cubicBezTo>
                    <a:pt x="598640" y="923277"/>
                    <a:pt x="583495" y="872794"/>
                    <a:pt x="573970" y="8499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6" name="Google Shape;3456;p22"/>
            <p:cNvSpPr/>
            <p:nvPr/>
          </p:nvSpPr>
          <p:spPr>
            <a:xfrm>
              <a:off x="5702214" y="2652722"/>
              <a:ext cx="383206" cy="662072"/>
            </a:xfrm>
            <a:custGeom>
              <a:avLst/>
              <a:gdLst/>
              <a:ahLst/>
              <a:cxnLst/>
              <a:rect l="l" t="t" r="r" b="b"/>
              <a:pathLst>
                <a:path w="383206" h="662072" extrusionOk="0">
                  <a:moveTo>
                    <a:pt x="310530" y="477591"/>
                  </a:moveTo>
                  <a:cubicBezTo>
                    <a:pt x="315388" y="435205"/>
                    <a:pt x="346630" y="403582"/>
                    <a:pt x="360060" y="364339"/>
                  </a:cubicBezTo>
                  <a:cubicBezTo>
                    <a:pt x="373052" y="326344"/>
                    <a:pt x="380682" y="286720"/>
                    <a:pt x="382730" y="246610"/>
                  </a:cubicBezTo>
                  <a:cubicBezTo>
                    <a:pt x="386254" y="167934"/>
                    <a:pt x="365489" y="82590"/>
                    <a:pt x="298243" y="34774"/>
                  </a:cubicBezTo>
                  <a:cubicBezTo>
                    <a:pt x="212851" y="-25872"/>
                    <a:pt x="94465" y="-5812"/>
                    <a:pt x="33819" y="79580"/>
                  </a:cubicBezTo>
                  <a:cubicBezTo>
                    <a:pt x="33753" y="79656"/>
                    <a:pt x="33695" y="79742"/>
                    <a:pt x="33638" y="79828"/>
                  </a:cubicBezTo>
                  <a:cubicBezTo>
                    <a:pt x="2949" y="125071"/>
                    <a:pt x="-7414" y="181097"/>
                    <a:pt x="5063" y="234323"/>
                  </a:cubicBezTo>
                  <a:cubicBezTo>
                    <a:pt x="18208" y="292045"/>
                    <a:pt x="148700" y="503499"/>
                    <a:pt x="184133" y="557030"/>
                  </a:cubicBezTo>
                  <a:cubicBezTo>
                    <a:pt x="217090" y="606560"/>
                    <a:pt x="237759" y="630658"/>
                    <a:pt x="256619" y="661805"/>
                  </a:cubicBezTo>
                  <a:lnTo>
                    <a:pt x="355393" y="610465"/>
                  </a:lnTo>
                  <a:cubicBezTo>
                    <a:pt x="332342" y="579795"/>
                    <a:pt x="304625" y="531598"/>
                    <a:pt x="310911" y="477877"/>
                  </a:cubicBezTo>
                  <a:close/>
                  <a:moveTo>
                    <a:pt x="148605" y="277566"/>
                  </a:moveTo>
                  <a:cubicBezTo>
                    <a:pt x="109715" y="250011"/>
                    <a:pt x="100533" y="196147"/>
                    <a:pt x="128079" y="157266"/>
                  </a:cubicBezTo>
                  <a:cubicBezTo>
                    <a:pt x="155635" y="118375"/>
                    <a:pt x="209498" y="109184"/>
                    <a:pt x="248389" y="136739"/>
                  </a:cubicBezTo>
                  <a:cubicBezTo>
                    <a:pt x="287280" y="164295"/>
                    <a:pt x="296462" y="218159"/>
                    <a:pt x="268906" y="257040"/>
                  </a:cubicBezTo>
                  <a:cubicBezTo>
                    <a:pt x="268877" y="257088"/>
                    <a:pt x="268839" y="257135"/>
                    <a:pt x="268811" y="257183"/>
                  </a:cubicBezTo>
                  <a:cubicBezTo>
                    <a:pt x="241160" y="295864"/>
                    <a:pt x="187467" y="304970"/>
                    <a:pt x="148605" y="2775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7" name="Google Shape;3457;p22"/>
            <p:cNvSpPr/>
            <p:nvPr/>
          </p:nvSpPr>
          <p:spPr>
            <a:xfrm>
              <a:off x="5960268" y="3277932"/>
              <a:ext cx="570350" cy="913233"/>
            </a:xfrm>
            <a:custGeom>
              <a:avLst/>
              <a:gdLst/>
              <a:ahLst/>
              <a:cxnLst/>
              <a:rect l="l" t="t" r="r" b="b"/>
              <a:pathLst>
                <a:path w="570350" h="913233" extrusionOk="0">
                  <a:moveTo>
                    <a:pt x="555111" y="910418"/>
                  </a:moveTo>
                  <a:cubicBezTo>
                    <a:pt x="522535" y="924991"/>
                    <a:pt x="492341" y="873366"/>
                    <a:pt x="477577" y="849077"/>
                  </a:cubicBezTo>
                  <a:cubicBezTo>
                    <a:pt x="450145" y="803738"/>
                    <a:pt x="419094" y="760780"/>
                    <a:pt x="388995" y="717156"/>
                  </a:cubicBezTo>
                  <a:cubicBezTo>
                    <a:pt x="341370" y="647938"/>
                    <a:pt x="293745" y="578786"/>
                    <a:pt x="246120" y="509701"/>
                  </a:cubicBezTo>
                  <a:cubicBezTo>
                    <a:pt x="219517" y="471030"/>
                    <a:pt x="192904" y="432292"/>
                    <a:pt x="166300" y="393496"/>
                  </a:cubicBezTo>
                  <a:cubicBezTo>
                    <a:pt x="133534" y="346062"/>
                    <a:pt x="100892" y="298627"/>
                    <a:pt x="68383" y="251193"/>
                  </a:cubicBezTo>
                  <a:cubicBezTo>
                    <a:pt x="62544" y="188080"/>
                    <a:pt x="44733" y="126663"/>
                    <a:pt x="15901" y="70218"/>
                  </a:cubicBezTo>
                  <a:cubicBezTo>
                    <a:pt x="10471" y="59645"/>
                    <a:pt x="5328" y="50406"/>
                    <a:pt x="-101" y="41643"/>
                  </a:cubicBezTo>
                  <a:lnTo>
                    <a:pt x="-101" y="41643"/>
                  </a:lnTo>
                  <a:lnTo>
                    <a:pt x="59906" y="13068"/>
                  </a:lnTo>
                  <a:lnTo>
                    <a:pt x="88481" y="-267"/>
                  </a:lnTo>
                  <a:lnTo>
                    <a:pt x="88481" y="-267"/>
                  </a:lnTo>
                  <a:lnTo>
                    <a:pt x="59906" y="13163"/>
                  </a:lnTo>
                  <a:cubicBezTo>
                    <a:pt x="65431" y="21831"/>
                    <a:pt x="70574" y="31165"/>
                    <a:pt x="76099" y="41738"/>
                  </a:cubicBezTo>
                  <a:cubicBezTo>
                    <a:pt x="104921" y="98345"/>
                    <a:pt x="122704" y="159924"/>
                    <a:pt x="128486" y="223189"/>
                  </a:cubicBezTo>
                  <a:cubicBezTo>
                    <a:pt x="161062" y="270624"/>
                    <a:pt x="193704" y="318030"/>
                    <a:pt x="226403" y="365398"/>
                  </a:cubicBezTo>
                  <a:cubicBezTo>
                    <a:pt x="252978" y="404069"/>
                    <a:pt x="279743" y="442741"/>
                    <a:pt x="306318" y="481602"/>
                  </a:cubicBezTo>
                  <a:cubicBezTo>
                    <a:pt x="353752" y="550878"/>
                    <a:pt x="401377" y="620029"/>
                    <a:pt x="449193" y="689057"/>
                  </a:cubicBezTo>
                  <a:cubicBezTo>
                    <a:pt x="479197" y="732682"/>
                    <a:pt x="510343" y="775734"/>
                    <a:pt x="537680" y="820978"/>
                  </a:cubicBezTo>
                  <a:cubicBezTo>
                    <a:pt x="546500" y="836733"/>
                    <a:pt x="556902" y="851534"/>
                    <a:pt x="568732" y="865174"/>
                  </a:cubicBezTo>
                  <a:cubicBezTo>
                    <a:pt x="572161" y="884224"/>
                    <a:pt x="570637" y="903274"/>
                    <a:pt x="555111" y="9104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8" name="Google Shape;3458;p22"/>
            <p:cNvSpPr/>
            <p:nvPr/>
          </p:nvSpPr>
          <p:spPr>
            <a:xfrm>
              <a:off x="5705557" y="2674619"/>
              <a:ext cx="341483" cy="625316"/>
            </a:xfrm>
            <a:custGeom>
              <a:avLst/>
              <a:gdLst/>
              <a:ahLst/>
              <a:cxnLst/>
              <a:rect l="l" t="t" r="r" b="b"/>
              <a:pathLst>
                <a:path w="341483" h="625316" extrusionOk="0">
                  <a:moveTo>
                    <a:pt x="341382" y="586187"/>
                  </a:moveTo>
                  <a:lnTo>
                    <a:pt x="310426" y="598760"/>
                  </a:lnTo>
                  <a:cubicBezTo>
                    <a:pt x="292424" y="567899"/>
                    <a:pt x="272326" y="543420"/>
                    <a:pt x="241084" y="493985"/>
                  </a:cubicBezTo>
                  <a:cubicBezTo>
                    <a:pt x="207080" y="440455"/>
                    <a:pt x="82398" y="229571"/>
                    <a:pt x="69634" y="174135"/>
                  </a:cubicBezTo>
                  <a:cubicBezTo>
                    <a:pt x="57537" y="124901"/>
                    <a:pt x="68005" y="72837"/>
                    <a:pt x="98209" y="32118"/>
                  </a:cubicBezTo>
                  <a:cubicBezTo>
                    <a:pt x="108125" y="19621"/>
                    <a:pt x="119878" y="8705"/>
                    <a:pt x="133071" y="-267"/>
                  </a:cubicBezTo>
                  <a:cubicBezTo>
                    <a:pt x="93761" y="6295"/>
                    <a:pt x="58261" y="27117"/>
                    <a:pt x="33344" y="58216"/>
                  </a:cubicBezTo>
                  <a:cubicBezTo>
                    <a:pt x="3216" y="99078"/>
                    <a:pt x="-7242" y="151190"/>
                    <a:pt x="4769" y="200520"/>
                  </a:cubicBezTo>
                  <a:cubicBezTo>
                    <a:pt x="17151" y="255765"/>
                    <a:pt x="141834" y="467220"/>
                    <a:pt x="176219" y="520274"/>
                  </a:cubicBezTo>
                  <a:cubicBezTo>
                    <a:pt x="207651" y="569899"/>
                    <a:pt x="227559" y="594474"/>
                    <a:pt x="245561" y="625049"/>
                  </a:cubicBezTo>
                  <a:lnTo>
                    <a:pt x="245561" y="625049"/>
                  </a:lnTo>
                  <a:lnTo>
                    <a:pt x="310426" y="598760"/>
                  </a:lnTo>
                  <a:lnTo>
                    <a:pt x="341192" y="586092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9" name="Google Shape;3459;p22"/>
            <p:cNvSpPr/>
            <p:nvPr/>
          </p:nvSpPr>
          <p:spPr>
            <a:xfrm>
              <a:off x="6062733" y="3421267"/>
              <a:ext cx="69351" cy="69353"/>
            </a:xfrm>
            <a:custGeom>
              <a:avLst/>
              <a:gdLst/>
              <a:ahLst/>
              <a:cxnLst/>
              <a:rect l="l" t="t" r="r" b="b"/>
              <a:pathLst>
                <a:path w="69351" h="69353" extrusionOk="0">
                  <a:moveTo>
                    <a:pt x="68788" y="28801"/>
                  </a:moveTo>
                  <a:cubicBezTo>
                    <a:pt x="71884" y="47698"/>
                    <a:pt x="59082" y="65529"/>
                    <a:pt x="40185" y="68625"/>
                  </a:cubicBezTo>
                  <a:cubicBezTo>
                    <a:pt x="21287" y="71720"/>
                    <a:pt x="3456" y="58919"/>
                    <a:pt x="361" y="40021"/>
                  </a:cubicBezTo>
                  <a:cubicBezTo>
                    <a:pt x="-2725" y="21190"/>
                    <a:pt x="9971" y="3407"/>
                    <a:pt x="28783" y="226"/>
                  </a:cubicBezTo>
                  <a:cubicBezTo>
                    <a:pt x="47662" y="-2975"/>
                    <a:pt x="65559" y="9741"/>
                    <a:pt x="68760" y="28620"/>
                  </a:cubicBezTo>
                  <a:cubicBezTo>
                    <a:pt x="68769" y="28677"/>
                    <a:pt x="68779" y="28744"/>
                    <a:pt x="68788" y="28801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0" name="Google Shape;3460;p22"/>
            <p:cNvSpPr/>
            <p:nvPr/>
          </p:nvSpPr>
          <p:spPr>
            <a:xfrm>
              <a:off x="6091618" y="3421951"/>
              <a:ext cx="11620" cy="68389"/>
            </a:xfrm>
            <a:custGeom>
              <a:avLst/>
              <a:gdLst/>
              <a:ahLst/>
              <a:cxnLst/>
              <a:rect l="l" t="t" r="r" b="b"/>
              <a:pathLst>
                <a:path w="11620" h="68389" extrusionOk="0">
                  <a:moveTo>
                    <a:pt x="0" y="0"/>
                  </a:moveTo>
                  <a:lnTo>
                    <a:pt x="11621" y="68390"/>
                  </a:ln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461" name="Google Shape;3461;p22"/>
          <p:cNvGrpSpPr/>
          <p:nvPr/>
        </p:nvGrpSpPr>
        <p:grpSpPr>
          <a:xfrm>
            <a:off x="9606445" y="3420239"/>
            <a:ext cx="2922376" cy="2955046"/>
            <a:chOff x="5529738" y="2852832"/>
            <a:chExt cx="1135168" cy="1147858"/>
          </a:xfrm>
        </p:grpSpPr>
        <p:sp>
          <p:nvSpPr>
            <p:cNvPr id="3462" name="Google Shape;3462;p22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3" name="Google Shape;3463;p22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4" name="Google Shape;3464;p22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5" name="Google Shape;3465;p22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6" name="Google Shape;3466;p22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7" name="Google Shape;3467;p22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8" name="Google Shape;3468;p22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9" name="Google Shape;3469;p22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0" name="Google Shape;3470;p22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1" name="Google Shape;3471;p22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2" name="Google Shape;3472;p22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3" name="Google Shape;3473;p22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4" name="Google Shape;3474;p22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5" name="Google Shape;3475;p22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6" name="Google Shape;3476;p22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7" name="Google Shape;3477;p22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8" name="Google Shape;3478;p22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9" name="Google Shape;3479;p22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0" name="Google Shape;3480;p22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1" name="Google Shape;3481;p22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2" name="Google Shape;3482;p22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3" name="Google Shape;3483;p22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4" name="Google Shape;3484;p22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5" name="Google Shape;3485;p22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6" name="Google Shape;3486;p22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7" name="Google Shape;3487;p22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8" name="Google Shape;3488;p22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9" name="Google Shape;3489;p22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0" name="Google Shape;3490;p22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1" name="Google Shape;3491;p22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2" name="Google Shape;3492;p22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3" name="Google Shape;3493;p22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4" name="Google Shape;3494;p22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5" name="Google Shape;3495;p22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6" name="Google Shape;3496;p22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7" name="Google Shape;3497;p22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8" name="Google Shape;3498;p22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9" name="Google Shape;3499;p22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0" name="Google Shape;3500;p22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1" name="Google Shape;3501;p22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2" name="Google Shape;3502;p22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3" name="Google Shape;3503;p22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4" name="Google Shape;3504;p22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5" name="Google Shape;3505;p22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6" name="Google Shape;3506;p22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7" name="Google Shape;3507;p22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8" name="Google Shape;3508;p22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9" name="Google Shape;3509;p22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0" name="Google Shape;3510;p22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1" name="Google Shape;3511;p22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2" name="Google Shape;3512;p22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3" name="Google Shape;3513;p22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4" name="Google Shape;3514;p22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5" name="Google Shape;3515;p22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6" name="Google Shape;3516;p22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7" name="Google Shape;3517;p22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8" name="Google Shape;3518;p22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9" name="Google Shape;3519;p22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0" name="Google Shape;3520;p22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1" name="Google Shape;3521;p22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2" name="Google Shape;3522;p22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3" name="Google Shape;3523;p22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4" name="Google Shape;3524;p22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5" name="Google Shape;3525;p22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6" name="Google Shape;3526;p22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7" name="Google Shape;3527;p22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8" name="Google Shape;3528;p22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9" name="Google Shape;3529;p22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0" name="Google Shape;3530;p22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1" name="Google Shape;3531;p22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2" name="Google Shape;3532;p22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3" name="Google Shape;3533;p22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4" name="Google Shape;3534;p22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5" name="Google Shape;3535;p22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6" name="Google Shape;3536;p22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7" name="Google Shape;3537;p22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8" name="Google Shape;3538;p22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9" name="Google Shape;3539;p22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0" name="Google Shape;3540;p22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1" name="Google Shape;3541;p22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2" name="Google Shape;3542;p22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3" name="Google Shape;3543;p22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4" name="Google Shape;3544;p22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5" name="Google Shape;3545;p22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6" name="Google Shape;3546;p22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7" name="Google Shape;3547;p22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8" name="Google Shape;3548;p22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9" name="Google Shape;3549;p22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0" name="Google Shape;3550;p22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1" name="Google Shape;3551;p22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2" name="Google Shape;3552;p22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3" name="Google Shape;3553;p22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4" name="Google Shape;3554;p22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5" name="Google Shape;3555;p22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6" name="Google Shape;3556;p22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7" name="Google Shape;3557;p22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8" name="Google Shape;3558;p22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9" name="Google Shape;3559;p22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0" name="Google Shape;3560;p22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1" name="Google Shape;3561;p22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2" name="Google Shape;3562;p22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3" name="Google Shape;3563;p22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4" name="Google Shape;3564;p22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5" name="Google Shape;3565;p22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6" name="Google Shape;3566;p22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7" name="Google Shape;3567;p22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8" name="Google Shape;3568;p22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9" name="Google Shape;3569;p22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0" name="Google Shape;3570;p22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1" name="Google Shape;3571;p22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2" name="Google Shape;3572;p22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3" name="Google Shape;3573;p22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4" name="Google Shape;3574;p22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5" name="Google Shape;3575;p22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6" name="Google Shape;3576;p22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7" name="Google Shape;3577;p22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8" name="Google Shape;3578;p22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9" name="Google Shape;3579;p22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0" name="Google Shape;3580;p22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1" name="Google Shape;3581;p22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2" name="Google Shape;3582;p22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3" name="Google Shape;3583;p22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4" name="Google Shape;3584;p22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5" name="Google Shape;3585;p22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6" name="Google Shape;3586;p22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7" name="Google Shape;3587;p22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8" name="Google Shape;3588;p22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9" name="Google Shape;3589;p22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0" name="Google Shape;3590;p22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1" name="Google Shape;3591;p22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2" name="Google Shape;3592;p22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3" name="Google Shape;3593;p22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4" name="Google Shape;3594;p22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5" name="Google Shape;3595;p22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6" name="Google Shape;3596;p22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597" name="Google Shape;3597;p22"/>
          <p:cNvGrpSpPr/>
          <p:nvPr/>
        </p:nvGrpSpPr>
        <p:grpSpPr>
          <a:xfrm rot="-3072723">
            <a:off x="7221106" y="3269984"/>
            <a:ext cx="3510686" cy="2651481"/>
            <a:chOff x="5102217" y="2695575"/>
            <a:chExt cx="1971523" cy="1489013"/>
          </a:xfrm>
        </p:grpSpPr>
        <p:sp>
          <p:nvSpPr>
            <p:cNvPr id="3598" name="Google Shape;3598;p22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9" name="Google Shape;3599;p22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0" name="Google Shape;3600;p22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1" name="Google Shape;3601;p22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2" name="Google Shape;3602;p22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3" name="Google Shape;3603;p22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4" name="Google Shape;3604;p22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5" name="Google Shape;3605;p22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6" name="Google Shape;3606;p22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7" name="Google Shape;3607;p22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8" name="Google Shape;3608;p22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9" name="Google Shape;3609;p22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0" name="Google Shape;3610;p22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1" name="Google Shape;3611;p22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2" name="Google Shape;3612;p22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613" name="Google Shape;3613;p22"/>
          <p:cNvGrpSpPr/>
          <p:nvPr/>
        </p:nvGrpSpPr>
        <p:grpSpPr>
          <a:xfrm rot="6356396">
            <a:off x="9125740" y="3294833"/>
            <a:ext cx="1251787" cy="3095320"/>
            <a:chOff x="5662611" y="2352674"/>
            <a:chExt cx="869442" cy="2149888"/>
          </a:xfrm>
        </p:grpSpPr>
        <p:sp>
          <p:nvSpPr>
            <p:cNvPr id="3614" name="Google Shape;3614;p22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5" name="Google Shape;3615;p22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6" name="Google Shape;3616;p22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7" name="Google Shape;3617;p22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8" name="Google Shape;3618;p22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9" name="Google Shape;3619;p22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0" name="Google Shape;3620;p22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621" name="Google Shape;3621;p22"/>
          <p:cNvGrpSpPr/>
          <p:nvPr/>
        </p:nvGrpSpPr>
        <p:grpSpPr>
          <a:xfrm rot="6676291">
            <a:off x="8530760" y="3848977"/>
            <a:ext cx="2344233" cy="2428569"/>
            <a:chOff x="5281612" y="2586132"/>
            <a:chExt cx="1628298" cy="1686877"/>
          </a:xfrm>
        </p:grpSpPr>
        <p:sp>
          <p:nvSpPr>
            <p:cNvPr id="3622" name="Google Shape;3622;p22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3" name="Google Shape;3623;p22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4" name="Google Shape;3624;p22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5" name="Google Shape;3625;p22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6" name="Google Shape;3626;p22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7" name="Google Shape;3627;p22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8" name="Google Shape;3628;p22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629" name="Google Shape;3629;p22"/>
          <p:cNvGrpSpPr/>
          <p:nvPr/>
        </p:nvGrpSpPr>
        <p:grpSpPr>
          <a:xfrm rot="10800000">
            <a:off x="8804007" y="3692910"/>
            <a:ext cx="1003255" cy="3171712"/>
            <a:chOff x="5747859" y="2329719"/>
            <a:chExt cx="696850" cy="2203037"/>
          </a:xfrm>
        </p:grpSpPr>
        <p:sp>
          <p:nvSpPr>
            <p:cNvPr id="3630" name="Google Shape;3630;p22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1" name="Google Shape;3631;p22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2" name="Google Shape;3632;p22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3" name="Google Shape;3633;p22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4" name="Google Shape;3634;p22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5" name="Google Shape;3635;p22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6" name="Google Shape;3636;p22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637" name="Google Shape;3637;p22"/>
          <p:cNvGrpSpPr/>
          <p:nvPr/>
        </p:nvGrpSpPr>
        <p:grpSpPr>
          <a:xfrm>
            <a:off x="5752466" y="933520"/>
            <a:ext cx="5612051" cy="4394223"/>
            <a:chOff x="3416220" y="2573082"/>
            <a:chExt cx="4752753" cy="3721395"/>
          </a:xfrm>
        </p:grpSpPr>
        <p:sp>
          <p:nvSpPr>
            <p:cNvPr id="3638" name="Google Shape;3638;p22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3639" name="Google Shape;3639;p22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640" name="Google Shape;3640;p22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641" name="Google Shape;3641;p22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642" name="Google Shape;3642;p22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643" name="Google Shape;3643;p22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644" name="Google Shape;3644;p22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645" name="Google Shape;3645;p22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646" name="Google Shape;3646;p22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3647" name="Google Shape;3647;p22"/>
          <p:cNvSpPr txBox="1">
            <a:spLocks noGrp="1"/>
          </p:cNvSpPr>
          <p:nvPr>
            <p:ph type="title"/>
          </p:nvPr>
        </p:nvSpPr>
        <p:spPr>
          <a:xfrm>
            <a:off x="6134650" y="1355375"/>
            <a:ext cx="48618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3648" name="Google Shape;3648;p22"/>
          <p:cNvSpPr txBox="1">
            <a:spLocks noGrp="1"/>
          </p:cNvSpPr>
          <p:nvPr>
            <p:ph type="body" idx="1"/>
          </p:nvPr>
        </p:nvSpPr>
        <p:spPr>
          <a:xfrm>
            <a:off x="6134737" y="2508425"/>
            <a:ext cx="4861800" cy="257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grpSp>
        <p:nvGrpSpPr>
          <p:cNvPr id="3649" name="Google Shape;3649;p22"/>
          <p:cNvGrpSpPr/>
          <p:nvPr/>
        </p:nvGrpSpPr>
        <p:grpSpPr>
          <a:xfrm flipH="1">
            <a:off x="-56169" y="5250340"/>
            <a:ext cx="4925970" cy="1710276"/>
            <a:chOff x="7332906" y="5338665"/>
            <a:chExt cx="4925970" cy="1710276"/>
          </a:xfrm>
        </p:grpSpPr>
        <p:grpSp>
          <p:nvGrpSpPr>
            <p:cNvPr id="3650" name="Google Shape;3650;p22"/>
            <p:cNvGrpSpPr/>
            <p:nvPr/>
          </p:nvGrpSpPr>
          <p:grpSpPr>
            <a:xfrm>
              <a:off x="9381196" y="5338665"/>
              <a:ext cx="2707325" cy="1707379"/>
              <a:chOff x="6723350" y="566875"/>
              <a:chExt cx="1552188" cy="1732500"/>
            </a:xfrm>
          </p:grpSpPr>
          <p:cxnSp>
            <p:nvCxnSpPr>
              <p:cNvPr id="3651" name="Google Shape;3651;p22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52" name="Google Shape;3652;p22"/>
              <p:cNvCxnSpPr/>
              <p:nvPr/>
            </p:nvCxnSpPr>
            <p:spPr>
              <a:xfrm>
                <a:off x="6945091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53" name="Google Shape;3653;p22"/>
              <p:cNvCxnSpPr/>
              <p:nvPr/>
            </p:nvCxnSpPr>
            <p:spPr>
              <a:xfrm>
                <a:off x="7166832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54" name="Google Shape;3654;p22"/>
              <p:cNvCxnSpPr/>
              <p:nvPr/>
            </p:nvCxnSpPr>
            <p:spPr>
              <a:xfrm>
                <a:off x="7388573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55" name="Google Shape;3655;p22"/>
              <p:cNvCxnSpPr/>
              <p:nvPr/>
            </p:nvCxnSpPr>
            <p:spPr>
              <a:xfrm>
                <a:off x="7610314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56" name="Google Shape;3656;p22"/>
              <p:cNvCxnSpPr/>
              <p:nvPr/>
            </p:nvCxnSpPr>
            <p:spPr>
              <a:xfrm>
                <a:off x="7832055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57" name="Google Shape;3657;p22"/>
              <p:cNvCxnSpPr/>
              <p:nvPr/>
            </p:nvCxnSpPr>
            <p:spPr>
              <a:xfrm>
                <a:off x="8053796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58" name="Google Shape;3658;p22"/>
              <p:cNvCxnSpPr/>
              <p:nvPr/>
            </p:nvCxnSpPr>
            <p:spPr>
              <a:xfrm>
                <a:off x="8275538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3659" name="Google Shape;3659;p22"/>
            <p:cNvGrpSpPr/>
            <p:nvPr/>
          </p:nvGrpSpPr>
          <p:grpSpPr>
            <a:xfrm rot="5400000">
              <a:off x="9215748" y="3613047"/>
              <a:ext cx="1160286" cy="4925970"/>
              <a:chOff x="6723350" y="566874"/>
              <a:chExt cx="665225" cy="2824200"/>
            </a:xfrm>
          </p:grpSpPr>
          <p:cxnSp>
            <p:nvCxnSpPr>
              <p:cNvPr id="3660" name="Google Shape;3660;p22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61" name="Google Shape;3661;p22"/>
              <p:cNvCxnSpPr/>
              <p:nvPr/>
            </p:nvCxnSpPr>
            <p:spPr>
              <a:xfrm rot="-5400000" flipH="1">
                <a:off x="5972191" y="1539775"/>
                <a:ext cx="1957200" cy="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62" name="Google Shape;3662;p22"/>
              <p:cNvCxnSpPr/>
              <p:nvPr/>
            </p:nvCxnSpPr>
            <p:spPr>
              <a:xfrm rot="-5400000" flipH="1">
                <a:off x="5842182" y="1891525"/>
                <a:ext cx="2658300" cy="9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63" name="Google Shape;3663;p22"/>
              <p:cNvCxnSpPr/>
              <p:nvPr/>
            </p:nvCxnSpPr>
            <p:spPr>
              <a:xfrm rot="5400000">
                <a:off x="5976475" y="1978974"/>
                <a:ext cx="28242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664" name="Google Shape;3664;p22"/>
            <p:cNvCxnSpPr/>
            <p:nvPr/>
          </p:nvCxnSpPr>
          <p:spPr>
            <a:xfrm>
              <a:off x="8969752" y="5726507"/>
              <a:ext cx="0" cy="1319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5" name="Google Shape;3665;p22"/>
            <p:cNvCxnSpPr/>
            <p:nvPr/>
          </p:nvCxnSpPr>
          <p:spPr>
            <a:xfrm>
              <a:off x="8577275" y="6017475"/>
              <a:ext cx="600" cy="1028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6" name="Google Shape;3666;p22"/>
            <p:cNvCxnSpPr/>
            <p:nvPr/>
          </p:nvCxnSpPr>
          <p:spPr>
            <a:xfrm>
              <a:off x="8185950" y="5723541"/>
              <a:ext cx="0" cy="1325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7" name="Google Shape;3667;p22"/>
            <p:cNvCxnSpPr/>
            <p:nvPr/>
          </p:nvCxnSpPr>
          <p:spPr>
            <a:xfrm>
              <a:off x="7794050" y="6019875"/>
              <a:ext cx="9600" cy="10101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8" name="Google Shape;3668;p22"/>
            <p:cNvCxnSpPr/>
            <p:nvPr/>
          </p:nvCxnSpPr>
          <p:spPr>
            <a:xfrm>
              <a:off x="7402150" y="629867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1283164086"/>
      </p:ext>
    </p:extLst>
  </p:cSld>
  <p:clrMapOvr>
    <a:masterClrMapping/>
  </p:clrMapOvr>
  <p:transition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8 Custom Layout 1">
  <p:cSld name="018 Custom Layout 1">
    <p:spTree>
      <p:nvGrpSpPr>
        <p:cNvPr id="1" name="Shape 3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71" name="Google Shape;3671;p23"/>
          <p:cNvGrpSpPr/>
          <p:nvPr/>
        </p:nvGrpSpPr>
        <p:grpSpPr>
          <a:xfrm rot="10800000" flipH="1">
            <a:off x="7555399" y="-65975"/>
            <a:ext cx="4636607" cy="1301974"/>
            <a:chOff x="7622268" y="5719681"/>
            <a:chExt cx="4636607" cy="1301974"/>
          </a:xfrm>
        </p:grpSpPr>
        <p:grpSp>
          <p:nvGrpSpPr>
            <p:cNvPr id="3672" name="Google Shape;3672;p23"/>
            <p:cNvGrpSpPr/>
            <p:nvPr/>
          </p:nvGrpSpPr>
          <p:grpSpPr>
            <a:xfrm>
              <a:off x="9381189" y="5719681"/>
              <a:ext cx="2707325" cy="1299722"/>
              <a:chOff x="6723350" y="566875"/>
              <a:chExt cx="1552188" cy="1732500"/>
            </a:xfrm>
          </p:grpSpPr>
          <p:cxnSp>
            <p:nvCxnSpPr>
              <p:cNvPr id="3673" name="Google Shape;3673;p23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74" name="Google Shape;3674;p23"/>
              <p:cNvCxnSpPr/>
              <p:nvPr/>
            </p:nvCxnSpPr>
            <p:spPr>
              <a:xfrm>
                <a:off x="6945091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75" name="Google Shape;3675;p23"/>
              <p:cNvCxnSpPr/>
              <p:nvPr/>
            </p:nvCxnSpPr>
            <p:spPr>
              <a:xfrm>
                <a:off x="7166832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76" name="Google Shape;3676;p23"/>
              <p:cNvCxnSpPr/>
              <p:nvPr/>
            </p:nvCxnSpPr>
            <p:spPr>
              <a:xfrm>
                <a:off x="7388573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77" name="Google Shape;3677;p23"/>
              <p:cNvCxnSpPr/>
              <p:nvPr/>
            </p:nvCxnSpPr>
            <p:spPr>
              <a:xfrm>
                <a:off x="7610314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78" name="Google Shape;3678;p23"/>
              <p:cNvCxnSpPr/>
              <p:nvPr/>
            </p:nvCxnSpPr>
            <p:spPr>
              <a:xfrm>
                <a:off x="7832055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79" name="Google Shape;3679;p23"/>
              <p:cNvCxnSpPr/>
              <p:nvPr/>
            </p:nvCxnSpPr>
            <p:spPr>
              <a:xfrm>
                <a:off x="8053796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80" name="Google Shape;3680;p23"/>
              <p:cNvCxnSpPr/>
              <p:nvPr/>
            </p:nvCxnSpPr>
            <p:spPr>
              <a:xfrm>
                <a:off x="8275538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3681" name="Google Shape;3681;p23"/>
            <p:cNvGrpSpPr/>
            <p:nvPr/>
          </p:nvGrpSpPr>
          <p:grpSpPr>
            <a:xfrm rot="5400000">
              <a:off x="9545961" y="3953195"/>
              <a:ext cx="789219" cy="4636607"/>
              <a:chOff x="6723350" y="566875"/>
              <a:chExt cx="452482" cy="2658300"/>
            </a:xfrm>
          </p:grpSpPr>
          <p:cxnSp>
            <p:nvCxnSpPr>
              <p:cNvPr id="3682" name="Google Shape;3682;p23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83" name="Google Shape;3683;p23"/>
              <p:cNvCxnSpPr/>
              <p:nvPr/>
            </p:nvCxnSpPr>
            <p:spPr>
              <a:xfrm rot="-5400000" flipH="1">
                <a:off x="5972191" y="1539775"/>
                <a:ext cx="1957200" cy="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84" name="Google Shape;3684;p23"/>
              <p:cNvCxnSpPr/>
              <p:nvPr/>
            </p:nvCxnSpPr>
            <p:spPr>
              <a:xfrm rot="-5400000" flipH="1">
                <a:off x="5842182" y="1891525"/>
                <a:ext cx="2658300" cy="9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685" name="Google Shape;3685;p23"/>
            <p:cNvCxnSpPr/>
            <p:nvPr/>
          </p:nvCxnSpPr>
          <p:spPr>
            <a:xfrm>
              <a:off x="8969752" y="6014907"/>
              <a:ext cx="0" cy="10044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86" name="Google Shape;3686;p23"/>
            <p:cNvCxnSpPr/>
            <p:nvPr/>
          </p:nvCxnSpPr>
          <p:spPr>
            <a:xfrm>
              <a:off x="8577276" y="6236398"/>
              <a:ext cx="600" cy="7827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87" name="Google Shape;3687;p23"/>
            <p:cNvCxnSpPr/>
            <p:nvPr/>
          </p:nvCxnSpPr>
          <p:spPr>
            <a:xfrm>
              <a:off x="8185942" y="6400655"/>
              <a:ext cx="0" cy="621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88" name="Google Shape;3688;p23"/>
            <p:cNvCxnSpPr/>
            <p:nvPr/>
          </p:nvCxnSpPr>
          <p:spPr>
            <a:xfrm>
              <a:off x="7794050" y="6238225"/>
              <a:ext cx="9600" cy="7689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689" name="Google Shape;3689;p23"/>
          <p:cNvSpPr/>
          <p:nvPr/>
        </p:nvSpPr>
        <p:spPr>
          <a:xfrm>
            <a:off x="308" y="0"/>
            <a:ext cx="12180866" cy="6871578"/>
          </a:xfrm>
          <a:custGeom>
            <a:avLst/>
            <a:gdLst/>
            <a:ahLst/>
            <a:cxnLst/>
            <a:rect l="l" t="t" r="r" b="b"/>
            <a:pathLst>
              <a:path w="12150490" h="6854442" extrusionOk="0">
                <a:moveTo>
                  <a:pt x="7634084" y="4853614"/>
                </a:moveTo>
                <a:cubicBezTo>
                  <a:pt x="7582600" y="4871751"/>
                  <a:pt x="7530226" y="4887281"/>
                  <a:pt x="7477177" y="4900135"/>
                </a:cubicBezTo>
                <a:cubicBezTo>
                  <a:pt x="7244485" y="4955817"/>
                  <a:pt x="6973012" y="4935714"/>
                  <a:pt x="6804453" y="4763064"/>
                </a:cubicBezTo>
                <a:cubicBezTo>
                  <a:pt x="6587505" y="4541312"/>
                  <a:pt x="6626554" y="4181423"/>
                  <a:pt x="6655107" y="3870011"/>
                </a:cubicBezTo>
                <a:cubicBezTo>
                  <a:pt x="6683659" y="3558599"/>
                  <a:pt x="6644877" y="3175227"/>
                  <a:pt x="6366288" y="3042782"/>
                </a:cubicBezTo>
                <a:cubicBezTo>
                  <a:pt x="6129415" y="2929816"/>
                  <a:pt x="5824408" y="3061995"/>
                  <a:pt x="5599010" y="2927147"/>
                </a:cubicBezTo>
                <a:cubicBezTo>
                  <a:pt x="5406079" y="2811513"/>
                  <a:pt x="5356623" y="2545376"/>
                  <a:pt x="5390246" y="2320335"/>
                </a:cubicBezTo>
                <a:cubicBezTo>
                  <a:pt x="5423869" y="2095293"/>
                  <a:pt x="5519311" y="1881725"/>
                  <a:pt x="5538169" y="1654815"/>
                </a:cubicBezTo>
                <a:cubicBezTo>
                  <a:pt x="5557026" y="1427905"/>
                  <a:pt x="5468076" y="1163903"/>
                  <a:pt x="5256377" y="1089452"/>
                </a:cubicBezTo>
                <a:cubicBezTo>
                  <a:pt x="5024041" y="1007797"/>
                  <a:pt x="4762708" y="1189076"/>
                  <a:pt x="4528415" y="1113291"/>
                </a:cubicBezTo>
                <a:cubicBezTo>
                  <a:pt x="4321341" y="1046312"/>
                  <a:pt x="4218782" y="792095"/>
                  <a:pt x="4251693" y="573813"/>
                </a:cubicBezTo>
                <a:cubicBezTo>
                  <a:pt x="4284605" y="355531"/>
                  <a:pt x="4419630" y="168470"/>
                  <a:pt x="4560081" y="0"/>
                </a:cubicBezTo>
                <a:lnTo>
                  <a:pt x="0" y="1275"/>
                </a:lnTo>
                <a:lnTo>
                  <a:pt x="0" y="6854442"/>
                </a:lnTo>
                <a:lnTo>
                  <a:pt x="12150490" y="6854442"/>
                </a:lnTo>
                <a:lnTo>
                  <a:pt x="12150490" y="6067951"/>
                </a:lnTo>
                <a:cubicBezTo>
                  <a:pt x="11959783" y="6206802"/>
                  <a:pt x="11680214" y="6092235"/>
                  <a:pt x="11532736" y="5906953"/>
                </a:cubicBezTo>
                <a:cubicBezTo>
                  <a:pt x="11385258" y="5721671"/>
                  <a:pt x="11320770" y="5483287"/>
                  <a:pt x="11205581" y="5275412"/>
                </a:cubicBezTo>
                <a:cubicBezTo>
                  <a:pt x="11090391" y="5067537"/>
                  <a:pt x="10885363" y="4875763"/>
                  <a:pt x="10652137" y="4904671"/>
                </a:cubicBezTo>
                <a:cubicBezTo>
                  <a:pt x="10260226" y="4953237"/>
                  <a:pt x="10101451" y="5565565"/>
                  <a:pt x="9706605" y="5569924"/>
                </a:cubicBezTo>
                <a:cubicBezTo>
                  <a:pt x="9495350" y="5572236"/>
                  <a:pt x="9329014" y="5389001"/>
                  <a:pt x="9220140" y="5205231"/>
                </a:cubicBezTo>
                <a:cubicBezTo>
                  <a:pt x="9111266" y="5021462"/>
                  <a:pt x="9021161" y="4811986"/>
                  <a:pt x="8844240" y="4694662"/>
                </a:cubicBezTo>
                <a:cubicBezTo>
                  <a:pt x="8644015" y="4561860"/>
                  <a:pt x="8379836" y="4581518"/>
                  <a:pt x="8151502" y="4653656"/>
                </a:cubicBezTo>
                <a:cubicBezTo>
                  <a:pt x="7975383" y="4709338"/>
                  <a:pt x="7808158" y="4792773"/>
                  <a:pt x="7634084" y="485361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23" name="Google Shape;3723;p23"/>
          <p:cNvSpPr txBox="1">
            <a:spLocks noGrp="1"/>
          </p:cNvSpPr>
          <p:nvPr>
            <p:ph type="subTitle" idx="1"/>
          </p:nvPr>
        </p:nvSpPr>
        <p:spPr>
          <a:xfrm>
            <a:off x="6130600" y="2516825"/>
            <a:ext cx="55815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3724" name="Google Shape;3724;p23"/>
          <p:cNvSpPr txBox="1">
            <a:spLocks noGrp="1"/>
          </p:cNvSpPr>
          <p:nvPr>
            <p:ph type="title"/>
          </p:nvPr>
        </p:nvSpPr>
        <p:spPr>
          <a:xfrm>
            <a:off x="6130600" y="1583975"/>
            <a:ext cx="5581500" cy="7635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ldrich"/>
              <a:buNone/>
              <a:defRPr sz="7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3725" name="Google Shape;3725;p23"/>
          <p:cNvSpPr txBox="1">
            <a:spLocks noGrp="1"/>
          </p:cNvSpPr>
          <p:nvPr>
            <p:ph type="body" idx="2"/>
          </p:nvPr>
        </p:nvSpPr>
        <p:spPr>
          <a:xfrm>
            <a:off x="6130650" y="3381625"/>
            <a:ext cx="5581500" cy="1341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FD8845D-C715-4DBD-8908-CCE8630EC71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2478" y="1586942"/>
            <a:ext cx="5449048" cy="528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679126"/>
      </p:ext>
    </p:extLst>
  </p:cSld>
  <p:clrMapOvr>
    <a:masterClrMapping/>
  </p:clrMapOvr>
  <p:transition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002342"/>
      </p:ext>
    </p:extLst>
  </p:cSld>
  <p:clrMapOvr>
    <a:masterClrMapping/>
  </p:clrMapOvr>
  <p:transition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22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35" y="1191493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6" tIns="60948" rIns="121896" bIns="60948"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3205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2444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61257" y="261257"/>
            <a:ext cx="11683093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4714408"/>
      </p:ext>
    </p:extLst>
  </p:cSld>
  <p:clrMapOvr>
    <a:masterClrMapping/>
  </p:clrMapOvr>
  <p:transition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1560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9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31" y="1191493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9" rIns="91427" bIns="45719" rtlCol="0" anchor="ctr"/>
          <a:lstStyle/>
          <a:p>
            <a:pPr algn="ctr" defTabSz="914218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4204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445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0857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BAAAF83-29E8-403F-8C93-73C421A275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0DD0F4-FFDB-47E3-BA89-CC68418D1609}" type="datetimeFigureOut">
              <a:rPr lang="zh-CN" altLang="en-US" smtClean="0"/>
              <a:t>2026/6/6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055434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1485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2026/6/6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8592129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3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slideLayout" Target="../slideLayouts/slideLayout70.xml"/><Relationship Id="rId1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60.xml"/><Relationship Id="rId21" Type="http://schemas.openxmlformats.org/officeDocument/2006/relationships/theme" Target="../theme/theme6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17" Type="http://schemas.openxmlformats.org/officeDocument/2006/relationships/slideLayout" Target="../slideLayouts/slideLayout74.xml"/><Relationship Id="rId2" Type="http://schemas.openxmlformats.org/officeDocument/2006/relationships/slideLayout" Target="../slideLayouts/slideLayout59.xml"/><Relationship Id="rId16" Type="http://schemas.openxmlformats.org/officeDocument/2006/relationships/slideLayout" Target="../slideLayouts/slideLayout73.xml"/><Relationship Id="rId20" Type="http://schemas.openxmlformats.org/officeDocument/2006/relationships/slideLayout" Target="../slideLayouts/slideLayout77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67.xml"/><Relationship Id="rId19" Type="http://schemas.openxmlformats.org/officeDocument/2006/relationships/slideLayout" Target="../slideLayouts/slideLayout76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Relationship Id="rId14" Type="http://schemas.openxmlformats.org/officeDocument/2006/relationships/slideLayout" Target="../slideLayouts/slideLayout71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0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5" Type="http://schemas.openxmlformats.org/officeDocument/2006/relationships/image" Target="../media/image7.png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3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5" Type="http://schemas.openxmlformats.org/officeDocument/2006/relationships/image" Target="../media/image7.png"/><Relationship Id="rId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theme" Target="../theme/theme9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2026/6/6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5527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2026/6/6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114671DC-4077-4FC6-9574-841BC2E1D7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0D53E0D-D05E-450E-A332-527C721C5F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B9E14D5-65BE-45C8-ADD2-0CC29D0A84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8AC5EDB2-2432-4562-A07F-96DD67ADB98D}" type="datetimeFigureOut">
              <a:rPr lang="zh-CN" altLang="en-US" smtClean="0"/>
              <a:pPr/>
              <a:t>2026/6/6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6146C09-A769-4DF6-9276-C88A3FF9E0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DD58443-23D1-4E91-AD50-B9E3DCAC8F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3EBA6181-1769-4B1D-B02E-B5069CD68A8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pic>
        <p:nvPicPr>
          <p:cNvPr id="7" name="图片 2">
            <a:extLst>
              <a:ext uri="{FF2B5EF4-FFF2-40B4-BE49-F238E27FC236}">
                <a16:creationId xmlns:a16="http://schemas.microsoft.com/office/drawing/2014/main" id="{F845BFAF-30D9-D3B6-E8E9-4FE4757099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98" b="4998"/>
          <a:stretch/>
        </p:blipFill>
        <p:spPr>
          <a:xfrm>
            <a:off x="0" y="0"/>
            <a:ext cx="12192403" cy="6858000"/>
          </a:xfrm>
          <a:prstGeom prst="rect">
            <a:avLst/>
          </a:prstGeom>
        </p:spPr>
      </p:pic>
      <p:sp>
        <p:nvSpPr>
          <p:cNvPr id="8" name="矩形: 圆角 3">
            <a:extLst>
              <a:ext uri="{FF2B5EF4-FFF2-40B4-BE49-F238E27FC236}">
                <a16:creationId xmlns:a16="http://schemas.microsoft.com/office/drawing/2014/main" id="{5AB39DCE-93BB-C223-6837-9960C0963575}"/>
              </a:ext>
            </a:extLst>
          </p:cNvPr>
          <p:cNvSpPr/>
          <p:nvPr userDrawn="1"/>
        </p:nvSpPr>
        <p:spPr>
          <a:xfrm>
            <a:off x="333569" y="268230"/>
            <a:ext cx="11513874" cy="636117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457200"/>
            <a:r>
              <a:rPr lang="vi-VN" altLang="zh-CN" dirty="0">
                <a:solidFill>
                  <a:prstClr val="white"/>
                </a:solidFill>
                <a:latin typeface="Calibri"/>
              </a:rPr>
              <a:t>- Đọc đúng từ ngữ, câu, đoạn và toàn bộ câu chuyện Người tìm đường lên các vì sao. </a:t>
            </a:r>
          </a:p>
          <a:p>
            <a:pPr lvl="0" algn="ctr" defTabSz="457200"/>
            <a:r>
              <a:rPr lang="vi-VN" altLang="zh-CN" dirty="0">
                <a:solidFill>
                  <a:prstClr val="white"/>
                </a:solidFill>
                <a:latin typeface="Calibri"/>
              </a:rPr>
              <a:t>- Biết đọc diễn cảm với giọng điệu ca ngợi, khâm phục nhà khoa học, đọc đúng lời thoại của các nhân vật trong câu chuyện.</a:t>
            </a:r>
          </a:p>
          <a:p>
            <a:pPr lvl="0" algn="ctr" defTabSz="457200"/>
            <a:r>
              <a:rPr lang="vi-VN" altLang="zh-CN" dirty="0">
                <a:solidFill>
                  <a:prstClr val="white"/>
                </a:solidFill>
                <a:latin typeface="Calibri"/>
              </a:rPr>
              <a:t>- Hiểu được nhờ lòng say mê khoa học, khổ công nghiên cứu, kiên trì tìm tòi, sáng tạo suốt 40 năm của nhà khoa học Xi-ôn-cốp-xki để thực hiện thành công ước mơ tìm đường lên các vì sao</a:t>
            </a:r>
          </a:p>
        </p:txBody>
      </p:sp>
    </p:spTree>
    <p:extLst>
      <p:ext uri="{BB962C8B-B14F-4D97-AF65-F5344CB8AC3E}">
        <p14:creationId xmlns:p14="http://schemas.microsoft.com/office/powerpoint/2010/main" val="35810221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  <p:sldLayoutId id="2147483821" r:id="rId12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2026/6/6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AD8EBF4-7EF0-4D45-99A1-E3CBD8D683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3ABA6E-E3F8-4329-AFE9-DB65862556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578D1E-F95F-4820-B63E-2B3B0B9B75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54D303-7FFF-4D90-9ED2-51221C805741}" type="datetimeFigureOut">
              <a:rPr lang="en-US" smtClean="0"/>
              <a:t>6/6/2026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DAE893-7839-49AB-8AD0-7AE0F93C65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6DC305-26F7-4B08-AD5D-FB0B759944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D06261-15AF-4C1C-B35F-DB0F832848C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13378EE-1C31-4B79-971F-DD91143893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83" b="22051"/>
          <a:stretch/>
        </p:blipFill>
        <p:spPr>
          <a:xfrm>
            <a:off x="-152400" y="6900862"/>
            <a:ext cx="6248400" cy="1826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6020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949062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27" r:id="rId3"/>
    <p:sldLayoutId id="2147483928" r:id="rId4"/>
    <p:sldLayoutId id="2147483929" r:id="rId5"/>
    <p:sldLayoutId id="2147483930" r:id="rId6"/>
    <p:sldLayoutId id="2147483932" r:id="rId7"/>
    <p:sldLayoutId id="2147483933" r:id="rId8"/>
    <p:sldLayoutId id="2147483934" r:id="rId9"/>
    <p:sldLayoutId id="2147483935" r:id="rId10"/>
    <p:sldLayoutId id="2147483936" r:id="rId11"/>
    <p:sldLayoutId id="2147483937" r:id="rId12"/>
    <p:sldLayoutId id="2147483938" r:id="rId13"/>
    <p:sldLayoutId id="2147483939" r:id="rId14"/>
    <p:sldLayoutId id="2147483940" r:id="rId15"/>
    <p:sldLayoutId id="2147483945" r:id="rId16"/>
    <p:sldLayoutId id="2147483950" r:id="rId17"/>
    <p:sldLayoutId id="2147483954" r:id="rId18"/>
    <p:sldLayoutId id="2147483955" r:id="rId19"/>
    <p:sldLayoutId id="2147483956" r:id="rId20"/>
  </p:sldLayoutIdLst>
  <p:transition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2600DADF-D79B-42D9-96B5-AE7A9A41024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15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1615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0" r:id="rId1"/>
    <p:sldLayoutId id="2147483971" r:id="rId2"/>
    <p:sldLayoutId id="2147483974" r:id="rId3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xStyles>
    <p:titleStyle>
      <a:lvl1pPr algn="l" defTabSz="121890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20" indent="-304720" algn="l" defTabSz="1218900" rtl="0" eaLnBrk="1" latinLnBrk="0" hangingPunct="1">
        <a:lnSpc>
          <a:spcPct val="90000"/>
        </a:lnSpc>
        <a:spcBef>
          <a:spcPts val="1333"/>
        </a:spcBef>
        <a:buFont typeface="Arial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173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621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067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18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1960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413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860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06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43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00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46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98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240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683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133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81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2600DADF-D79B-42D9-96B5-AE7A9A41024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11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8376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6" r:id="rId1"/>
    <p:sldLayoutId id="2147483977" r:id="rId2"/>
    <p:sldLayoutId id="2147483980" r:id="rId3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xStyles>
    <p:titleStyle>
      <a:lvl1pPr algn="l" defTabSz="91421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57" indent="-228557" algn="l" defTabSz="914218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70" indent="-228557" algn="l" defTabSz="91421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74" indent="-228557" algn="l" defTabSz="91421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80" indent="-228557" algn="l" defTabSz="91421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6987" indent="-228557" algn="l" defTabSz="91421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098" indent="-228557" algn="l" defTabSz="91421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208" indent="-228557" algn="l" defTabSz="91421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317" indent="-228557" algn="l" defTabSz="91421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5430" indent="-228557" algn="l" defTabSz="91421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07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218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8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437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550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2654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0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6867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 userDrawn="1"/>
        </p:nvSpPr>
        <p:spPr>
          <a:xfrm>
            <a:off x="-10790271" y="3429000"/>
            <a:ext cx="38287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67900" y="1291002"/>
            <a:ext cx="1983962" cy="202369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 userDrawn="1"/>
        </p:nvSpPr>
        <p:spPr>
          <a:xfrm>
            <a:off x="19153568" y="3429000"/>
            <a:ext cx="38287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5939" y="1291002"/>
            <a:ext cx="1983962" cy="202369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 userDrawn="1"/>
        </p:nvSpPr>
        <p:spPr>
          <a:xfrm>
            <a:off x="4065968" y="-5181600"/>
            <a:ext cx="38287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8339" y="-7319598"/>
            <a:ext cx="1983962" cy="202369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 userDrawn="1"/>
        </p:nvSpPr>
        <p:spPr>
          <a:xfrm>
            <a:off x="4561268" y="13223491"/>
            <a:ext cx="38287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3639" y="11085493"/>
            <a:ext cx="1983962" cy="2023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92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2" r:id="rId1"/>
    <p:sldLayoutId id="2147483983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Calibri" panose="020F050202020403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2.xml"/><Relationship Id="rId5" Type="http://schemas.openxmlformats.org/officeDocument/2006/relationships/image" Target="../media/image36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0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67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8.png"/><Relationship Id="rId5" Type="http://schemas.microsoft.com/office/2007/relationships/hdphoto" Target="../media/hdphoto2.wdp"/><Relationship Id="rId10" Type="http://schemas.openxmlformats.org/officeDocument/2006/relationships/image" Target="../media/image40.png"/><Relationship Id="rId4" Type="http://schemas.openxmlformats.org/officeDocument/2006/relationships/image" Target="../media/image37.png"/><Relationship Id="rId9" Type="http://schemas.openxmlformats.org/officeDocument/2006/relationships/image" Target="../media/image39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4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3.png"/><Relationship Id="rId5" Type="http://schemas.microsoft.com/office/2007/relationships/hdphoto" Target="../media/hdphoto2.wdp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2.xml"/><Relationship Id="rId5" Type="http://schemas.openxmlformats.org/officeDocument/2006/relationships/image" Target="../media/image46.pn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140.png"/><Relationship Id="rId3" Type="http://schemas.openxmlformats.org/officeDocument/2006/relationships/image" Target="../media/image47.png"/><Relationship Id="rId7" Type="http://schemas.microsoft.com/office/2007/relationships/hdphoto" Target="../media/hdphoto2.wdp"/><Relationship Id="rId12" Type="http://schemas.openxmlformats.org/officeDocument/2006/relationships/image" Target="../media/image1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7.png"/><Relationship Id="rId11" Type="http://schemas.openxmlformats.org/officeDocument/2006/relationships/image" Target="../media/image120.png"/><Relationship Id="rId5" Type="http://schemas.openxmlformats.org/officeDocument/2006/relationships/image" Target="../media/image49.png"/><Relationship Id="rId15" Type="http://schemas.openxmlformats.org/officeDocument/2006/relationships/image" Target="../media/image160.png"/><Relationship Id="rId10" Type="http://schemas.openxmlformats.org/officeDocument/2006/relationships/image" Target="../media/image110.png"/><Relationship Id="rId4" Type="http://schemas.openxmlformats.org/officeDocument/2006/relationships/image" Target="../media/image48.png"/><Relationship Id="rId9" Type="http://schemas.microsoft.com/office/2007/relationships/hdphoto" Target="../media/hdphoto3.wdp"/><Relationship Id="rId14" Type="http://schemas.openxmlformats.org/officeDocument/2006/relationships/image" Target="../media/image15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microsoft.com/office/2007/relationships/hdphoto" Target="../media/hdphoto2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7.png"/><Relationship Id="rId5" Type="http://schemas.microsoft.com/office/2007/relationships/hdphoto" Target="../media/hdphoto4.wdp"/><Relationship Id="rId4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2.xml"/><Relationship Id="rId5" Type="http://schemas.openxmlformats.org/officeDocument/2006/relationships/image" Target="../media/image52.png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0.png"/><Relationship Id="rId3" Type="http://schemas.openxmlformats.org/officeDocument/2006/relationships/slideLayout" Target="../slideLayouts/slideLayout84.xml"/><Relationship Id="rId7" Type="http://schemas.openxmlformats.org/officeDocument/2006/relationships/image" Target="../media/image55.png"/><Relationship Id="rId12" Type="http://schemas.openxmlformats.org/officeDocument/2006/relationships/image" Target="../media/image59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54.png"/><Relationship Id="rId11" Type="http://schemas.openxmlformats.org/officeDocument/2006/relationships/image" Target="../media/image58.png"/><Relationship Id="rId5" Type="http://schemas.openxmlformats.org/officeDocument/2006/relationships/image" Target="../media/image53.png"/><Relationship Id="rId15" Type="http://schemas.openxmlformats.org/officeDocument/2006/relationships/image" Target="../media/image40.png"/><Relationship Id="rId10" Type="http://schemas.openxmlformats.org/officeDocument/2006/relationships/image" Target="../media/image57.png"/><Relationship Id="rId4" Type="http://schemas.openxmlformats.org/officeDocument/2006/relationships/notesSlide" Target="../notesSlides/notesSlide8.xml"/><Relationship Id="rId9" Type="http://schemas.microsoft.com/office/2007/relationships/hdphoto" Target="../media/hdphoto5.wdp"/><Relationship Id="rId14" Type="http://schemas.openxmlformats.org/officeDocument/2006/relationships/image" Target="../media/image6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audio" Target="../media/audio4.wav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10" Type="http://schemas.openxmlformats.org/officeDocument/2006/relationships/image" Target="../media/image66.png"/><Relationship Id="rId4" Type="http://schemas.openxmlformats.org/officeDocument/2006/relationships/audio" Target="../media/audio5.wav"/><Relationship Id="rId9" Type="http://schemas.openxmlformats.org/officeDocument/2006/relationships/image" Target="../media/image6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audio" Target="../media/audio4.wav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63.png"/><Relationship Id="rId11" Type="http://schemas.openxmlformats.org/officeDocument/2006/relationships/image" Target="../media/image68.png"/><Relationship Id="rId5" Type="http://schemas.openxmlformats.org/officeDocument/2006/relationships/image" Target="../media/image62.png"/><Relationship Id="rId10" Type="http://schemas.openxmlformats.org/officeDocument/2006/relationships/image" Target="../media/image61.png"/><Relationship Id="rId4" Type="http://schemas.openxmlformats.org/officeDocument/2006/relationships/audio" Target="../media/audio5.wav"/><Relationship Id="rId9" Type="http://schemas.openxmlformats.org/officeDocument/2006/relationships/image" Target="../media/image6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0.xml"/><Relationship Id="rId5" Type="http://schemas.openxmlformats.org/officeDocument/2006/relationships/image" Target="../media/image71.png"/><Relationship Id="rId4" Type="http://schemas.microsoft.com/office/2007/relationships/hdphoto" Target="../media/hdphoto6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2.png"/><Relationship Id="rId7" Type="http://schemas.openxmlformats.org/officeDocument/2006/relationships/image" Target="../media/image18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audio2.wav"/><Relationship Id="rId7" Type="http://schemas.openxmlformats.org/officeDocument/2006/relationships/image" Target="../media/image26.png"/><Relationship Id="rId12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25.png"/><Relationship Id="rId11" Type="http://schemas.openxmlformats.org/officeDocument/2006/relationships/image" Target="../media/image17.png"/><Relationship Id="rId5" Type="http://schemas.openxmlformats.org/officeDocument/2006/relationships/image" Target="../media/image23.png"/><Relationship Id="rId10" Type="http://schemas.openxmlformats.org/officeDocument/2006/relationships/image" Target="../media/image16.png"/><Relationship Id="rId4" Type="http://schemas.openxmlformats.org/officeDocument/2006/relationships/image" Target="../media/image22.png"/><Relationship Id="rId9" Type="http://schemas.openxmlformats.org/officeDocument/2006/relationships/image" Target="../media/image28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audio2.wav"/><Relationship Id="rId7" Type="http://schemas.openxmlformats.org/officeDocument/2006/relationships/image" Target="../media/image26.png"/><Relationship Id="rId12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30.emf"/><Relationship Id="rId11" Type="http://schemas.openxmlformats.org/officeDocument/2006/relationships/image" Target="../media/image17.png"/><Relationship Id="rId5" Type="http://schemas.openxmlformats.org/officeDocument/2006/relationships/image" Target="../media/image29.png"/><Relationship Id="rId10" Type="http://schemas.openxmlformats.org/officeDocument/2006/relationships/image" Target="../media/image16.png"/><Relationship Id="rId4" Type="http://schemas.openxmlformats.org/officeDocument/2006/relationships/image" Target="../media/image22.png"/><Relationship Id="rId9" Type="http://schemas.openxmlformats.org/officeDocument/2006/relationships/image" Target="../media/image28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audio2.wav"/><Relationship Id="rId7" Type="http://schemas.openxmlformats.org/officeDocument/2006/relationships/image" Target="../media/image26.png"/><Relationship Id="rId12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31.png"/><Relationship Id="rId11" Type="http://schemas.openxmlformats.org/officeDocument/2006/relationships/image" Target="../media/image17.png"/><Relationship Id="rId5" Type="http://schemas.openxmlformats.org/officeDocument/2006/relationships/image" Target="../media/image30.emf"/><Relationship Id="rId10" Type="http://schemas.openxmlformats.org/officeDocument/2006/relationships/image" Target="../media/image16.png"/><Relationship Id="rId4" Type="http://schemas.openxmlformats.org/officeDocument/2006/relationships/image" Target="../media/image22.png"/><Relationship Id="rId9" Type="http://schemas.openxmlformats.org/officeDocument/2006/relationships/image" Target="../media/image28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audio2.wav"/><Relationship Id="rId7" Type="http://schemas.openxmlformats.org/officeDocument/2006/relationships/image" Target="../media/image26.png"/><Relationship Id="rId12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25.png"/><Relationship Id="rId11" Type="http://schemas.openxmlformats.org/officeDocument/2006/relationships/image" Target="../media/image17.png"/><Relationship Id="rId5" Type="http://schemas.openxmlformats.org/officeDocument/2006/relationships/image" Target="../media/image23.png"/><Relationship Id="rId10" Type="http://schemas.openxmlformats.org/officeDocument/2006/relationships/image" Target="../media/image16.png"/><Relationship Id="rId4" Type="http://schemas.openxmlformats.org/officeDocument/2006/relationships/image" Target="../media/image22.png"/><Relationship Id="rId9" Type="http://schemas.openxmlformats.org/officeDocument/2006/relationships/image" Target="../media/image28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18.png"/><Relationship Id="rId3" Type="http://schemas.openxmlformats.org/officeDocument/2006/relationships/audio" Target="../media/audio2.wav"/><Relationship Id="rId7" Type="http://schemas.openxmlformats.org/officeDocument/2006/relationships/image" Target="../media/image29.png"/><Relationship Id="rId12" Type="http://schemas.openxmlformats.org/officeDocument/2006/relationships/image" Target="../media/image17.png"/><Relationship Id="rId2" Type="http://schemas.openxmlformats.org/officeDocument/2006/relationships/audio" Target="../media/audio1.wav"/><Relationship Id="rId16" Type="http://schemas.openxmlformats.org/officeDocument/2006/relationships/image" Target="../media/image32.gif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15.png"/><Relationship Id="rId11" Type="http://schemas.openxmlformats.org/officeDocument/2006/relationships/image" Target="../media/image16.png"/><Relationship Id="rId5" Type="http://schemas.openxmlformats.org/officeDocument/2006/relationships/image" Target="../media/image22.png"/><Relationship Id="rId15" Type="http://schemas.openxmlformats.org/officeDocument/2006/relationships/image" Target="../media/image20.png"/><Relationship Id="rId10" Type="http://schemas.openxmlformats.org/officeDocument/2006/relationships/image" Target="../media/image28.gif"/><Relationship Id="rId4" Type="http://schemas.openxmlformats.org/officeDocument/2006/relationships/audio" Target="../media/audio3.wav"/><Relationship Id="rId9" Type="http://schemas.openxmlformats.org/officeDocument/2006/relationships/image" Target="../media/image27.png"/><Relationship Id="rId1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9.xml"/><Relationship Id="rId6" Type="http://schemas.microsoft.com/office/2007/relationships/hdphoto" Target="../media/hdphoto1.wdp"/><Relationship Id="rId5" Type="http://schemas.openxmlformats.org/officeDocument/2006/relationships/image" Target="../media/image3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AF117A2-F11C-4EC1-8E8F-23472FFB28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667000" y="-2667000"/>
            <a:ext cx="6858000" cy="12191999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180" y="291309"/>
            <a:ext cx="5823999" cy="3649603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69C4989-D4CE-4489-8CBA-E23C23EDAB5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530" t="38990" r="14256" b="9293"/>
          <a:stretch/>
        </p:blipFill>
        <p:spPr>
          <a:xfrm>
            <a:off x="6456220" y="1443120"/>
            <a:ext cx="4918381" cy="513920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92305" y="-127000"/>
            <a:ext cx="8310427" cy="6177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464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AF117A2-F11C-4EC1-8E8F-23472FFB28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667000" y="-2667000"/>
            <a:ext cx="6858000" cy="1219199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69C4989-D4CE-4489-8CBA-E23C23EDAB5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530" t="38990" r="14256" b="9293"/>
          <a:stretch/>
        </p:blipFill>
        <p:spPr>
          <a:xfrm>
            <a:off x="6456220" y="1443120"/>
            <a:ext cx="4918381" cy="513920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8C7194F-C216-A028-ADB4-D089272624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962" y="521054"/>
            <a:ext cx="8100546" cy="2753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958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矩形 92"/>
          <p:cNvSpPr/>
          <p:nvPr/>
        </p:nvSpPr>
        <p:spPr>
          <a:xfrm>
            <a:off x="4141654" y="0"/>
            <a:ext cx="3908692" cy="647700"/>
          </a:xfrm>
          <a:prstGeom prst="rect">
            <a:avLst/>
          </a:prstGeom>
          <a:solidFill>
            <a:srgbClr val="7DD7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4" name="等腰三角形 93"/>
          <p:cNvSpPr/>
          <p:nvPr/>
        </p:nvSpPr>
        <p:spPr>
          <a:xfrm flipV="1">
            <a:off x="8035741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5" name="等腰三角形 94"/>
          <p:cNvSpPr/>
          <p:nvPr/>
        </p:nvSpPr>
        <p:spPr>
          <a:xfrm flipH="1" flipV="1">
            <a:off x="3795395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pic>
        <p:nvPicPr>
          <p:cNvPr id="5" name="Picture 4" descr="Không có mô tả.">
            <a:extLst>
              <a:ext uri="{FF2B5EF4-FFF2-40B4-BE49-F238E27FC236}">
                <a16:creationId xmlns:a16="http://schemas.microsoft.com/office/drawing/2014/main" id="{E1419F9B-E4E0-47E0-A0BF-C909689B5F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1057693" y="645640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28BDFAF-0B2E-4298-84DB-3F91BEB6B4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71641" y="2168184"/>
            <a:ext cx="5895348" cy="108145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723E5AA-E7B4-4EDE-85A6-CC27F1203F65}"/>
              </a:ext>
            </a:extLst>
          </p:cNvPr>
          <p:cNvSpPr txBox="1"/>
          <p:nvPr/>
        </p:nvSpPr>
        <p:spPr>
          <a:xfrm>
            <a:off x="1360659" y="1644964"/>
            <a:ext cx="505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/>
              <a:t>a)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E45E480-4C75-460D-9750-9EA38B931265}"/>
              </a:ext>
            </a:extLst>
          </p:cNvPr>
          <p:cNvSpPr txBox="1"/>
          <p:nvPr/>
        </p:nvSpPr>
        <p:spPr>
          <a:xfrm>
            <a:off x="2155790" y="3212371"/>
            <a:ext cx="59891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>
                <a:solidFill>
                  <a:srgbClr val="002060"/>
                </a:solidFill>
              </a:rPr>
              <a:t>2        +        2       +       2        =      6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D8F7969-DD27-4F75-A2EF-2814E58DAD36}"/>
              </a:ext>
            </a:extLst>
          </p:cNvPr>
          <p:cNvSpPr txBox="1"/>
          <p:nvPr/>
        </p:nvSpPr>
        <p:spPr>
          <a:xfrm>
            <a:off x="1360659" y="3719812"/>
            <a:ext cx="80361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/>
              <a:t>Mỗi đĩa có 2 quả cam. 3 đĩa như vậy có tất cả 6 quả cam.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F10B79D-7FCD-40AC-9D2C-E96E2492FC97}"/>
              </a:ext>
            </a:extLst>
          </p:cNvPr>
          <p:cNvSpPr txBox="1"/>
          <p:nvPr/>
        </p:nvSpPr>
        <p:spPr>
          <a:xfrm>
            <a:off x="1371641" y="4337688"/>
            <a:ext cx="58909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/>
              <a:t>Ta chuyển 2 + 2 + 2 = 6 thành phép nhân: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0F9871F-736E-4D82-A772-F2AA1C3E2D9F}"/>
              </a:ext>
            </a:extLst>
          </p:cNvPr>
          <p:cNvCxnSpPr/>
          <p:nvPr/>
        </p:nvCxnSpPr>
        <p:spPr>
          <a:xfrm>
            <a:off x="2896526" y="4154973"/>
            <a:ext cx="1488215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ED5CD3D7-3D54-43C2-B9A5-6B31B5BA4A66}"/>
              </a:ext>
            </a:extLst>
          </p:cNvPr>
          <p:cNvSpPr/>
          <p:nvPr/>
        </p:nvSpPr>
        <p:spPr>
          <a:xfrm>
            <a:off x="3906348" y="4930583"/>
            <a:ext cx="2535636" cy="475903"/>
          </a:xfrm>
          <a:prstGeom prst="rect">
            <a:avLst/>
          </a:prstGeom>
          <a:solidFill>
            <a:srgbClr val="FFF789"/>
          </a:solidFill>
          <a:ln>
            <a:solidFill>
              <a:srgbClr val="FFF7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B46355A-D97E-4542-97F3-2BFA7AEF4F2C}"/>
              </a:ext>
            </a:extLst>
          </p:cNvPr>
          <p:cNvSpPr/>
          <p:nvPr/>
        </p:nvSpPr>
        <p:spPr>
          <a:xfrm>
            <a:off x="3993065" y="4894395"/>
            <a:ext cx="4122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1D2EA677-32C8-4E7F-BAB1-9087B01EE6CC}"/>
              </a:ext>
            </a:extLst>
          </p:cNvPr>
          <p:cNvSpPr/>
          <p:nvPr/>
        </p:nvSpPr>
        <p:spPr>
          <a:xfrm>
            <a:off x="4437749" y="3682583"/>
            <a:ext cx="898563" cy="582407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339ADE4-5C62-4C07-B232-3C4D3BC4382A}"/>
                  </a:ext>
                </a:extLst>
              </p:cNvPr>
              <p:cNvSpPr txBox="1"/>
              <p:nvPr/>
            </p:nvSpPr>
            <p:spPr>
              <a:xfrm>
                <a:off x="4504659" y="4940560"/>
                <a:ext cx="407163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32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vi-VN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339ADE4-5C62-4C07-B232-3C4D3BC438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04659" y="4940560"/>
                <a:ext cx="407163" cy="49244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Rectangle 18">
            <a:extLst>
              <a:ext uri="{FF2B5EF4-FFF2-40B4-BE49-F238E27FC236}">
                <a16:creationId xmlns:a16="http://schemas.microsoft.com/office/drawing/2014/main" id="{C924422F-E4E6-4111-8B71-6D965B31D2E2}"/>
              </a:ext>
            </a:extLst>
          </p:cNvPr>
          <p:cNvSpPr/>
          <p:nvPr/>
        </p:nvSpPr>
        <p:spPr>
          <a:xfrm>
            <a:off x="4988238" y="4891509"/>
            <a:ext cx="4122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</a:rPr>
              <a:t>3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C2267D3-218B-4CDA-9A2F-60D674A4632B}"/>
              </a:ext>
            </a:extLst>
          </p:cNvPr>
          <p:cNvCxnSpPr/>
          <p:nvPr/>
        </p:nvCxnSpPr>
        <p:spPr>
          <a:xfrm>
            <a:off x="7679103" y="4154973"/>
            <a:ext cx="1488215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325280DE-F52B-4FD4-84FC-5A5758E05AAF}"/>
              </a:ext>
            </a:extLst>
          </p:cNvPr>
          <p:cNvSpPr/>
          <p:nvPr/>
        </p:nvSpPr>
        <p:spPr>
          <a:xfrm>
            <a:off x="5476946" y="4891509"/>
            <a:ext cx="42511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</a:rPr>
              <a:t>=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B2745CA-24AC-4833-8159-4E7D0ED26152}"/>
              </a:ext>
            </a:extLst>
          </p:cNvPr>
          <p:cNvSpPr/>
          <p:nvPr/>
        </p:nvSpPr>
        <p:spPr>
          <a:xfrm>
            <a:off x="5965654" y="4891509"/>
            <a:ext cx="4122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6CAAD88-DD53-4B0B-8F95-C524A2CDE98D}"/>
              </a:ext>
            </a:extLst>
          </p:cNvPr>
          <p:cNvSpPr txBox="1"/>
          <p:nvPr/>
        </p:nvSpPr>
        <p:spPr>
          <a:xfrm>
            <a:off x="1371641" y="5607514"/>
            <a:ext cx="43284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/>
              <a:t>Đọc là: </a:t>
            </a:r>
            <a:r>
              <a:rPr lang="vi-VN" sz="2400" dirty="0">
                <a:solidFill>
                  <a:srgbClr val="0070C0"/>
                </a:solidFill>
              </a:rPr>
              <a:t>Hai nhân ba bằng sáu.</a:t>
            </a:r>
            <a:endParaRPr lang="vi-VN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58749FEC-357B-44B4-BE50-84D26D14C3DF}"/>
                  </a:ext>
                </a:extLst>
              </p:cNvPr>
              <p:cNvSpPr txBox="1"/>
              <p:nvPr/>
            </p:nvSpPr>
            <p:spPr>
              <a:xfrm>
                <a:off x="1371641" y="6069179"/>
                <a:ext cx="290335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dirty="0"/>
                  <a:t>Dấu </a:t>
                </a:r>
                <a14:m>
                  <m:oMath xmlns:m="http://schemas.openxmlformats.org/officeDocument/2006/math">
                    <m:r>
                      <a:rPr lang="vi-VN" sz="2400" b="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vi-VN" sz="24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2400" dirty="0"/>
                  <a:t>là dấu nhân. </a:t>
                </a: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58749FEC-357B-44B4-BE50-84D26D14C3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1641" y="6069179"/>
                <a:ext cx="2903359" cy="461665"/>
              </a:xfrm>
              <a:prstGeom prst="rect">
                <a:avLst/>
              </a:prstGeom>
              <a:blipFill>
                <a:blip r:embed="rId8"/>
                <a:stretch>
                  <a:fillRect l="-3151" t="-9333" r="-2521" b="-3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9D714F69-2C96-E0CF-DF57-C413B2AF0A6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8105" y="2956560"/>
            <a:ext cx="2275946" cy="3972560"/>
          </a:xfrm>
          <a:prstGeom prst="rect">
            <a:avLst/>
          </a:prstGeom>
        </p:spPr>
      </p:pic>
      <p:sp>
        <p:nvSpPr>
          <p:cNvPr id="4" name="Speech Bubble: Oval 3">
            <a:extLst>
              <a:ext uri="{FF2B5EF4-FFF2-40B4-BE49-F238E27FC236}">
                <a16:creationId xmlns:a16="http://schemas.microsoft.com/office/drawing/2014/main" id="{CB3D0423-6223-FE37-8B44-752712B7BE1F}"/>
              </a:ext>
            </a:extLst>
          </p:cNvPr>
          <p:cNvSpPr/>
          <p:nvPr/>
        </p:nvSpPr>
        <p:spPr>
          <a:xfrm>
            <a:off x="7843520" y="792480"/>
            <a:ext cx="3098800" cy="2123440"/>
          </a:xfrm>
          <a:prstGeom prst="wedgeEllipseCallout">
            <a:avLst>
              <a:gd name="adj1" fmla="val 42828"/>
              <a:gd name="adj2" fmla="val 49496"/>
            </a:avLst>
          </a:prstGeom>
          <a:ln w="57150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i="1" dirty="0"/>
              <a:t>Mỗi đĩa có 2 quả cam. 3 đĩa như vậy có tất cả mấy quả cam?</a:t>
            </a:r>
          </a:p>
        </p:txBody>
      </p:sp>
      <p:pic>
        <p:nvPicPr>
          <p:cNvPr id="8" name="22 (1)">
            <a:hlinkClick r:id="" action="ppaction://media"/>
            <a:extLst>
              <a:ext uri="{FF2B5EF4-FFF2-40B4-BE49-F238E27FC236}">
                <a16:creationId xmlns:a16="http://schemas.microsoft.com/office/drawing/2014/main" id="{8FA4B051-5F2C-99C5-AA28-55548C0B15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650240" y="41148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44202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417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/>
      <p:bldP spid="11" grpId="0"/>
      <p:bldP spid="12" grpId="0"/>
      <p:bldP spid="13" grpId="0"/>
      <p:bldP spid="15" grpId="0" animBg="1"/>
      <p:bldP spid="16" grpId="0"/>
      <p:bldP spid="17" grpId="0" animBg="1"/>
      <p:bldP spid="18" grpId="0"/>
      <p:bldP spid="19" grpId="0"/>
      <p:bldP spid="21" grpId="0"/>
      <p:bldP spid="22" grpId="0"/>
      <p:bldP spid="23" grpId="0"/>
      <p:bldP spid="24" grpId="0"/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Không có mô tả.">
            <a:extLst>
              <a:ext uri="{FF2B5EF4-FFF2-40B4-BE49-F238E27FC236}">
                <a16:creationId xmlns:a16="http://schemas.microsoft.com/office/drawing/2014/main" id="{0510F5FA-065F-DEAE-C841-50B668F8D3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717451" y="379826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B6A44A8-A667-7D2D-E27A-256B8141247A}"/>
              </a:ext>
            </a:extLst>
          </p:cNvPr>
          <p:cNvSpPr txBox="1"/>
          <p:nvPr/>
        </p:nvSpPr>
        <p:spPr>
          <a:xfrm>
            <a:off x="1020417" y="1379150"/>
            <a:ext cx="505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/>
              <a:t>b)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D3F9BA7-311D-4E0E-CF72-3490E58B507D}"/>
              </a:ext>
            </a:extLst>
          </p:cNvPr>
          <p:cNvSpPr txBox="1"/>
          <p:nvPr/>
        </p:nvSpPr>
        <p:spPr>
          <a:xfrm>
            <a:off x="2306143" y="2715310"/>
            <a:ext cx="41873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>
                <a:solidFill>
                  <a:srgbClr val="002060"/>
                </a:solidFill>
              </a:rPr>
              <a:t>3        +        3        =      6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538AE57-26F3-7DBC-BD1B-0C4B44B28F07}"/>
              </a:ext>
            </a:extLst>
          </p:cNvPr>
          <p:cNvSpPr txBox="1"/>
          <p:nvPr/>
        </p:nvSpPr>
        <p:spPr>
          <a:xfrm>
            <a:off x="903059" y="3290530"/>
            <a:ext cx="80361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/>
              <a:t>Mỗi đĩa có 3 quả cam. 2 đĩa như vậy có tất cả 6 quả cam.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1C395F0-E768-20F9-EB6E-FFD88F56EA6F}"/>
              </a:ext>
            </a:extLst>
          </p:cNvPr>
          <p:cNvSpPr txBox="1"/>
          <p:nvPr/>
        </p:nvSpPr>
        <p:spPr>
          <a:xfrm>
            <a:off x="914041" y="3908406"/>
            <a:ext cx="53699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/>
              <a:t>Ta chuyển 3 + 3 = 6 thành phép nhân: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0F939634-D003-70EE-C9DD-2E02937F82FE}"/>
              </a:ext>
            </a:extLst>
          </p:cNvPr>
          <p:cNvCxnSpPr/>
          <p:nvPr/>
        </p:nvCxnSpPr>
        <p:spPr>
          <a:xfrm>
            <a:off x="2438926" y="3725691"/>
            <a:ext cx="1488215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19338D93-2F7F-08B4-DDD4-C70BE95B88B5}"/>
              </a:ext>
            </a:extLst>
          </p:cNvPr>
          <p:cNvSpPr/>
          <p:nvPr/>
        </p:nvSpPr>
        <p:spPr>
          <a:xfrm>
            <a:off x="3448748" y="4501301"/>
            <a:ext cx="2535636" cy="475903"/>
          </a:xfrm>
          <a:prstGeom prst="rect">
            <a:avLst/>
          </a:prstGeom>
          <a:solidFill>
            <a:srgbClr val="FFF789"/>
          </a:solidFill>
          <a:ln>
            <a:solidFill>
              <a:srgbClr val="FFF7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4968590-34F7-01A0-D75F-EA03BC3A6862}"/>
              </a:ext>
            </a:extLst>
          </p:cNvPr>
          <p:cNvSpPr/>
          <p:nvPr/>
        </p:nvSpPr>
        <p:spPr>
          <a:xfrm>
            <a:off x="3535465" y="4465113"/>
            <a:ext cx="4122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C703C6D7-F8F7-A504-4F89-F481364B0447}"/>
              </a:ext>
            </a:extLst>
          </p:cNvPr>
          <p:cNvSpPr/>
          <p:nvPr/>
        </p:nvSpPr>
        <p:spPr>
          <a:xfrm>
            <a:off x="3980149" y="3253301"/>
            <a:ext cx="898563" cy="582407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626C9A0B-7228-2C57-35C7-087712CA5285}"/>
                  </a:ext>
                </a:extLst>
              </p:cNvPr>
              <p:cNvSpPr txBox="1"/>
              <p:nvPr/>
            </p:nvSpPr>
            <p:spPr>
              <a:xfrm>
                <a:off x="4047059" y="4511278"/>
                <a:ext cx="407163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32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vi-VN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626C9A0B-7228-2C57-35C7-087712CA52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47059" y="4511278"/>
                <a:ext cx="407163" cy="49244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4" name="Rectangle 63">
            <a:extLst>
              <a:ext uri="{FF2B5EF4-FFF2-40B4-BE49-F238E27FC236}">
                <a16:creationId xmlns:a16="http://schemas.microsoft.com/office/drawing/2014/main" id="{C398F83F-3022-F4A8-8AED-3745D284A545}"/>
              </a:ext>
            </a:extLst>
          </p:cNvPr>
          <p:cNvSpPr/>
          <p:nvPr/>
        </p:nvSpPr>
        <p:spPr>
          <a:xfrm>
            <a:off x="4530638" y="4462227"/>
            <a:ext cx="4122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</a:rPr>
              <a:t>2</a:t>
            </a: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09795019-0A5B-AF49-C045-4714E67B0D6B}"/>
              </a:ext>
            </a:extLst>
          </p:cNvPr>
          <p:cNvCxnSpPr/>
          <p:nvPr/>
        </p:nvCxnSpPr>
        <p:spPr>
          <a:xfrm>
            <a:off x="7221503" y="3725691"/>
            <a:ext cx="1488215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Rectangle 65">
            <a:extLst>
              <a:ext uri="{FF2B5EF4-FFF2-40B4-BE49-F238E27FC236}">
                <a16:creationId xmlns:a16="http://schemas.microsoft.com/office/drawing/2014/main" id="{5099CB52-D23B-1CB4-FA3C-43119C3B88A5}"/>
              </a:ext>
            </a:extLst>
          </p:cNvPr>
          <p:cNvSpPr/>
          <p:nvPr/>
        </p:nvSpPr>
        <p:spPr>
          <a:xfrm>
            <a:off x="5019346" y="4462227"/>
            <a:ext cx="42511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</a:rPr>
              <a:t>=</a:t>
            </a: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341863F8-EDD2-FE27-35CE-ED104D693AF6}"/>
              </a:ext>
            </a:extLst>
          </p:cNvPr>
          <p:cNvSpPr/>
          <p:nvPr/>
        </p:nvSpPr>
        <p:spPr>
          <a:xfrm>
            <a:off x="5508054" y="4462227"/>
            <a:ext cx="4122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53498427-9F15-D4CE-0EF4-D46F0239FD77}"/>
              </a:ext>
            </a:extLst>
          </p:cNvPr>
          <p:cNvSpPr txBox="1"/>
          <p:nvPr/>
        </p:nvSpPr>
        <p:spPr>
          <a:xfrm>
            <a:off x="2478741" y="5179089"/>
            <a:ext cx="43107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/>
              <a:t>Đọc là: </a:t>
            </a:r>
            <a:r>
              <a:rPr lang="vi-VN" sz="2400" dirty="0">
                <a:solidFill>
                  <a:srgbClr val="0070C0"/>
                </a:solidFill>
              </a:rPr>
              <a:t>Ba nhân hai bằng sáu.</a:t>
            </a:r>
            <a:endParaRPr lang="vi-VN" sz="2400" dirty="0"/>
          </a:p>
        </p:txBody>
      </p:sp>
      <p:pic>
        <p:nvPicPr>
          <p:cNvPr id="69" name="Picture 68">
            <a:extLst>
              <a:ext uri="{FF2B5EF4-FFF2-40B4-BE49-F238E27FC236}">
                <a16:creationId xmlns:a16="http://schemas.microsoft.com/office/drawing/2014/main" id="{9659267A-3814-6280-51A4-1D9C4325A83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25684" y="1548123"/>
            <a:ext cx="4143375" cy="1200150"/>
          </a:xfrm>
          <a:prstGeom prst="rect">
            <a:avLst/>
          </a:prstGeom>
        </p:spPr>
      </p:pic>
      <p:sp>
        <p:nvSpPr>
          <p:cNvPr id="73" name="TextBox 72">
            <a:extLst>
              <a:ext uri="{FF2B5EF4-FFF2-40B4-BE49-F238E27FC236}">
                <a16:creationId xmlns:a16="http://schemas.microsoft.com/office/drawing/2014/main" id="{CC51CDD0-9759-79AE-2934-DAED1781D0D8}"/>
              </a:ext>
            </a:extLst>
          </p:cNvPr>
          <p:cNvSpPr txBox="1"/>
          <p:nvPr/>
        </p:nvSpPr>
        <p:spPr>
          <a:xfrm>
            <a:off x="2334210" y="5767226"/>
            <a:ext cx="4844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/>
              <a:t>c)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F2B165F5-1859-86FE-8CCF-120A1F625B68}"/>
              </a:ext>
            </a:extLst>
          </p:cNvPr>
          <p:cNvSpPr txBox="1"/>
          <p:nvPr/>
        </p:nvSpPr>
        <p:spPr>
          <a:xfrm>
            <a:off x="2675886" y="5828658"/>
            <a:ext cx="14173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/>
              <a:t>Nhận xét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7E8D1381-A0E7-C5DD-60A9-CB12A6B92B2F}"/>
                  </a:ext>
                </a:extLst>
              </p:cNvPr>
              <p:cNvSpPr txBox="1"/>
              <p:nvPr/>
            </p:nvSpPr>
            <p:spPr>
              <a:xfrm>
                <a:off x="4339154" y="5748369"/>
                <a:ext cx="2868093" cy="954107"/>
              </a:xfrm>
              <a:prstGeom prst="rect">
                <a:avLst/>
              </a:prstGeom>
              <a:solidFill>
                <a:schemeClr val="accent2"/>
              </a:solidFill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vi-VN" sz="2800" dirty="0">
                    <a:solidFill>
                      <a:schemeClr val="tx1"/>
                    </a:solidFill>
                  </a:rPr>
                  <a:t>2 </a:t>
                </a:r>
                <a14:m>
                  <m:oMath xmlns:m="http://schemas.openxmlformats.org/officeDocument/2006/math">
                    <m:r>
                      <a:rPr lang="vi-VN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2800" dirty="0">
                    <a:solidFill>
                      <a:schemeClr val="tx1"/>
                    </a:solidFill>
                  </a:rPr>
                  <a:t> 3 = 2 + 2 + 2</a:t>
                </a:r>
              </a:p>
              <a:p>
                <a:r>
                  <a:rPr lang="vi-VN" sz="2800" dirty="0">
                    <a:solidFill>
                      <a:schemeClr val="tx1"/>
                    </a:solidFill>
                  </a:rPr>
                  <a:t>3 </a:t>
                </a:r>
                <a14:m>
                  <m:oMath xmlns:m="http://schemas.openxmlformats.org/officeDocument/2006/math">
                    <m:r>
                      <a:rPr lang="vi-VN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2800" dirty="0">
                    <a:solidFill>
                      <a:schemeClr val="tx1"/>
                    </a:solidFill>
                  </a:rPr>
                  <a:t> 2 = 3 + 3 </a:t>
                </a:r>
              </a:p>
            </p:txBody>
          </p:sp>
        </mc:Choice>
        <mc:Fallback xmlns=""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7E8D1381-A0E7-C5DD-60A9-CB12A6B92B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39154" y="5748369"/>
                <a:ext cx="2868093" cy="954107"/>
              </a:xfrm>
              <a:prstGeom prst="rect">
                <a:avLst/>
              </a:prstGeom>
              <a:blipFill>
                <a:blip r:embed="rId8"/>
                <a:stretch>
                  <a:fillRect l="-4459" t="-7006" r="-3185" b="-165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C90C946C-EC13-96E9-B816-F6DD0D3BF99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6123" y="2690649"/>
            <a:ext cx="1946581" cy="3820510"/>
          </a:xfrm>
          <a:prstGeom prst="rect">
            <a:avLst/>
          </a:prstGeom>
        </p:spPr>
      </p:pic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95CAF0A0-37D0-599B-1797-47EA81F5A641}"/>
              </a:ext>
            </a:extLst>
          </p:cNvPr>
          <p:cNvSpPr/>
          <p:nvPr/>
        </p:nvSpPr>
        <p:spPr>
          <a:xfrm>
            <a:off x="7486169" y="529722"/>
            <a:ext cx="3098800" cy="2123440"/>
          </a:xfrm>
          <a:prstGeom prst="wedgeEllipseCallout">
            <a:avLst>
              <a:gd name="adj1" fmla="val 42828"/>
              <a:gd name="adj2" fmla="val 49496"/>
            </a:avLst>
          </a:prstGeom>
          <a:ln w="57150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i="1" dirty="0"/>
              <a:t>Mỗi đĩa có 3 quả cam. 2 đĩa như vậy có tất cả mấy quả cam?</a:t>
            </a:r>
          </a:p>
        </p:txBody>
      </p:sp>
      <p:pic>
        <p:nvPicPr>
          <p:cNvPr id="8" name="J2TEAM-TTS-1733024618203 (1)">
            <a:hlinkClick r:id="" action="ppaction://media"/>
            <a:extLst>
              <a:ext uri="{FF2B5EF4-FFF2-40B4-BE49-F238E27FC236}">
                <a16:creationId xmlns:a16="http://schemas.microsoft.com/office/drawing/2014/main" id="{BAD4C680-94E6-6346-AF1F-056E574B2B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581572" y="25137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72519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417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00"/>
                            </p:stCondLst>
                            <p:childTnLst>
                              <p:par>
                                <p:cTn id="10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/>
      <p:bldP spid="4" grpId="0"/>
      <p:bldP spid="25" grpId="0"/>
      <p:bldP spid="26" grpId="0"/>
      <p:bldP spid="28" grpId="0" animBg="1"/>
      <p:bldP spid="29" grpId="0"/>
      <p:bldP spid="30" grpId="0" animBg="1"/>
      <p:bldP spid="31" grpId="0"/>
      <p:bldP spid="64" grpId="0"/>
      <p:bldP spid="66" grpId="0"/>
      <p:bldP spid="67" grpId="0"/>
      <p:bldP spid="68" grpId="0"/>
      <p:bldP spid="73" grpId="0"/>
      <p:bldP spid="74" grpId="0"/>
      <p:bldP spid="75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AF117A2-F11C-4EC1-8E8F-23472FFB28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667000" y="-2667000"/>
            <a:ext cx="6858000" cy="1219199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69C4989-D4CE-4489-8CBA-E23C23EDAB5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530" t="38990" r="14256" b="9293"/>
          <a:stretch/>
        </p:blipFill>
        <p:spPr>
          <a:xfrm>
            <a:off x="6456220" y="1443120"/>
            <a:ext cx="4918381" cy="51392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ADFA972-331B-40FE-9F5D-BC49DE9761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80" y="661988"/>
            <a:ext cx="8402320" cy="2929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954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480F510E-0095-4928-A770-56AD303C68FF}"/>
              </a:ext>
            </a:extLst>
          </p:cNvPr>
          <p:cNvSpPr/>
          <p:nvPr/>
        </p:nvSpPr>
        <p:spPr>
          <a:xfrm>
            <a:off x="0" y="6456219"/>
            <a:ext cx="12192000" cy="401781"/>
          </a:xfrm>
          <a:prstGeom prst="rect">
            <a:avLst/>
          </a:prstGeom>
          <a:solidFill>
            <a:srgbClr val="7BC6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101A796B-5B8C-4573-9C98-0C14BCBB88A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20" t="85409"/>
          <a:stretch/>
        </p:blipFill>
        <p:spPr>
          <a:xfrm>
            <a:off x="3934691" y="6363855"/>
            <a:ext cx="8257308" cy="49414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2E21CC96-6F31-4D80-AEE7-E455F2199BE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83" t="16608" r="6038"/>
          <a:stretch/>
        </p:blipFill>
        <p:spPr>
          <a:xfrm>
            <a:off x="10359018" y="2254959"/>
            <a:ext cx="1832982" cy="460304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359C9393-DB2E-42F8-9E61-0F6A2CC7C99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/>
        </p:blipFill>
        <p:spPr>
          <a:xfrm>
            <a:off x="123729" y="123045"/>
            <a:ext cx="1466162" cy="1022928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EE639F1A-AC18-4D3A-9746-48FD2471FC48}"/>
              </a:ext>
            </a:extLst>
          </p:cNvPr>
          <p:cNvGrpSpPr/>
          <p:nvPr/>
        </p:nvGrpSpPr>
        <p:grpSpPr>
          <a:xfrm>
            <a:off x="3423153" y="496785"/>
            <a:ext cx="8768846" cy="649188"/>
            <a:chOff x="1252609" y="1540036"/>
            <a:chExt cx="8768846" cy="649188"/>
          </a:xfrm>
        </p:grpSpPr>
        <p:sp>
          <p:nvSpPr>
            <p:cNvPr id="11" name="矩形: 圆角 10">
              <a:extLst>
                <a:ext uri="{FF2B5EF4-FFF2-40B4-BE49-F238E27FC236}">
                  <a16:creationId xmlns:a16="http://schemas.microsoft.com/office/drawing/2014/main" id="{27DE6D56-56F4-4613-83AE-2B86B80CC839}"/>
                </a:ext>
              </a:extLst>
            </p:cNvPr>
            <p:cNvSpPr/>
            <p:nvPr/>
          </p:nvSpPr>
          <p:spPr>
            <a:xfrm>
              <a:off x="1252609" y="1540036"/>
              <a:ext cx="2733964" cy="649188"/>
            </a:xfrm>
            <a:prstGeom prst="roundRect">
              <a:avLst>
                <a:gd name="adj" fmla="val 50000"/>
              </a:avLst>
            </a:prstGeom>
            <a:solidFill>
              <a:srgbClr val="7BC6DA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</a:endParaRPr>
            </a:p>
          </p:txBody>
        </p:sp>
        <p:cxnSp>
          <p:nvCxnSpPr>
            <p:cNvPr id="3" name="直接连接符 2">
              <a:extLst>
                <a:ext uri="{FF2B5EF4-FFF2-40B4-BE49-F238E27FC236}">
                  <a16:creationId xmlns:a16="http://schemas.microsoft.com/office/drawing/2014/main" id="{951573FD-FF8C-419C-824E-D4135E319326}"/>
                </a:ext>
              </a:extLst>
            </p:cNvPr>
            <p:cNvCxnSpPr>
              <a:stCxn id="11" idx="3"/>
            </p:cNvCxnSpPr>
            <p:nvPr/>
          </p:nvCxnSpPr>
          <p:spPr>
            <a:xfrm>
              <a:off x="3986573" y="1864630"/>
              <a:ext cx="6034882" cy="15544"/>
            </a:xfrm>
            <a:prstGeom prst="line">
              <a:avLst/>
            </a:prstGeom>
            <a:ln w="50800">
              <a:solidFill>
                <a:srgbClr val="7BC6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6" name="Picture 4" descr="Không có mô tả.">
            <a:extLst>
              <a:ext uri="{FF2B5EF4-FFF2-40B4-BE49-F238E27FC236}">
                <a16:creationId xmlns:a16="http://schemas.microsoft.com/office/drawing/2014/main" id="{C842B2D8-62B5-4EDD-B45B-405A40FB44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419279" y="159713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Oval 36">
            <a:extLst>
              <a:ext uri="{FF2B5EF4-FFF2-40B4-BE49-F238E27FC236}">
                <a16:creationId xmlns:a16="http://schemas.microsoft.com/office/drawing/2014/main" id="{F022329C-7B7A-472F-8416-D9DAB20B7C48}"/>
              </a:ext>
            </a:extLst>
          </p:cNvPr>
          <p:cNvSpPr/>
          <p:nvPr/>
        </p:nvSpPr>
        <p:spPr>
          <a:xfrm>
            <a:off x="3905703" y="618262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1</a:t>
            </a:r>
            <a:endParaRPr lang="vi-VN" sz="3200" b="1" dirty="0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84985059-CBA4-40FE-A36A-CEAC21807D1E}"/>
              </a:ext>
            </a:extLst>
          </p:cNvPr>
          <p:cNvGrpSpPr/>
          <p:nvPr/>
        </p:nvGrpSpPr>
        <p:grpSpPr>
          <a:xfrm>
            <a:off x="4433866" y="590550"/>
            <a:ext cx="1116312" cy="778110"/>
            <a:chOff x="1870518" y="1440653"/>
            <a:chExt cx="1116312" cy="584776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7831E7E6-199D-4298-8E5B-BA2D28159855}"/>
                </a:ext>
              </a:extLst>
            </p:cNvPr>
            <p:cNvGrpSpPr/>
            <p:nvPr/>
          </p:nvGrpSpPr>
          <p:grpSpPr>
            <a:xfrm>
              <a:off x="1870518" y="1440654"/>
              <a:ext cx="784911" cy="584775"/>
              <a:chOff x="1870518" y="1440654"/>
              <a:chExt cx="784911" cy="584775"/>
            </a:xfrm>
          </p:grpSpPr>
          <p:sp>
            <p:nvSpPr>
              <p:cNvPr id="41" name="Rectangle: Rounded Corners 40">
                <a:extLst>
                  <a:ext uri="{FF2B5EF4-FFF2-40B4-BE49-F238E27FC236}">
                    <a16:creationId xmlns:a16="http://schemas.microsoft.com/office/drawing/2014/main" id="{F49557F1-EA41-443D-B8A4-07E4923D395A}"/>
                  </a:ext>
                </a:extLst>
              </p:cNvPr>
              <p:cNvSpPr/>
              <p:nvPr/>
            </p:nvSpPr>
            <p:spPr>
              <a:xfrm>
                <a:off x="1870518" y="1440654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205CA5D6-6C9F-40EB-A81F-18FEB32A6936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686406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3200" dirty="0"/>
                  <a:t>Số</a:t>
                </a:r>
              </a:p>
            </p:txBody>
          </p:sp>
        </p:grp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88C440E4-471C-43F8-9F6C-81D5E3265ECF}"/>
                </a:ext>
              </a:extLst>
            </p:cNvPr>
            <p:cNvSpPr txBox="1"/>
            <p:nvPr/>
          </p:nvSpPr>
          <p:spPr>
            <a:xfrm>
              <a:off x="2630642" y="1440653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dirty="0"/>
                <a:t>?</a:t>
              </a:r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0EB371D2-1048-4E87-9CC3-722EE7FA6EDF}"/>
              </a:ext>
            </a:extLst>
          </p:cNvPr>
          <p:cNvSpPr txBox="1"/>
          <p:nvPr/>
        </p:nvSpPr>
        <p:spPr>
          <a:xfrm>
            <a:off x="576394" y="1554641"/>
            <a:ext cx="505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/>
              <a:t>a)</a:t>
            </a: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FF28EB20-685D-4ACF-A29E-B42BB102EC3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661" y="1356440"/>
            <a:ext cx="9596901" cy="1939130"/>
          </a:xfrm>
          <a:prstGeom prst="rect">
            <a:avLst/>
          </a:prstGeom>
        </p:spPr>
      </p:pic>
      <p:grpSp>
        <p:nvGrpSpPr>
          <p:cNvPr id="45" name="Group 44">
            <a:extLst>
              <a:ext uri="{FF2B5EF4-FFF2-40B4-BE49-F238E27FC236}">
                <a16:creationId xmlns:a16="http://schemas.microsoft.com/office/drawing/2014/main" id="{42829390-3125-42CC-BD46-5669CF5C9621}"/>
              </a:ext>
            </a:extLst>
          </p:cNvPr>
          <p:cNvGrpSpPr/>
          <p:nvPr/>
        </p:nvGrpSpPr>
        <p:grpSpPr>
          <a:xfrm>
            <a:off x="1606996" y="3329280"/>
            <a:ext cx="3714936" cy="545510"/>
            <a:chOff x="1950093" y="3286749"/>
            <a:chExt cx="3714936" cy="545510"/>
          </a:xfrm>
        </p:grpSpPr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A6AF12AD-53B7-47AD-AD30-094FDD47A111}"/>
                </a:ext>
              </a:extLst>
            </p:cNvPr>
            <p:cNvSpPr txBox="1"/>
            <p:nvPr/>
          </p:nvSpPr>
          <p:spPr>
            <a:xfrm>
              <a:off x="1950093" y="3297894"/>
              <a:ext cx="323037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dirty="0"/>
                <a:t>2 + 2 + 2 + 2 + 2 = </a:t>
              </a:r>
            </a:p>
          </p:txBody>
        </p:sp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id="{04C6E5BD-FAB7-4A97-9F97-6B83DE8BCCCA}"/>
                </a:ext>
              </a:extLst>
            </p:cNvPr>
            <p:cNvSpPr/>
            <p:nvPr/>
          </p:nvSpPr>
          <p:spPr>
            <a:xfrm>
              <a:off x="5081934" y="3286749"/>
              <a:ext cx="58309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CE7C7EF5-E02B-4A5B-A619-5C5F6E89F75F}"/>
              </a:ext>
            </a:extLst>
          </p:cNvPr>
          <p:cNvGrpSpPr/>
          <p:nvPr/>
        </p:nvGrpSpPr>
        <p:grpSpPr>
          <a:xfrm>
            <a:off x="1629721" y="3958516"/>
            <a:ext cx="2554851" cy="545510"/>
            <a:chOff x="1972818" y="3809969"/>
            <a:chExt cx="2554851" cy="545510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ADACBDAB-C88E-4747-AF9E-EA7A909B10D1}"/>
                </a:ext>
              </a:extLst>
            </p:cNvPr>
            <p:cNvGrpSpPr/>
            <p:nvPr/>
          </p:nvGrpSpPr>
          <p:grpSpPr>
            <a:xfrm>
              <a:off x="1972818" y="3809969"/>
              <a:ext cx="2023311" cy="545510"/>
              <a:chOff x="1950093" y="3275604"/>
              <a:chExt cx="2023311" cy="545510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1" name="TextBox 50">
                    <a:extLst>
                      <a:ext uri="{FF2B5EF4-FFF2-40B4-BE49-F238E27FC236}">
                        <a16:creationId xmlns:a16="http://schemas.microsoft.com/office/drawing/2014/main" id="{8CF64665-90D7-43A4-98A7-F04018A85C92}"/>
                      </a:ext>
                    </a:extLst>
                  </p:cNvPr>
                  <p:cNvSpPr txBox="1"/>
                  <p:nvPr/>
                </p:nvSpPr>
                <p:spPr>
                  <a:xfrm>
                    <a:off x="1950093" y="3297894"/>
                    <a:ext cx="2023311" cy="52322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vi-VN" sz="2800" dirty="0"/>
                      <a:t>2 </a:t>
                    </a:r>
                    <a14:m>
                      <m:oMath xmlns:m="http://schemas.openxmlformats.org/officeDocument/2006/math">
                        <m:r>
                          <a:rPr lang="vi-VN" sz="2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vi-VN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</m:oMath>
                    </a14:m>
                    <a:r>
                      <a:rPr lang="vi-VN" sz="2800" dirty="0"/>
                      <a:t>         = </a:t>
                    </a:r>
                  </a:p>
                </p:txBody>
              </p:sp>
            </mc:Choice>
            <mc:Fallback xmlns="">
              <p:sp>
                <p:nvSpPr>
                  <p:cNvPr id="19" name="TextBox 18">
                    <a:extLst>
                      <a:ext uri="{FF2B5EF4-FFF2-40B4-BE49-F238E27FC236}">
                        <a16:creationId xmlns:a16="http://schemas.microsoft.com/office/drawing/2014/main" id="{3CDAA2B6-995F-4474-A7A5-97ACEC01528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950093" y="3297894"/>
                    <a:ext cx="2023311" cy="523220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 l="-6325" t="-11628" r="-4819" b="-31395"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52" name="Rectangle: Rounded Corners 51">
                <a:extLst>
                  <a:ext uri="{FF2B5EF4-FFF2-40B4-BE49-F238E27FC236}">
                    <a16:creationId xmlns:a16="http://schemas.microsoft.com/office/drawing/2014/main" id="{59A54BBF-7EC8-449B-9E98-04DF4118EE88}"/>
                  </a:ext>
                </a:extLst>
              </p:cNvPr>
              <p:cNvSpPr/>
              <p:nvPr/>
            </p:nvSpPr>
            <p:spPr>
              <a:xfrm>
                <a:off x="2745616" y="3275604"/>
                <a:ext cx="583095" cy="545510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BA7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3600" dirty="0">
                    <a:solidFill>
                      <a:schemeClr val="tx1"/>
                    </a:solidFill>
                  </a:rPr>
                  <a:t>?</a:t>
                </a:r>
              </a:p>
            </p:txBody>
          </p:sp>
        </p:grpSp>
        <p:sp>
          <p:nvSpPr>
            <p:cNvPr id="50" name="Rectangle: Rounded Corners 49">
              <a:extLst>
                <a:ext uri="{FF2B5EF4-FFF2-40B4-BE49-F238E27FC236}">
                  <a16:creationId xmlns:a16="http://schemas.microsoft.com/office/drawing/2014/main" id="{CFB50980-3FB8-472B-8D82-C239A2760A32}"/>
                </a:ext>
              </a:extLst>
            </p:cNvPr>
            <p:cNvSpPr/>
            <p:nvPr/>
          </p:nvSpPr>
          <p:spPr>
            <a:xfrm>
              <a:off x="3944574" y="3809969"/>
              <a:ext cx="58309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36AB25EE-F4E3-4F3A-BD7E-5C9A54716663}"/>
              </a:ext>
            </a:extLst>
          </p:cNvPr>
          <p:cNvGrpSpPr/>
          <p:nvPr/>
        </p:nvGrpSpPr>
        <p:grpSpPr>
          <a:xfrm>
            <a:off x="7052430" y="3340425"/>
            <a:ext cx="1990307" cy="545510"/>
            <a:chOff x="1950093" y="3286749"/>
            <a:chExt cx="1990307" cy="545510"/>
          </a:xfrm>
        </p:grpSpPr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C9BCAB62-131A-4B68-BEAD-07857C7F4AFA}"/>
                </a:ext>
              </a:extLst>
            </p:cNvPr>
            <p:cNvSpPr txBox="1"/>
            <p:nvPr/>
          </p:nvSpPr>
          <p:spPr>
            <a:xfrm>
              <a:off x="1950093" y="3297894"/>
              <a:ext cx="130356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dirty="0"/>
                <a:t>5 + 5 =</a:t>
              </a:r>
            </a:p>
          </p:txBody>
        </p:sp>
        <p:sp>
          <p:nvSpPr>
            <p:cNvPr id="55" name="Rectangle: Rounded Corners 54">
              <a:extLst>
                <a:ext uri="{FF2B5EF4-FFF2-40B4-BE49-F238E27FC236}">
                  <a16:creationId xmlns:a16="http://schemas.microsoft.com/office/drawing/2014/main" id="{DD9E0F21-D6EA-4B5A-BF3F-6E43F4053051}"/>
                </a:ext>
              </a:extLst>
            </p:cNvPr>
            <p:cNvSpPr/>
            <p:nvPr/>
          </p:nvSpPr>
          <p:spPr>
            <a:xfrm>
              <a:off x="3357305" y="3286749"/>
              <a:ext cx="58309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11EF3F3B-81BA-4D03-A5D7-CC4B25E82B51}"/>
              </a:ext>
            </a:extLst>
          </p:cNvPr>
          <p:cNvGrpSpPr/>
          <p:nvPr/>
        </p:nvGrpSpPr>
        <p:grpSpPr>
          <a:xfrm>
            <a:off x="7075155" y="3969661"/>
            <a:ext cx="2554851" cy="545510"/>
            <a:chOff x="1972818" y="3809969"/>
            <a:chExt cx="2554851" cy="545510"/>
          </a:xfrm>
        </p:grpSpPr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3F0A605C-7C9D-454B-BC5D-7DC04CC70572}"/>
                </a:ext>
              </a:extLst>
            </p:cNvPr>
            <p:cNvGrpSpPr/>
            <p:nvPr/>
          </p:nvGrpSpPr>
          <p:grpSpPr>
            <a:xfrm>
              <a:off x="1972818" y="3809969"/>
              <a:ext cx="2023311" cy="545510"/>
              <a:chOff x="1950093" y="3275604"/>
              <a:chExt cx="2023311" cy="545510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9" name="TextBox 58">
                    <a:extLst>
                      <a:ext uri="{FF2B5EF4-FFF2-40B4-BE49-F238E27FC236}">
                        <a16:creationId xmlns:a16="http://schemas.microsoft.com/office/drawing/2014/main" id="{0439096A-DE35-4B7C-B812-536F180E0FF9}"/>
                      </a:ext>
                    </a:extLst>
                  </p:cNvPr>
                  <p:cNvSpPr txBox="1"/>
                  <p:nvPr/>
                </p:nvSpPr>
                <p:spPr>
                  <a:xfrm>
                    <a:off x="1950093" y="3297894"/>
                    <a:ext cx="2023311" cy="52322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vi-VN" sz="2800" dirty="0"/>
                      <a:t>5 </a:t>
                    </a:r>
                    <a14:m>
                      <m:oMath xmlns:m="http://schemas.openxmlformats.org/officeDocument/2006/math">
                        <m:r>
                          <a:rPr lang="vi-VN" sz="2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vi-VN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</m:oMath>
                    </a14:m>
                    <a:r>
                      <a:rPr lang="vi-VN" sz="2800" dirty="0"/>
                      <a:t>         = </a:t>
                    </a:r>
                  </a:p>
                </p:txBody>
              </p:sp>
            </mc:Choice>
            <mc:Fallback xmlns="">
              <p:sp>
                <p:nvSpPr>
                  <p:cNvPr id="29" name="TextBox 28">
                    <a:extLst>
                      <a:ext uri="{FF2B5EF4-FFF2-40B4-BE49-F238E27FC236}">
                        <a16:creationId xmlns:a16="http://schemas.microsoft.com/office/drawing/2014/main" id="{19007EA3-6F15-402E-B57E-3B0804105C1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950093" y="3297894"/>
                    <a:ext cx="2023311" cy="523220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 l="-6325" t="-12791" r="-4819" b="-31395"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60" name="Rectangle: Rounded Corners 59">
                <a:extLst>
                  <a:ext uri="{FF2B5EF4-FFF2-40B4-BE49-F238E27FC236}">
                    <a16:creationId xmlns:a16="http://schemas.microsoft.com/office/drawing/2014/main" id="{44D9ED79-6D3E-4633-84E7-1570BD09E2E7}"/>
                  </a:ext>
                </a:extLst>
              </p:cNvPr>
              <p:cNvSpPr/>
              <p:nvPr/>
            </p:nvSpPr>
            <p:spPr>
              <a:xfrm>
                <a:off x="2745616" y="3275604"/>
                <a:ext cx="583095" cy="545510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BA7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3600" dirty="0">
                    <a:solidFill>
                      <a:schemeClr val="tx1"/>
                    </a:solidFill>
                  </a:rPr>
                  <a:t>?</a:t>
                </a:r>
              </a:p>
            </p:txBody>
          </p:sp>
        </p:grpSp>
        <p:sp>
          <p:nvSpPr>
            <p:cNvPr id="58" name="Rectangle: Rounded Corners 57">
              <a:extLst>
                <a:ext uri="{FF2B5EF4-FFF2-40B4-BE49-F238E27FC236}">
                  <a16:creationId xmlns:a16="http://schemas.microsoft.com/office/drawing/2014/main" id="{99CFAC66-96F9-4BCB-9057-C5443B7F6D9A}"/>
                </a:ext>
              </a:extLst>
            </p:cNvPr>
            <p:cNvSpPr/>
            <p:nvPr/>
          </p:nvSpPr>
          <p:spPr>
            <a:xfrm>
              <a:off x="3944574" y="3809969"/>
              <a:ext cx="58309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CC7F3121-6BD1-49B6-8DA1-E78FAE80B329}"/>
              </a:ext>
            </a:extLst>
          </p:cNvPr>
          <p:cNvSpPr/>
          <p:nvPr/>
        </p:nvSpPr>
        <p:spPr>
          <a:xfrm>
            <a:off x="4738837" y="3346531"/>
            <a:ext cx="644095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1</a:t>
            </a:r>
            <a:r>
              <a:rPr lang="vi-VN" sz="2800" b="1">
                <a:solidFill>
                  <a:srgbClr val="FF0000"/>
                </a:solidFill>
              </a:rPr>
              <a:t>0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4B3A72FF-46A1-4B80-875A-1CB43D308E5C}"/>
              </a:ext>
            </a:extLst>
          </p:cNvPr>
          <p:cNvSpPr/>
          <p:nvPr/>
        </p:nvSpPr>
        <p:spPr>
          <a:xfrm>
            <a:off x="2425244" y="3963067"/>
            <a:ext cx="583095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FF0000"/>
                </a:solidFill>
              </a:rPr>
              <a:t>5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D5F7CBC1-A9F6-4DDE-8459-B7FE848CD907}"/>
              </a:ext>
            </a:extLst>
          </p:cNvPr>
          <p:cNvSpPr/>
          <p:nvPr/>
        </p:nvSpPr>
        <p:spPr>
          <a:xfrm>
            <a:off x="3601476" y="3963067"/>
            <a:ext cx="644095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915E7BB7-ECEB-4994-91E6-5080F6D8AA48}"/>
              </a:ext>
            </a:extLst>
          </p:cNvPr>
          <p:cNvSpPr/>
          <p:nvPr/>
        </p:nvSpPr>
        <p:spPr>
          <a:xfrm>
            <a:off x="8459642" y="3333831"/>
            <a:ext cx="644095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1</a:t>
            </a:r>
            <a:r>
              <a:rPr lang="vi-VN" sz="2800" b="1">
                <a:solidFill>
                  <a:srgbClr val="FF0000"/>
                </a:solidFill>
              </a:rPr>
              <a:t>0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53BF2F1A-4A79-491F-A032-700B17F71CBB}"/>
              </a:ext>
            </a:extLst>
          </p:cNvPr>
          <p:cNvSpPr/>
          <p:nvPr/>
        </p:nvSpPr>
        <p:spPr>
          <a:xfrm>
            <a:off x="7870679" y="3976319"/>
            <a:ext cx="583095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CDA546AB-9418-415D-97BD-050D63F6433D}"/>
              </a:ext>
            </a:extLst>
          </p:cNvPr>
          <p:cNvSpPr/>
          <p:nvPr/>
        </p:nvSpPr>
        <p:spPr>
          <a:xfrm>
            <a:off x="9046911" y="3976319"/>
            <a:ext cx="644095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ED25DC0D-0C15-4E9D-9D72-447DAF8C9ADA}"/>
              </a:ext>
            </a:extLst>
          </p:cNvPr>
          <p:cNvSpPr txBox="1"/>
          <p:nvPr/>
        </p:nvSpPr>
        <p:spPr>
          <a:xfrm>
            <a:off x="576394" y="4267245"/>
            <a:ext cx="505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/>
              <a:t>b)</a:t>
            </a:r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AD3E42D6-684A-46BD-A5A4-E213E3CE67ED}"/>
              </a:ext>
            </a:extLst>
          </p:cNvPr>
          <p:cNvGrpSpPr/>
          <p:nvPr/>
        </p:nvGrpSpPr>
        <p:grpSpPr>
          <a:xfrm>
            <a:off x="859728" y="4757084"/>
            <a:ext cx="7154490" cy="1527434"/>
            <a:chOff x="1202825" y="4714553"/>
            <a:chExt cx="7154490" cy="1527434"/>
          </a:xfrm>
        </p:grpSpPr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0B84E2C0-6D6E-4AC2-B4B0-616B57DC4C47}"/>
                </a:ext>
              </a:extLst>
            </p:cNvPr>
            <p:cNvSpPr/>
            <p:nvPr/>
          </p:nvSpPr>
          <p:spPr>
            <a:xfrm>
              <a:off x="1202825" y="4714553"/>
              <a:ext cx="7123472" cy="1527434"/>
            </a:xfrm>
            <a:prstGeom prst="rect">
              <a:avLst/>
            </a:prstGeom>
            <a:solidFill>
              <a:srgbClr val="FDDEEB"/>
            </a:solidFill>
            <a:ln>
              <a:solidFill>
                <a:srgbClr val="FDDEEB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0" name="TextBox 69">
                  <a:extLst>
                    <a:ext uri="{FF2B5EF4-FFF2-40B4-BE49-F238E27FC236}">
                      <a16:creationId xmlns:a16="http://schemas.microsoft.com/office/drawing/2014/main" id="{30A6A6C3-5677-4444-8E6C-7CFD5905EE4D}"/>
                    </a:ext>
                  </a:extLst>
                </p:cNvPr>
                <p:cNvSpPr txBox="1"/>
                <p:nvPr/>
              </p:nvSpPr>
              <p:spPr>
                <a:xfrm>
                  <a:off x="1356957" y="4972422"/>
                  <a:ext cx="7000358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vi-VN" sz="2800" dirty="0"/>
                    <a:t>3 </a:t>
                  </a:r>
                  <a14:m>
                    <m:oMath xmlns:m="http://schemas.openxmlformats.org/officeDocument/2006/math">
                      <m:r>
                        <a:rPr lang="vi-VN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vi-VN" sz="2800" dirty="0"/>
                    <a:t> 5 =        +       +        +       +        =</a:t>
                  </a:r>
                </a:p>
              </p:txBody>
            </p:sp>
          </mc:Choice>
          <mc:Fallback xmlns=""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A3E9969C-5328-4567-88AE-954FAEE9F1C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56957" y="4972422"/>
                  <a:ext cx="7000358" cy="523220"/>
                </a:xfrm>
                <a:prstGeom prst="rect">
                  <a:avLst/>
                </a:prstGeom>
                <a:blipFill>
                  <a:blip r:embed="rId12"/>
                  <a:stretch>
                    <a:fillRect l="-1829" t="-12791" b="-31395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1" name="Rectangle: Rounded Corners 70">
              <a:extLst>
                <a:ext uri="{FF2B5EF4-FFF2-40B4-BE49-F238E27FC236}">
                  <a16:creationId xmlns:a16="http://schemas.microsoft.com/office/drawing/2014/main" id="{C064F8C6-6BCC-4C15-BC85-BA506F55A628}"/>
                </a:ext>
              </a:extLst>
            </p:cNvPr>
            <p:cNvSpPr/>
            <p:nvPr/>
          </p:nvSpPr>
          <p:spPr>
            <a:xfrm>
              <a:off x="2687779" y="4919362"/>
              <a:ext cx="58242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72" name="Rectangle: Rounded Corners 71">
              <a:extLst>
                <a:ext uri="{FF2B5EF4-FFF2-40B4-BE49-F238E27FC236}">
                  <a16:creationId xmlns:a16="http://schemas.microsoft.com/office/drawing/2014/main" id="{ED694298-4DEA-43B4-8A2D-A90300F5E9BA}"/>
                </a:ext>
              </a:extLst>
            </p:cNvPr>
            <p:cNvSpPr/>
            <p:nvPr/>
          </p:nvSpPr>
          <p:spPr>
            <a:xfrm>
              <a:off x="3634787" y="4919362"/>
              <a:ext cx="58242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73" name="Rectangle: Rounded Corners 72">
              <a:extLst>
                <a:ext uri="{FF2B5EF4-FFF2-40B4-BE49-F238E27FC236}">
                  <a16:creationId xmlns:a16="http://schemas.microsoft.com/office/drawing/2014/main" id="{95E23A32-9BA1-4897-BF3C-EEA9A00092BF}"/>
                </a:ext>
              </a:extLst>
            </p:cNvPr>
            <p:cNvSpPr/>
            <p:nvPr/>
          </p:nvSpPr>
          <p:spPr>
            <a:xfrm>
              <a:off x="4581795" y="4919362"/>
              <a:ext cx="58242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74" name="Rectangle: Rounded Corners 73">
              <a:extLst>
                <a:ext uri="{FF2B5EF4-FFF2-40B4-BE49-F238E27FC236}">
                  <a16:creationId xmlns:a16="http://schemas.microsoft.com/office/drawing/2014/main" id="{FBFD470F-6AB5-4A54-A8CC-61CF912C9F2F}"/>
                </a:ext>
              </a:extLst>
            </p:cNvPr>
            <p:cNvSpPr/>
            <p:nvPr/>
          </p:nvSpPr>
          <p:spPr>
            <a:xfrm>
              <a:off x="5528803" y="4919362"/>
              <a:ext cx="58242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75" name="Rectangle: Rounded Corners 74">
              <a:extLst>
                <a:ext uri="{FF2B5EF4-FFF2-40B4-BE49-F238E27FC236}">
                  <a16:creationId xmlns:a16="http://schemas.microsoft.com/office/drawing/2014/main" id="{57F0FC61-F423-4524-81A5-EE8EB7213945}"/>
                </a:ext>
              </a:extLst>
            </p:cNvPr>
            <p:cNvSpPr/>
            <p:nvPr/>
          </p:nvSpPr>
          <p:spPr>
            <a:xfrm>
              <a:off x="6475811" y="4919362"/>
              <a:ext cx="58242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76" name="Rectangle: Rounded Corners 75">
              <a:extLst>
                <a:ext uri="{FF2B5EF4-FFF2-40B4-BE49-F238E27FC236}">
                  <a16:creationId xmlns:a16="http://schemas.microsoft.com/office/drawing/2014/main" id="{E12AAE4E-41B4-4AC3-A0C6-2D4876B1EE46}"/>
                </a:ext>
              </a:extLst>
            </p:cNvPr>
            <p:cNvSpPr/>
            <p:nvPr/>
          </p:nvSpPr>
          <p:spPr>
            <a:xfrm>
              <a:off x="7506862" y="4919362"/>
              <a:ext cx="58242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chemeClr val="tx1"/>
                  </a:solidFill>
                </a:rPr>
                <a:t>?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7" name="TextBox 76">
                  <a:extLst>
                    <a:ext uri="{FF2B5EF4-FFF2-40B4-BE49-F238E27FC236}">
                      <a16:creationId xmlns:a16="http://schemas.microsoft.com/office/drawing/2014/main" id="{AA7ECD99-A2B4-4DCB-A7E9-A575A663788E}"/>
                    </a:ext>
                  </a:extLst>
                </p:cNvPr>
                <p:cNvSpPr txBox="1"/>
                <p:nvPr/>
              </p:nvSpPr>
              <p:spPr>
                <a:xfrm>
                  <a:off x="1356957" y="5613623"/>
                  <a:ext cx="4941757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vi-VN" sz="2800" dirty="0"/>
                    <a:t>5 </a:t>
                  </a:r>
                  <a14:m>
                    <m:oMath xmlns:m="http://schemas.openxmlformats.org/officeDocument/2006/math">
                      <m:r>
                        <a:rPr lang="vi-VN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vi-VN" sz="2800" dirty="0"/>
                    <a:t> 3 =        +       +        =</a:t>
                  </a:r>
                </a:p>
              </p:txBody>
            </p:sp>
          </mc:Choice>
          <mc:Fallback xmlns=""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005CD54C-E13D-4852-9359-09A5EB5DEB1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56957" y="5613623"/>
                  <a:ext cx="4941757" cy="523220"/>
                </a:xfrm>
                <a:prstGeom prst="rect">
                  <a:avLst/>
                </a:prstGeom>
                <a:blipFill>
                  <a:blip r:embed="rId13"/>
                  <a:stretch>
                    <a:fillRect l="-2593" t="-12791" b="-31395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8" name="Rectangle: Rounded Corners 77">
              <a:extLst>
                <a:ext uri="{FF2B5EF4-FFF2-40B4-BE49-F238E27FC236}">
                  <a16:creationId xmlns:a16="http://schemas.microsoft.com/office/drawing/2014/main" id="{B1A67CA2-79E8-4CBA-A333-6BFD6ACA1C3D}"/>
                </a:ext>
              </a:extLst>
            </p:cNvPr>
            <p:cNvSpPr/>
            <p:nvPr/>
          </p:nvSpPr>
          <p:spPr>
            <a:xfrm>
              <a:off x="2686625" y="5573975"/>
              <a:ext cx="58242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79" name="Rectangle: Rounded Corners 78">
              <a:extLst>
                <a:ext uri="{FF2B5EF4-FFF2-40B4-BE49-F238E27FC236}">
                  <a16:creationId xmlns:a16="http://schemas.microsoft.com/office/drawing/2014/main" id="{6EE83010-6E70-4F49-80AB-8FF3619F902E}"/>
                </a:ext>
              </a:extLst>
            </p:cNvPr>
            <p:cNvSpPr/>
            <p:nvPr/>
          </p:nvSpPr>
          <p:spPr>
            <a:xfrm>
              <a:off x="3633633" y="5573975"/>
              <a:ext cx="58242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80" name="Rectangle: Rounded Corners 79">
              <a:extLst>
                <a:ext uri="{FF2B5EF4-FFF2-40B4-BE49-F238E27FC236}">
                  <a16:creationId xmlns:a16="http://schemas.microsoft.com/office/drawing/2014/main" id="{EB75F336-4932-403B-8E70-05A82923C7E0}"/>
                </a:ext>
              </a:extLst>
            </p:cNvPr>
            <p:cNvSpPr/>
            <p:nvPr/>
          </p:nvSpPr>
          <p:spPr>
            <a:xfrm>
              <a:off x="4580641" y="5573975"/>
              <a:ext cx="58242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81" name="Rectangle: Rounded Corners 80">
              <a:extLst>
                <a:ext uri="{FF2B5EF4-FFF2-40B4-BE49-F238E27FC236}">
                  <a16:creationId xmlns:a16="http://schemas.microsoft.com/office/drawing/2014/main" id="{9709A8E2-C2EF-42DB-A7A3-4DD9E5D520B9}"/>
                </a:ext>
              </a:extLst>
            </p:cNvPr>
            <p:cNvSpPr/>
            <p:nvPr/>
          </p:nvSpPr>
          <p:spPr>
            <a:xfrm>
              <a:off x="5527649" y="5573975"/>
              <a:ext cx="58242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89847BDA-B0FF-46B5-86EA-609500B84986}"/>
              </a:ext>
            </a:extLst>
          </p:cNvPr>
          <p:cNvGrpSpPr/>
          <p:nvPr/>
        </p:nvGrpSpPr>
        <p:grpSpPr>
          <a:xfrm>
            <a:off x="8260130" y="4751358"/>
            <a:ext cx="2304711" cy="1527434"/>
            <a:chOff x="8603227" y="4708827"/>
            <a:chExt cx="2304711" cy="1527434"/>
          </a:xfrm>
        </p:grpSpPr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59B55003-7AC9-4C12-8540-877FD7D950D9}"/>
                </a:ext>
              </a:extLst>
            </p:cNvPr>
            <p:cNvSpPr/>
            <p:nvPr/>
          </p:nvSpPr>
          <p:spPr>
            <a:xfrm>
              <a:off x="8603227" y="4708827"/>
              <a:ext cx="2304711" cy="1527434"/>
            </a:xfrm>
            <a:prstGeom prst="rect">
              <a:avLst/>
            </a:prstGeom>
            <a:solidFill>
              <a:srgbClr val="FDDEEB"/>
            </a:solidFill>
            <a:ln>
              <a:solidFill>
                <a:srgbClr val="FDDEEB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4" name="TextBox 83">
                  <a:extLst>
                    <a:ext uri="{FF2B5EF4-FFF2-40B4-BE49-F238E27FC236}">
                      <a16:creationId xmlns:a16="http://schemas.microsoft.com/office/drawing/2014/main" id="{428C21FD-583D-4365-AE0F-9A10352B6AAD}"/>
                    </a:ext>
                  </a:extLst>
                </p:cNvPr>
                <p:cNvSpPr txBox="1"/>
                <p:nvPr/>
              </p:nvSpPr>
              <p:spPr>
                <a:xfrm>
                  <a:off x="8666300" y="4985820"/>
                  <a:ext cx="2223570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vi-VN" sz="2800" dirty="0"/>
                    <a:t>3 </a:t>
                  </a:r>
                  <a14:m>
                    <m:oMath xmlns:m="http://schemas.openxmlformats.org/officeDocument/2006/math">
                      <m:r>
                        <a:rPr lang="vi-VN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vi-VN" sz="2800" dirty="0"/>
                    <a:t> 5 =</a:t>
                  </a:r>
                </a:p>
              </p:txBody>
            </p:sp>
          </mc:Choice>
          <mc:Fallback xmlns=""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1E696BC5-4222-4E2C-81BF-20F3E2CDA14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66300" y="4985820"/>
                  <a:ext cx="2223570" cy="523220"/>
                </a:xfrm>
                <a:prstGeom prst="rect">
                  <a:avLst/>
                </a:prstGeom>
                <a:blipFill>
                  <a:blip r:embed="rId14"/>
                  <a:stretch>
                    <a:fillRect l="-5769" t="-12791" b="-31395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5" name="Rectangle: Rounded Corners 84">
              <a:extLst>
                <a:ext uri="{FF2B5EF4-FFF2-40B4-BE49-F238E27FC236}">
                  <a16:creationId xmlns:a16="http://schemas.microsoft.com/office/drawing/2014/main" id="{F333AF06-B023-4979-A8EA-DCF1A8973B65}"/>
                </a:ext>
              </a:extLst>
            </p:cNvPr>
            <p:cNvSpPr/>
            <p:nvPr/>
          </p:nvSpPr>
          <p:spPr>
            <a:xfrm>
              <a:off x="9997122" y="4932760"/>
              <a:ext cx="58242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chemeClr val="tx1"/>
                  </a:solidFill>
                </a:rPr>
                <a:t>?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6" name="TextBox 85">
                  <a:extLst>
                    <a:ext uri="{FF2B5EF4-FFF2-40B4-BE49-F238E27FC236}">
                      <a16:creationId xmlns:a16="http://schemas.microsoft.com/office/drawing/2014/main" id="{924A5F14-06FD-4A99-A3D3-62D7552DECA0}"/>
                    </a:ext>
                  </a:extLst>
                </p:cNvPr>
                <p:cNvSpPr txBox="1"/>
                <p:nvPr/>
              </p:nvSpPr>
              <p:spPr>
                <a:xfrm>
                  <a:off x="8684368" y="5603937"/>
                  <a:ext cx="2223570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vi-VN" sz="2800" dirty="0"/>
                    <a:t>5 </a:t>
                  </a:r>
                  <a14:m>
                    <m:oMath xmlns:m="http://schemas.openxmlformats.org/officeDocument/2006/math">
                      <m:r>
                        <a:rPr lang="vi-VN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vi-VN" sz="2800" dirty="0"/>
                    <a:t> 3 =</a:t>
                  </a:r>
                </a:p>
              </p:txBody>
            </p:sp>
          </mc:Choice>
          <mc:Fallback xmlns="">
            <p:sp>
              <p:nvSpPr>
                <p:cNvPr id="58" name="TextBox 57">
                  <a:extLst>
                    <a:ext uri="{FF2B5EF4-FFF2-40B4-BE49-F238E27FC236}">
                      <a16:creationId xmlns:a16="http://schemas.microsoft.com/office/drawing/2014/main" id="{0054FCC6-DFD1-41AE-833A-9C9B29182A8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84368" y="5603937"/>
                  <a:ext cx="2223570" cy="523220"/>
                </a:xfrm>
                <a:prstGeom prst="rect">
                  <a:avLst/>
                </a:prstGeom>
                <a:blipFill>
                  <a:blip r:embed="rId15"/>
                  <a:stretch>
                    <a:fillRect l="-5769" t="-11628" b="-31395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7" name="Rectangle: Rounded Corners 86">
              <a:extLst>
                <a:ext uri="{FF2B5EF4-FFF2-40B4-BE49-F238E27FC236}">
                  <a16:creationId xmlns:a16="http://schemas.microsoft.com/office/drawing/2014/main" id="{FCB49A67-CFB7-45D1-99E7-FCDBA23CF9B3}"/>
                </a:ext>
              </a:extLst>
            </p:cNvPr>
            <p:cNvSpPr/>
            <p:nvPr/>
          </p:nvSpPr>
          <p:spPr>
            <a:xfrm>
              <a:off x="10015190" y="5550877"/>
              <a:ext cx="58242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88" name="Rectangle: Rounded Corners 87">
            <a:extLst>
              <a:ext uri="{FF2B5EF4-FFF2-40B4-BE49-F238E27FC236}">
                <a16:creationId xmlns:a16="http://schemas.microsoft.com/office/drawing/2014/main" id="{1B49415F-20F8-4E27-8427-6DA2D5C25E8F}"/>
              </a:ext>
            </a:extLst>
          </p:cNvPr>
          <p:cNvSpPr/>
          <p:nvPr/>
        </p:nvSpPr>
        <p:spPr>
          <a:xfrm>
            <a:off x="2339982" y="4973218"/>
            <a:ext cx="583095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FF0000"/>
                </a:solidFill>
              </a:rPr>
              <a:t>3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89" name="Rectangle: Rounded Corners 88">
            <a:extLst>
              <a:ext uri="{FF2B5EF4-FFF2-40B4-BE49-F238E27FC236}">
                <a16:creationId xmlns:a16="http://schemas.microsoft.com/office/drawing/2014/main" id="{9068F2BC-BCC1-44E8-AD90-F19E0B52B1E8}"/>
              </a:ext>
            </a:extLst>
          </p:cNvPr>
          <p:cNvSpPr/>
          <p:nvPr/>
        </p:nvSpPr>
        <p:spPr>
          <a:xfrm>
            <a:off x="3287351" y="4969988"/>
            <a:ext cx="583095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FF0000"/>
                </a:solidFill>
              </a:rPr>
              <a:t>3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90" name="Rectangle: Rounded Corners 89">
            <a:extLst>
              <a:ext uri="{FF2B5EF4-FFF2-40B4-BE49-F238E27FC236}">
                <a16:creationId xmlns:a16="http://schemas.microsoft.com/office/drawing/2014/main" id="{66927D98-958C-47A4-81A4-1873F44922B7}"/>
              </a:ext>
            </a:extLst>
          </p:cNvPr>
          <p:cNvSpPr/>
          <p:nvPr/>
        </p:nvSpPr>
        <p:spPr>
          <a:xfrm>
            <a:off x="4234720" y="4966758"/>
            <a:ext cx="583095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FF0000"/>
                </a:solidFill>
              </a:rPr>
              <a:t>3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91" name="Rectangle: Rounded Corners 90">
            <a:extLst>
              <a:ext uri="{FF2B5EF4-FFF2-40B4-BE49-F238E27FC236}">
                <a16:creationId xmlns:a16="http://schemas.microsoft.com/office/drawing/2014/main" id="{B381E49C-E4F2-4038-81C3-42CA667375A4}"/>
              </a:ext>
            </a:extLst>
          </p:cNvPr>
          <p:cNvSpPr/>
          <p:nvPr/>
        </p:nvSpPr>
        <p:spPr>
          <a:xfrm>
            <a:off x="5182089" y="4963528"/>
            <a:ext cx="583095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FF0000"/>
                </a:solidFill>
              </a:rPr>
              <a:t>3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92" name="Rectangle: Rounded Corners 91">
            <a:extLst>
              <a:ext uri="{FF2B5EF4-FFF2-40B4-BE49-F238E27FC236}">
                <a16:creationId xmlns:a16="http://schemas.microsoft.com/office/drawing/2014/main" id="{FC0A7222-65B5-4C04-A60E-9EFFDC11828F}"/>
              </a:ext>
            </a:extLst>
          </p:cNvPr>
          <p:cNvSpPr/>
          <p:nvPr/>
        </p:nvSpPr>
        <p:spPr>
          <a:xfrm>
            <a:off x="6129458" y="4960298"/>
            <a:ext cx="583095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FF0000"/>
                </a:solidFill>
              </a:rPr>
              <a:t>3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93" name="Rectangle: Rounded Corners 92">
            <a:extLst>
              <a:ext uri="{FF2B5EF4-FFF2-40B4-BE49-F238E27FC236}">
                <a16:creationId xmlns:a16="http://schemas.microsoft.com/office/drawing/2014/main" id="{599E3BCB-E3D5-4A9B-8143-FB2039945D6F}"/>
              </a:ext>
            </a:extLst>
          </p:cNvPr>
          <p:cNvSpPr/>
          <p:nvPr/>
        </p:nvSpPr>
        <p:spPr>
          <a:xfrm>
            <a:off x="7100741" y="4969823"/>
            <a:ext cx="674929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FF0000"/>
                </a:solidFill>
              </a:rPr>
              <a:t>15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94" name="Rectangle: Rounded Corners 93">
            <a:extLst>
              <a:ext uri="{FF2B5EF4-FFF2-40B4-BE49-F238E27FC236}">
                <a16:creationId xmlns:a16="http://schemas.microsoft.com/office/drawing/2014/main" id="{86E2EA9E-5F04-43FD-8DCD-C532C45A77F2}"/>
              </a:ext>
            </a:extLst>
          </p:cNvPr>
          <p:cNvSpPr/>
          <p:nvPr/>
        </p:nvSpPr>
        <p:spPr>
          <a:xfrm>
            <a:off x="9608672" y="4982881"/>
            <a:ext cx="674929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FF0000"/>
                </a:solidFill>
              </a:rPr>
              <a:t>15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95" name="Rectangle: Rounded Corners 94">
            <a:extLst>
              <a:ext uri="{FF2B5EF4-FFF2-40B4-BE49-F238E27FC236}">
                <a16:creationId xmlns:a16="http://schemas.microsoft.com/office/drawing/2014/main" id="{F583ABA4-0DF3-4A48-B99C-93FDD2075FF2}"/>
              </a:ext>
            </a:extLst>
          </p:cNvPr>
          <p:cNvSpPr/>
          <p:nvPr/>
        </p:nvSpPr>
        <p:spPr>
          <a:xfrm>
            <a:off x="2339982" y="5631734"/>
            <a:ext cx="583095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96" name="Rectangle: Rounded Corners 95">
            <a:extLst>
              <a:ext uri="{FF2B5EF4-FFF2-40B4-BE49-F238E27FC236}">
                <a16:creationId xmlns:a16="http://schemas.microsoft.com/office/drawing/2014/main" id="{96D425EF-9972-455E-870D-5E203AF316E5}"/>
              </a:ext>
            </a:extLst>
          </p:cNvPr>
          <p:cNvSpPr/>
          <p:nvPr/>
        </p:nvSpPr>
        <p:spPr>
          <a:xfrm>
            <a:off x="3287351" y="5628504"/>
            <a:ext cx="583095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97" name="Rectangle: Rounded Corners 96">
            <a:extLst>
              <a:ext uri="{FF2B5EF4-FFF2-40B4-BE49-F238E27FC236}">
                <a16:creationId xmlns:a16="http://schemas.microsoft.com/office/drawing/2014/main" id="{CFAC7E01-0B6A-42B5-A910-6ACE022F762F}"/>
              </a:ext>
            </a:extLst>
          </p:cNvPr>
          <p:cNvSpPr/>
          <p:nvPr/>
        </p:nvSpPr>
        <p:spPr>
          <a:xfrm>
            <a:off x="4234720" y="5625274"/>
            <a:ext cx="583095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98" name="Rectangle: Rounded Corners 97">
            <a:extLst>
              <a:ext uri="{FF2B5EF4-FFF2-40B4-BE49-F238E27FC236}">
                <a16:creationId xmlns:a16="http://schemas.microsoft.com/office/drawing/2014/main" id="{2C6DD5B0-677A-441B-9E0D-DFE65096BE8C}"/>
              </a:ext>
            </a:extLst>
          </p:cNvPr>
          <p:cNvSpPr/>
          <p:nvPr/>
        </p:nvSpPr>
        <p:spPr>
          <a:xfrm>
            <a:off x="5179574" y="5626403"/>
            <a:ext cx="674929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FF0000"/>
                </a:solidFill>
              </a:rPr>
              <a:t>15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99" name="Rectangle: Rounded Corners 98">
            <a:extLst>
              <a:ext uri="{FF2B5EF4-FFF2-40B4-BE49-F238E27FC236}">
                <a16:creationId xmlns:a16="http://schemas.microsoft.com/office/drawing/2014/main" id="{E3C2E602-9BA7-43B9-8734-28E38C1C4620}"/>
              </a:ext>
            </a:extLst>
          </p:cNvPr>
          <p:cNvSpPr/>
          <p:nvPr/>
        </p:nvSpPr>
        <p:spPr>
          <a:xfrm>
            <a:off x="9608672" y="5606108"/>
            <a:ext cx="674929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FF0000"/>
                </a:solidFill>
              </a:rPr>
              <a:t>15</a:t>
            </a:r>
            <a:endParaRPr lang="vi-VN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44899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43" grpId="0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480F510E-0095-4928-A770-56AD303C68FF}"/>
              </a:ext>
            </a:extLst>
          </p:cNvPr>
          <p:cNvSpPr/>
          <p:nvPr/>
        </p:nvSpPr>
        <p:spPr>
          <a:xfrm>
            <a:off x="0" y="6456219"/>
            <a:ext cx="12192000" cy="401781"/>
          </a:xfrm>
          <a:prstGeom prst="rect">
            <a:avLst/>
          </a:prstGeom>
          <a:solidFill>
            <a:srgbClr val="7BC6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2E21CC96-6F31-4D80-AEE7-E455F2199BE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83" t="16608" r="6038"/>
          <a:stretch/>
        </p:blipFill>
        <p:spPr>
          <a:xfrm>
            <a:off x="10359018" y="2254959"/>
            <a:ext cx="1832982" cy="4603041"/>
          </a:xfrm>
          <a:prstGeom prst="rect">
            <a:avLst/>
          </a:prstGeom>
        </p:spPr>
      </p:pic>
      <p:cxnSp>
        <p:nvCxnSpPr>
          <p:cNvPr id="101" name="30">
            <a:extLst>
              <a:ext uri="{FF2B5EF4-FFF2-40B4-BE49-F238E27FC236}">
                <a16:creationId xmlns:a16="http://schemas.microsoft.com/office/drawing/2014/main" id="{E35F8CA4-3641-4930-BA6C-81CC23FC57E7}"/>
              </a:ext>
            </a:extLst>
          </p:cNvPr>
          <p:cNvCxnSpPr/>
          <p:nvPr/>
        </p:nvCxnSpPr>
        <p:spPr>
          <a:xfrm>
            <a:off x="1530206" y="2971960"/>
            <a:ext cx="3887451" cy="1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31">
            <a:extLst>
              <a:ext uri="{FF2B5EF4-FFF2-40B4-BE49-F238E27FC236}">
                <a16:creationId xmlns:a16="http://schemas.microsoft.com/office/drawing/2014/main" id="{58A8C0CE-52BE-424F-A22A-73C166C5F4EA}"/>
              </a:ext>
            </a:extLst>
          </p:cNvPr>
          <p:cNvCxnSpPr/>
          <p:nvPr/>
        </p:nvCxnSpPr>
        <p:spPr>
          <a:xfrm>
            <a:off x="1530206" y="4692022"/>
            <a:ext cx="3887451" cy="1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" name="Picture 102">
            <a:extLst>
              <a:ext uri="{FF2B5EF4-FFF2-40B4-BE49-F238E27FC236}">
                <a16:creationId xmlns:a16="http://schemas.microsoft.com/office/drawing/2014/main" id="{0E635261-2E5D-4D97-94BF-2E90CEE2A16F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30206" y="1040782"/>
            <a:ext cx="8810625" cy="5286375"/>
          </a:xfrm>
          <a:prstGeom prst="rect">
            <a:avLst/>
          </a:prstGeom>
        </p:spPr>
      </p:pic>
      <p:pic>
        <p:nvPicPr>
          <p:cNvPr id="104" name="Picture 4" descr="Không có mô tả.">
            <a:extLst>
              <a:ext uri="{FF2B5EF4-FFF2-40B4-BE49-F238E27FC236}">
                <a16:creationId xmlns:a16="http://schemas.microsoft.com/office/drawing/2014/main" id="{EB7A39B1-089F-40B6-81D0-7500650442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722171" y="102727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" name="Oval 104">
            <a:extLst>
              <a:ext uri="{FF2B5EF4-FFF2-40B4-BE49-F238E27FC236}">
                <a16:creationId xmlns:a16="http://schemas.microsoft.com/office/drawing/2014/main" id="{FC750624-8FE2-4062-8925-CC042583D856}"/>
              </a:ext>
            </a:extLst>
          </p:cNvPr>
          <p:cNvSpPr/>
          <p:nvPr/>
        </p:nvSpPr>
        <p:spPr>
          <a:xfrm>
            <a:off x="3181350" y="409575"/>
            <a:ext cx="539669" cy="565367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2</a:t>
            </a:r>
            <a:endParaRPr lang="vi-VN" sz="4000" b="1" dirty="0"/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5824371D-7D47-4559-AAFE-019787F7C5FD}"/>
              </a:ext>
            </a:extLst>
          </p:cNvPr>
          <p:cNvSpPr txBox="1"/>
          <p:nvPr/>
        </p:nvSpPr>
        <p:spPr>
          <a:xfrm>
            <a:off x="3692444" y="423320"/>
            <a:ext cx="48926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dirty="0"/>
              <a:t>Tìm phép nhân thích hợp.</a:t>
            </a:r>
          </a:p>
        </p:txBody>
      </p:sp>
      <p:sp>
        <p:nvSpPr>
          <p:cNvPr id="107" name="Rectangle: Rounded Corners 106">
            <a:extLst>
              <a:ext uri="{FF2B5EF4-FFF2-40B4-BE49-F238E27FC236}">
                <a16:creationId xmlns:a16="http://schemas.microsoft.com/office/drawing/2014/main" id="{2A039AC3-C353-4316-8E8A-34B721B37855}"/>
              </a:ext>
            </a:extLst>
          </p:cNvPr>
          <p:cNvSpPr/>
          <p:nvPr/>
        </p:nvSpPr>
        <p:spPr>
          <a:xfrm>
            <a:off x="2700525" y="2399543"/>
            <a:ext cx="3722494" cy="3795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>
                <a:solidFill>
                  <a:srgbClr val="0070C0"/>
                </a:solidFill>
              </a:rPr>
              <a:t>4 + 4 + 4 + 4 + 4 = 20</a:t>
            </a:r>
            <a:endParaRPr lang="vi-VN" sz="2800" dirty="0">
              <a:solidFill>
                <a:srgbClr val="0070C0"/>
              </a:solidFill>
            </a:endParaRPr>
          </a:p>
        </p:txBody>
      </p:sp>
      <p:sp>
        <p:nvSpPr>
          <p:cNvPr id="108" name="Rectangle: Rounded Corners 107">
            <a:extLst>
              <a:ext uri="{FF2B5EF4-FFF2-40B4-BE49-F238E27FC236}">
                <a16:creationId xmlns:a16="http://schemas.microsoft.com/office/drawing/2014/main" id="{7A22BA5A-81CC-4983-9928-9232F18BEECD}"/>
              </a:ext>
            </a:extLst>
          </p:cNvPr>
          <p:cNvSpPr/>
          <p:nvPr/>
        </p:nvSpPr>
        <p:spPr>
          <a:xfrm>
            <a:off x="3255122" y="3729422"/>
            <a:ext cx="2613300" cy="3795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</a:rPr>
              <a:t>4 + 4 + 4 = 12</a:t>
            </a:r>
          </a:p>
        </p:txBody>
      </p:sp>
      <p:sp>
        <p:nvSpPr>
          <p:cNvPr id="109" name="Freeform: Shape 108">
            <a:extLst>
              <a:ext uri="{FF2B5EF4-FFF2-40B4-BE49-F238E27FC236}">
                <a16:creationId xmlns:a16="http://schemas.microsoft.com/office/drawing/2014/main" id="{B5BB4A60-45AE-4BAD-AC6E-E9AB259BC740}"/>
              </a:ext>
            </a:extLst>
          </p:cNvPr>
          <p:cNvSpPr/>
          <p:nvPr/>
        </p:nvSpPr>
        <p:spPr>
          <a:xfrm>
            <a:off x="6837219" y="3630002"/>
            <a:ext cx="1905000" cy="1231900"/>
          </a:xfrm>
          <a:custGeom>
            <a:avLst/>
            <a:gdLst>
              <a:gd name="connsiteX0" fmla="*/ 0 w 1739900"/>
              <a:gd name="connsiteY0" fmla="*/ 0 h 1270000"/>
              <a:gd name="connsiteX1" fmla="*/ 355600 w 1739900"/>
              <a:gd name="connsiteY1" fmla="*/ 787400 h 1270000"/>
              <a:gd name="connsiteX2" fmla="*/ 1739900 w 1739900"/>
              <a:gd name="connsiteY2" fmla="*/ 1270000 h 127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39900" h="1270000">
                <a:moveTo>
                  <a:pt x="0" y="0"/>
                </a:moveTo>
                <a:cubicBezTo>
                  <a:pt x="32808" y="287866"/>
                  <a:pt x="65617" y="575733"/>
                  <a:pt x="355600" y="787400"/>
                </a:cubicBezTo>
                <a:cubicBezTo>
                  <a:pt x="645583" y="999067"/>
                  <a:pt x="1192741" y="1134533"/>
                  <a:pt x="1739900" y="127000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0" name="Rectangle: Rounded Corners 109">
            <a:extLst>
              <a:ext uri="{FF2B5EF4-FFF2-40B4-BE49-F238E27FC236}">
                <a16:creationId xmlns:a16="http://schemas.microsoft.com/office/drawing/2014/main" id="{EB34E8C1-8468-4647-AA91-0AC63A44FA0A}"/>
              </a:ext>
            </a:extLst>
          </p:cNvPr>
          <p:cNvSpPr/>
          <p:nvPr/>
        </p:nvSpPr>
        <p:spPr>
          <a:xfrm>
            <a:off x="3547570" y="4882240"/>
            <a:ext cx="2028403" cy="3795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</a:rPr>
              <a:t>5 + 5 = 10</a:t>
            </a:r>
          </a:p>
        </p:txBody>
      </p:sp>
      <p:sp>
        <p:nvSpPr>
          <p:cNvPr id="111" name="Freeform: Shape 110">
            <a:extLst>
              <a:ext uri="{FF2B5EF4-FFF2-40B4-BE49-F238E27FC236}">
                <a16:creationId xmlns:a16="http://schemas.microsoft.com/office/drawing/2014/main" id="{5E078764-1F81-4665-838E-C1CD7B52F439}"/>
              </a:ext>
            </a:extLst>
          </p:cNvPr>
          <p:cNvSpPr/>
          <p:nvPr/>
        </p:nvSpPr>
        <p:spPr>
          <a:xfrm>
            <a:off x="6640837" y="4861902"/>
            <a:ext cx="1905000" cy="1231900"/>
          </a:xfrm>
          <a:custGeom>
            <a:avLst/>
            <a:gdLst>
              <a:gd name="connsiteX0" fmla="*/ 0 w 1739900"/>
              <a:gd name="connsiteY0" fmla="*/ 0 h 1270000"/>
              <a:gd name="connsiteX1" fmla="*/ 355600 w 1739900"/>
              <a:gd name="connsiteY1" fmla="*/ 787400 h 1270000"/>
              <a:gd name="connsiteX2" fmla="*/ 1739900 w 1739900"/>
              <a:gd name="connsiteY2" fmla="*/ 1270000 h 127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39900" h="1270000">
                <a:moveTo>
                  <a:pt x="0" y="0"/>
                </a:moveTo>
                <a:cubicBezTo>
                  <a:pt x="32808" y="287866"/>
                  <a:pt x="65617" y="575733"/>
                  <a:pt x="355600" y="787400"/>
                </a:cubicBezTo>
                <a:cubicBezTo>
                  <a:pt x="645583" y="999067"/>
                  <a:pt x="1192741" y="1134533"/>
                  <a:pt x="1739900" y="127000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2" name="Rectangle: Rounded Corners 111">
            <a:extLst>
              <a:ext uri="{FF2B5EF4-FFF2-40B4-BE49-F238E27FC236}">
                <a16:creationId xmlns:a16="http://schemas.microsoft.com/office/drawing/2014/main" id="{7FE20FE0-7D7C-4547-A994-486F724F3873}"/>
              </a:ext>
            </a:extLst>
          </p:cNvPr>
          <p:cNvSpPr/>
          <p:nvPr/>
        </p:nvSpPr>
        <p:spPr>
          <a:xfrm>
            <a:off x="3062996" y="6035058"/>
            <a:ext cx="2997549" cy="3795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>
                <a:solidFill>
                  <a:srgbClr val="0070C0"/>
                </a:solidFill>
              </a:rPr>
              <a:t>2 + 2 + 2 + 2 = 8</a:t>
            </a:r>
            <a:endParaRPr lang="vi-VN" sz="2800" dirty="0">
              <a:solidFill>
                <a:srgbClr val="0070C0"/>
              </a:solidFill>
            </a:endParaRPr>
          </a:p>
        </p:txBody>
      </p:sp>
      <p:sp>
        <p:nvSpPr>
          <p:cNvPr id="113" name="Freeform: Shape 112">
            <a:extLst>
              <a:ext uri="{FF2B5EF4-FFF2-40B4-BE49-F238E27FC236}">
                <a16:creationId xmlns:a16="http://schemas.microsoft.com/office/drawing/2014/main" id="{CF992ECB-DA55-48A9-B4FE-C67629D93D03}"/>
              </a:ext>
            </a:extLst>
          </p:cNvPr>
          <p:cNvSpPr/>
          <p:nvPr/>
        </p:nvSpPr>
        <p:spPr>
          <a:xfrm>
            <a:off x="6684819" y="3731602"/>
            <a:ext cx="1651000" cy="1968500"/>
          </a:xfrm>
          <a:custGeom>
            <a:avLst/>
            <a:gdLst>
              <a:gd name="connsiteX0" fmla="*/ 0 w 1651000"/>
              <a:gd name="connsiteY0" fmla="*/ 1968500 h 1968500"/>
              <a:gd name="connsiteX1" fmla="*/ 914400 w 1651000"/>
              <a:gd name="connsiteY1" fmla="*/ 1244600 h 1968500"/>
              <a:gd name="connsiteX2" fmla="*/ 1651000 w 1651000"/>
              <a:gd name="connsiteY2" fmla="*/ 0 h 1968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51000" h="1968500">
                <a:moveTo>
                  <a:pt x="0" y="1968500"/>
                </a:moveTo>
                <a:cubicBezTo>
                  <a:pt x="319616" y="1770591"/>
                  <a:pt x="639233" y="1572683"/>
                  <a:pt x="914400" y="1244600"/>
                </a:cubicBezTo>
                <a:cubicBezTo>
                  <a:pt x="1189567" y="916517"/>
                  <a:pt x="1420283" y="458258"/>
                  <a:pt x="1651000" y="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1171473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" grpId="0" animBg="1"/>
      <p:bldP spid="106" grpId="0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AF117A2-F11C-4EC1-8E8F-23472FFB28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667000" y="-2667000"/>
            <a:ext cx="6858000" cy="1219199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69C4989-D4CE-4489-8CBA-E23C23EDAB5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530" t="38990" r="14256" b="9293"/>
          <a:stretch/>
        </p:blipFill>
        <p:spPr>
          <a:xfrm>
            <a:off x="6456220" y="1443120"/>
            <a:ext cx="4918381" cy="5139208"/>
          </a:xfrm>
          <a:prstGeom prst="rect">
            <a:avLst/>
          </a:prstGeom>
        </p:spPr>
      </p:pic>
      <p:pic>
        <p:nvPicPr>
          <p:cNvPr id="4" name="Picture 3" descr="A close up of a black background&#10;&#10;Description automatically generated">
            <a:extLst>
              <a:ext uri="{FF2B5EF4-FFF2-40B4-BE49-F238E27FC236}">
                <a16:creationId xmlns:a16="http://schemas.microsoft.com/office/drawing/2014/main" id="{44AE1A7B-4EB2-DD97-FEF3-486318E5C5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62481" y="637904"/>
            <a:ext cx="13657333" cy="3294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470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huy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7951" y="3234403"/>
            <a:ext cx="505079" cy="43797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31561" y="2334967"/>
            <a:ext cx="6506941" cy="1572904"/>
          </a:xfrm>
          <a:prstGeom prst="rect">
            <a:avLst/>
          </a:prstGeom>
        </p:spPr>
      </p:pic>
      <p:pic>
        <p:nvPicPr>
          <p:cNvPr id="1030" name="Picture 6" descr="Library of bee on flower vector transparent stock png files ...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4126" y="1649215"/>
            <a:ext cx="964089" cy="1228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2 Bee Clipart, Bee Cards, Bee Pictures, Bee - Cartoon Bee - Png ...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689" b="96927" l="11932" r="89205">
                        <a14:foregroundMark x1="33182" y1="21255" x2="54659" y2="23431"/>
                        <a14:foregroundMark x1="37045" y1="30602" x2="54659" y2="16773"/>
                        <a14:foregroundMark x1="37727" y1="19078" x2="56818" y2="31754"/>
                        <a14:foregroundMark x1="38977" y1="31754" x2="56818" y2="24200"/>
                        <a14:foregroundMark x1="40455" y1="19078" x2="46705" y2="211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937" t="2536" r="11699" b="2445"/>
          <a:stretch/>
        </p:blipFill>
        <p:spPr bwMode="auto">
          <a:xfrm>
            <a:off x="8335732" y="1517455"/>
            <a:ext cx="1086433" cy="1199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2780853" y="2805946"/>
            <a:ext cx="4324470" cy="803372"/>
            <a:chOff x="1767321" y="2343898"/>
            <a:chExt cx="5938677" cy="1103249"/>
          </a:xfrm>
        </p:grpSpPr>
        <p:pic>
          <p:nvPicPr>
            <p:cNvPr id="174" name="huyen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9351" y="2812570"/>
              <a:ext cx="731796" cy="634577"/>
            </a:xfrm>
            <a:prstGeom prst="rect">
              <a:avLst/>
            </a:prstGeom>
          </p:spPr>
        </p:pic>
        <p:pic>
          <p:nvPicPr>
            <p:cNvPr id="175" name="huyen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74202" y="2343898"/>
              <a:ext cx="731796" cy="634577"/>
            </a:xfrm>
            <a:prstGeom prst="rect">
              <a:avLst/>
            </a:prstGeom>
          </p:spPr>
        </p:pic>
        <p:pic>
          <p:nvPicPr>
            <p:cNvPr id="176" name="huyen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59999">
              <a:off x="1767321" y="2401228"/>
              <a:ext cx="696795" cy="920250"/>
            </a:xfrm>
            <a:prstGeom prst="rect">
              <a:avLst/>
            </a:prstGeom>
          </p:spPr>
        </p:pic>
      </p:grpSp>
      <p:pic>
        <p:nvPicPr>
          <p:cNvPr id="6" name="Picture 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641946" y="3798570"/>
            <a:ext cx="2352382" cy="2496256"/>
          </a:xfrm>
          <a:prstGeom prst="rect">
            <a:avLst/>
          </a:prstGeom>
        </p:spPr>
      </p:pic>
      <p:pic>
        <p:nvPicPr>
          <p:cNvPr id="129" name="Picture 12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0993">
            <a:off x="6999355" y="3655230"/>
            <a:ext cx="1523494" cy="1477718"/>
          </a:xfrm>
          <a:prstGeom prst="rect">
            <a:avLst/>
          </a:prstGeom>
        </p:spPr>
      </p:pic>
      <p:pic>
        <p:nvPicPr>
          <p:cNvPr id="53" name="huyen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64" t="-42386" r="-6989" b="-36838"/>
          <a:stretch/>
        </p:blipFill>
        <p:spPr>
          <a:xfrm flipH="1">
            <a:off x="212095" y="334209"/>
            <a:ext cx="2569027" cy="1349829"/>
          </a:xfrm>
          <a:prstGeom prst="ellipse">
            <a:avLst/>
          </a:prstGeom>
        </p:spPr>
      </p:pic>
      <p:pic>
        <p:nvPicPr>
          <p:cNvPr id="14" name="Crazy Arcade Music (크아 BGM) - Cánh đồng tuyết (Snow Field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74625" y="-1254125"/>
            <a:ext cx="609600" cy="60960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6845989" y="4594042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微软雅黑"/>
                <a:cs typeface="Tahoma" panose="020B0604030504040204" pitchFamily="34" charset="0"/>
              </a:rPr>
              <a:t>Ms Huyền Phạm - 0936.082.789 – YOUTUBE: MsPham.  Facebook: Dạy và học cùng công nghệ.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F0502020204030204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3583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25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6970" showWhenStopped="0">
                <p:cTn id="2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ounded Rectangle 30"/>
          <p:cNvSpPr/>
          <p:nvPr/>
        </p:nvSpPr>
        <p:spPr>
          <a:xfrm>
            <a:off x="6838018" y="4966728"/>
            <a:ext cx="2560320" cy="1250438"/>
          </a:xfrm>
          <a:prstGeom prst="roundRect">
            <a:avLst/>
          </a:prstGeom>
          <a:ln w="28575" cmpd="thickThin">
            <a:solidFill>
              <a:srgbClr val="70C60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Dấu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cộng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3573399" y="4966728"/>
            <a:ext cx="2560320" cy="1250438"/>
          </a:xfrm>
          <a:prstGeom prst="roundRect">
            <a:avLst/>
          </a:prstGeom>
          <a:ln w="28575" cmpd="thickThin">
            <a:solidFill>
              <a:srgbClr val="70C60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Dấu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nhân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pic>
        <p:nvPicPr>
          <p:cNvPr id="34" name="ahuyen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93852" y="5222492"/>
            <a:ext cx="759094" cy="1026723"/>
          </a:xfrm>
          <a:prstGeom prst="rect">
            <a:avLst/>
          </a:prstGeom>
        </p:spPr>
      </p:pic>
      <p:pic>
        <p:nvPicPr>
          <p:cNvPr id="35" name="bhuye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41440" y="5286386"/>
            <a:ext cx="793156" cy="997527"/>
          </a:xfrm>
          <a:prstGeom prst="rect">
            <a:avLst/>
          </a:prstGeom>
        </p:spPr>
      </p:pic>
      <p:sp>
        <p:nvSpPr>
          <p:cNvPr id="38" name="Double Wave 37">
            <a:hlinkClick r:id="" action="ppaction://hlinkshowjump?jump=nextslide"/>
          </p:cNvPr>
          <p:cNvSpPr/>
          <p:nvPr/>
        </p:nvSpPr>
        <p:spPr>
          <a:xfrm>
            <a:off x="9899465" y="2817574"/>
            <a:ext cx="1492560" cy="743826"/>
          </a:xfrm>
          <a:prstGeom prst="doubleWav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rPr>
              <a:t>Next </a:t>
            </a: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19" b="926"/>
          <a:stretch/>
        </p:blipFill>
        <p:spPr>
          <a:xfrm flipH="1">
            <a:off x="449993" y="954686"/>
            <a:ext cx="1376302" cy="1462233"/>
          </a:xfrm>
          <a:prstGeom prst="rect">
            <a:avLst/>
          </a:prstGeom>
        </p:spPr>
      </p:pic>
      <p:pic>
        <p:nvPicPr>
          <p:cNvPr id="40" name="Picture 39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9007" flipH="1">
            <a:off x="2893236" y="4635576"/>
            <a:ext cx="1557288" cy="1510497"/>
          </a:xfrm>
          <a:prstGeom prst="rect">
            <a:avLst/>
          </a:prstGeom>
        </p:spPr>
      </p:pic>
      <p:pic>
        <p:nvPicPr>
          <p:cNvPr id="41" name="huyen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64" t="-42386" r="-6989" b="-36838"/>
          <a:stretch/>
        </p:blipFill>
        <p:spPr>
          <a:xfrm flipH="1">
            <a:off x="9166989" y="-42086"/>
            <a:ext cx="2569027" cy="1349829"/>
          </a:xfrm>
          <a:prstGeom prst="ellipse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B3C6F14-F07D-4634-8D2E-F9F12535CFE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13365" y="1842312"/>
            <a:ext cx="3400105" cy="269434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DF06ED6-D241-4470-A4D0-30D53F71D29B}"/>
              </a:ext>
            </a:extLst>
          </p:cNvPr>
          <p:cNvSpPr/>
          <p:nvPr/>
        </p:nvSpPr>
        <p:spPr>
          <a:xfrm>
            <a:off x="3839183" y="332725"/>
            <a:ext cx="4991100" cy="92113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Bấm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vào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đáp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án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A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hoặc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B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để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chọn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.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Đọc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xong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HD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thầy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cô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xoá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texbox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này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nhé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8299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20482 0.53033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87" y="239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42" presetClass="path" presetSubtype="0" accel="50000" decel="5000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1.875E-6 -1.11111E-6 L 0.76289 -0.42685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138" y="-21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55208 0.43773 " pathEditMode="relative" rAng="0" ptsTypes="AA">
                                      <p:cBhvr>
                                        <p:cTn id="22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604" y="2187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3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7678913" y="4928826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rPr>
              <a:t> 2 x 6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4758769" y="4928826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rPr>
              <a:t> 6 x 2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1592945" y="4928826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rPr>
              <a:t>5 x 2</a:t>
            </a:r>
          </a:p>
        </p:txBody>
      </p:sp>
      <p:pic>
        <p:nvPicPr>
          <p:cNvPr id="20" name="ahuyen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2733" y="5191146"/>
            <a:ext cx="759094" cy="1026723"/>
          </a:xfrm>
          <a:prstGeom prst="rect">
            <a:avLst/>
          </a:prstGeom>
        </p:spPr>
      </p:pic>
      <p:pic>
        <p:nvPicPr>
          <p:cNvPr id="21" name="bhuye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62233" y="5297151"/>
            <a:ext cx="793156" cy="995797"/>
          </a:xfrm>
          <a:prstGeom prst="rect">
            <a:avLst/>
          </a:prstGeom>
        </p:spPr>
      </p:pic>
      <p:pic>
        <p:nvPicPr>
          <p:cNvPr id="22" name="chuyen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21479" y="5288986"/>
            <a:ext cx="788291" cy="101212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19" b="926"/>
          <a:stretch/>
        </p:blipFill>
        <p:spPr>
          <a:xfrm flipH="1">
            <a:off x="449993" y="954686"/>
            <a:ext cx="1376302" cy="1462233"/>
          </a:xfrm>
          <a:prstGeom prst="rect">
            <a:avLst/>
          </a:prstGeom>
        </p:spPr>
      </p:pic>
      <p:sp>
        <p:nvSpPr>
          <p:cNvPr id="25" name="Double Wave 24">
            <a:hlinkClick r:id="" action="ppaction://hlinkshowjump?jump=nextslide"/>
          </p:cNvPr>
          <p:cNvSpPr/>
          <p:nvPr/>
        </p:nvSpPr>
        <p:spPr>
          <a:xfrm>
            <a:off x="9899465" y="2817574"/>
            <a:ext cx="1492560" cy="743826"/>
          </a:xfrm>
          <a:prstGeom prst="doubleWav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rPr>
              <a:t>Next </a:t>
            </a:r>
          </a:p>
        </p:txBody>
      </p:sp>
      <p:pic>
        <p:nvPicPr>
          <p:cNvPr id="26" name="Picture 2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9007" flipH="1">
            <a:off x="3967078" y="4614726"/>
            <a:ext cx="1557288" cy="1510497"/>
          </a:xfrm>
          <a:prstGeom prst="rect">
            <a:avLst/>
          </a:prstGeom>
        </p:spPr>
      </p:pic>
      <p:pic>
        <p:nvPicPr>
          <p:cNvPr id="27" name="huyen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64" t="-42386" r="-6989" b="-36838"/>
          <a:stretch/>
        </p:blipFill>
        <p:spPr>
          <a:xfrm flipH="1">
            <a:off x="9166989" y="-42086"/>
            <a:ext cx="2569027" cy="1349829"/>
          </a:xfrm>
          <a:prstGeom prst="ellipse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4480DD8-8081-4750-963D-272617DA191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290030" y="2394340"/>
            <a:ext cx="3586842" cy="64404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E490EAE1-C623-4671-B880-C804905965D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02579" y="3484584"/>
            <a:ext cx="3586842" cy="644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37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31628 0.5213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07" y="26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42" presetClass="path" presetSubtype="0" accel="50000" decel="5000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2.70833E-6 -3.7037E-7 L 0.63633 -0.43125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810" y="-21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59115 0.47315 " pathEditMode="relative" rAng="0" ptsTypes="AA">
                                      <p:cBhvr>
                                        <p:cTn id="2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557" y="236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05651 0.50579 " pathEditMode="relative" rAng="0" ptsTypes="AA">
                                      <p:cBhvr>
                                        <p:cTn id="2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26" y="252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1402854-60B0-4935-BBAD-A681737786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33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7E046E0-C25A-4629-8C25-DF075096DA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8939" y="3140710"/>
            <a:ext cx="1652159" cy="254834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4CA3F16-13C0-4D5F-A4E8-3BE154119BF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9ADBF9"/>
              </a:clrFrom>
              <a:clrTo>
                <a:srgbClr val="9ADB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81043" y="2459189"/>
            <a:ext cx="1573620" cy="269964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364F713-2DB5-4F28-8252-58678548AE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75250" y="3048211"/>
            <a:ext cx="1621677" cy="26215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54A317A-46B0-4AA1-96C5-948AC99951E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8241" y="3195807"/>
            <a:ext cx="1993565" cy="255444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11A0BFC-C556-4B45-B8E4-2687097622D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751" y="2732415"/>
            <a:ext cx="1475360" cy="242641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F2AC5D6-4D77-4949-9ACD-309E1E3BEE40}"/>
              </a:ext>
            </a:extLst>
          </p:cNvPr>
          <p:cNvSpPr txBox="1"/>
          <p:nvPr/>
        </p:nvSpPr>
        <p:spPr>
          <a:xfrm>
            <a:off x="1551984" y="188871"/>
            <a:ext cx="9088032" cy="2202783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Cùng BÉ ĐẾN TRƯỜNG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1" i="0" u="none" strike="noStrike" kern="1200" cap="none" spc="0" normalizeH="0" baseline="0" noProof="0">
              <a:ln w="9525">
                <a:solidFill>
                  <a:prstClr val="white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UTM Showcard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017272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0304292-508D-4587-AA32-4DE85B9665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9397" y="-244487"/>
            <a:ext cx="7937680" cy="6572058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oogle Shape;4208;p38">
            <a:extLst>
              <a:ext uri="{FF2B5EF4-FFF2-40B4-BE49-F238E27FC236}">
                <a16:creationId xmlns:a16="http://schemas.microsoft.com/office/drawing/2014/main" id="{1ADDF268-3C8F-4A5D-841C-D63A319D20FC}"/>
              </a:ext>
            </a:extLst>
          </p:cNvPr>
          <p:cNvGrpSpPr/>
          <p:nvPr/>
        </p:nvGrpSpPr>
        <p:grpSpPr>
          <a:xfrm rot="8100000">
            <a:off x="8921399" y="2500495"/>
            <a:ext cx="4062899" cy="3068545"/>
            <a:chOff x="5102217" y="2695575"/>
            <a:chExt cx="1971523" cy="1489013"/>
          </a:xfrm>
        </p:grpSpPr>
        <p:sp>
          <p:nvSpPr>
            <p:cNvPr id="50" name="Google Shape;4209;p38">
              <a:extLst>
                <a:ext uri="{FF2B5EF4-FFF2-40B4-BE49-F238E27FC236}">
                  <a16:creationId xmlns:a16="http://schemas.microsoft.com/office/drawing/2014/main" id="{CFF1ADB8-49C8-43BE-8E5F-07550F1D5D8E}"/>
                </a:ext>
              </a:extLst>
            </p:cNvPr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" name="Google Shape;4210;p38">
              <a:extLst>
                <a:ext uri="{FF2B5EF4-FFF2-40B4-BE49-F238E27FC236}">
                  <a16:creationId xmlns:a16="http://schemas.microsoft.com/office/drawing/2014/main" id="{708C59D8-DAD8-4DF7-93CE-6BFBE2D777D5}"/>
                </a:ext>
              </a:extLst>
            </p:cNvPr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" name="Google Shape;4211;p38">
              <a:extLst>
                <a:ext uri="{FF2B5EF4-FFF2-40B4-BE49-F238E27FC236}">
                  <a16:creationId xmlns:a16="http://schemas.microsoft.com/office/drawing/2014/main" id="{FE857028-B8B3-4967-AAD5-4C77647388F2}"/>
                </a:ext>
              </a:extLst>
            </p:cNvPr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" name="Google Shape;4212;p38">
              <a:extLst>
                <a:ext uri="{FF2B5EF4-FFF2-40B4-BE49-F238E27FC236}">
                  <a16:creationId xmlns:a16="http://schemas.microsoft.com/office/drawing/2014/main" id="{43EE489D-68BD-4CBA-BEED-9074A25C5734}"/>
                </a:ext>
              </a:extLst>
            </p:cNvPr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" name="Google Shape;4213;p38">
              <a:extLst>
                <a:ext uri="{FF2B5EF4-FFF2-40B4-BE49-F238E27FC236}">
                  <a16:creationId xmlns:a16="http://schemas.microsoft.com/office/drawing/2014/main" id="{A458F0E2-CEEB-4132-910C-B0D07C77F803}"/>
                </a:ext>
              </a:extLst>
            </p:cNvPr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" name="Google Shape;4214;p38">
              <a:extLst>
                <a:ext uri="{FF2B5EF4-FFF2-40B4-BE49-F238E27FC236}">
                  <a16:creationId xmlns:a16="http://schemas.microsoft.com/office/drawing/2014/main" id="{972F5905-A829-44EE-A071-0C0DA34C074B}"/>
                </a:ext>
              </a:extLst>
            </p:cNvPr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" name="Google Shape;4215;p38">
              <a:extLst>
                <a:ext uri="{FF2B5EF4-FFF2-40B4-BE49-F238E27FC236}">
                  <a16:creationId xmlns:a16="http://schemas.microsoft.com/office/drawing/2014/main" id="{EA3701D3-0CC3-429A-BF19-BB078630B811}"/>
                </a:ext>
              </a:extLst>
            </p:cNvPr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" name="Google Shape;4216;p38">
              <a:extLst>
                <a:ext uri="{FF2B5EF4-FFF2-40B4-BE49-F238E27FC236}">
                  <a16:creationId xmlns:a16="http://schemas.microsoft.com/office/drawing/2014/main" id="{EFEAECF1-5ACB-49CC-8F5F-9BE7AAB20B1F}"/>
                </a:ext>
              </a:extLst>
            </p:cNvPr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" name="Google Shape;4217;p38">
              <a:extLst>
                <a:ext uri="{FF2B5EF4-FFF2-40B4-BE49-F238E27FC236}">
                  <a16:creationId xmlns:a16="http://schemas.microsoft.com/office/drawing/2014/main" id="{5A699440-C48B-4656-AE1E-B10D055F6EB1}"/>
                </a:ext>
              </a:extLst>
            </p:cNvPr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" name="Google Shape;4218;p38">
              <a:extLst>
                <a:ext uri="{FF2B5EF4-FFF2-40B4-BE49-F238E27FC236}">
                  <a16:creationId xmlns:a16="http://schemas.microsoft.com/office/drawing/2014/main" id="{B5060FB3-371A-4706-AAD4-47CABE083BC4}"/>
                </a:ext>
              </a:extLst>
            </p:cNvPr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" name="Google Shape;4219;p38">
              <a:extLst>
                <a:ext uri="{FF2B5EF4-FFF2-40B4-BE49-F238E27FC236}">
                  <a16:creationId xmlns:a16="http://schemas.microsoft.com/office/drawing/2014/main" id="{A49464FA-99FF-42F2-8627-213291774C0E}"/>
                </a:ext>
              </a:extLst>
            </p:cNvPr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" name="Google Shape;4220;p38">
              <a:extLst>
                <a:ext uri="{FF2B5EF4-FFF2-40B4-BE49-F238E27FC236}">
                  <a16:creationId xmlns:a16="http://schemas.microsoft.com/office/drawing/2014/main" id="{809145FA-E610-4FC4-902B-F20EBDF274F7}"/>
                </a:ext>
              </a:extLst>
            </p:cNvPr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" name="Google Shape;4221;p38">
              <a:extLst>
                <a:ext uri="{FF2B5EF4-FFF2-40B4-BE49-F238E27FC236}">
                  <a16:creationId xmlns:a16="http://schemas.microsoft.com/office/drawing/2014/main" id="{F3F527ED-CA86-42E4-AFAB-3416CFF31ECD}"/>
                </a:ext>
              </a:extLst>
            </p:cNvPr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" name="Google Shape;4222;p38">
              <a:extLst>
                <a:ext uri="{FF2B5EF4-FFF2-40B4-BE49-F238E27FC236}">
                  <a16:creationId xmlns:a16="http://schemas.microsoft.com/office/drawing/2014/main" id="{2C2C678A-0C6F-4BDB-BF18-0B90DCC1F7B8}"/>
                </a:ext>
              </a:extLst>
            </p:cNvPr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" name="Google Shape;4223;p38">
              <a:extLst>
                <a:ext uri="{FF2B5EF4-FFF2-40B4-BE49-F238E27FC236}">
                  <a16:creationId xmlns:a16="http://schemas.microsoft.com/office/drawing/2014/main" id="{DA6393D3-3F2E-4B2E-8AEF-74399393D2B1}"/>
                </a:ext>
              </a:extLst>
            </p:cNvPr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5" name="Google Shape;4234;p38">
            <a:extLst>
              <a:ext uri="{FF2B5EF4-FFF2-40B4-BE49-F238E27FC236}">
                <a16:creationId xmlns:a16="http://schemas.microsoft.com/office/drawing/2014/main" id="{FCB2DD32-0FB3-4349-9782-A0CBD8FE5755}"/>
              </a:ext>
            </a:extLst>
          </p:cNvPr>
          <p:cNvGrpSpPr/>
          <p:nvPr/>
        </p:nvGrpSpPr>
        <p:grpSpPr>
          <a:xfrm>
            <a:off x="10143403" y="1958303"/>
            <a:ext cx="809446" cy="861588"/>
            <a:chOff x="5867114" y="3186397"/>
            <a:chExt cx="457961" cy="487489"/>
          </a:xfrm>
        </p:grpSpPr>
        <p:sp>
          <p:nvSpPr>
            <p:cNvPr id="66" name="Google Shape;4235;p38">
              <a:extLst>
                <a:ext uri="{FF2B5EF4-FFF2-40B4-BE49-F238E27FC236}">
                  <a16:creationId xmlns:a16="http://schemas.microsoft.com/office/drawing/2014/main" id="{96D8F42A-8F73-4F3D-AC9C-61A67E48F8F8}"/>
                </a:ext>
              </a:extLst>
            </p:cNvPr>
            <p:cNvSpPr/>
            <p:nvPr/>
          </p:nvSpPr>
          <p:spPr>
            <a:xfrm>
              <a:off x="5867114" y="3186397"/>
              <a:ext cx="457961" cy="487489"/>
            </a:xfrm>
            <a:custGeom>
              <a:avLst/>
              <a:gdLst/>
              <a:ahLst/>
              <a:cxnLst/>
              <a:rect l="l" t="t" r="r" b="b"/>
              <a:pathLst>
                <a:path w="457961" h="487489" extrusionOk="0">
                  <a:moveTo>
                    <a:pt x="457651" y="327891"/>
                  </a:moveTo>
                  <a:lnTo>
                    <a:pt x="283820" y="443715"/>
                  </a:lnTo>
                  <a:lnTo>
                    <a:pt x="218764" y="487149"/>
                  </a:lnTo>
                  <a:lnTo>
                    <a:pt x="152089" y="386946"/>
                  </a:lnTo>
                  <a:cubicBezTo>
                    <a:pt x="178921" y="350456"/>
                    <a:pt x="171101" y="299125"/>
                    <a:pt x="134610" y="272294"/>
                  </a:cubicBezTo>
                  <a:cubicBezTo>
                    <a:pt x="114999" y="257873"/>
                    <a:pt x="89995" y="252901"/>
                    <a:pt x="66364" y="258739"/>
                  </a:cubicBezTo>
                  <a:lnTo>
                    <a:pt x="-311" y="158537"/>
                  </a:lnTo>
                  <a:lnTo>
                    <a:pt x="56839" y="120437"/>
                  </a:lnTo>
                  <a:lnTo>
                    <a:pt x="237814" y="-341"/>
                  </a:lnTo>
                  <a:lnTo>
                    <a:pt x="304489" y="99862"/>
                  </a:lnTo>
                  <a:cubicBezTo>
                    <a:pt x="277724" y="136400"/>
                    <a:pt x="285639" y="187721"/>
                    <a:pt x="322167" y="214486"/>
                  </a:cubicBezTo>
                  <a:cubicBezTo>
                    <a:pt x="341741" y="228821"/>
                    <a:pt x="366659" y="233765"/>
                    <a:pt x="390214" y="22797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" name="Google Shape;4236;p38">
              <a:extLst>
                <a:ext uri="{FF2B5EF4-FFF2-40B4-BE49-F238E27FC236}">
                  <a16:creationId xmlns:a16="http://schemas.microsoft.com/office/drawing/2014/main" id="{F191D0F2-DB5F-4B9D-82C0-81248EA4674E}"/>
                </a:ext>
              </a:extLst>
            </p:cNvPr>
            <p:cNvSpPr/>
            <p:nvPr/>
          </p:nvSpPr>
          <p:spPr>
            <a:xfrm>
              <a:off x="5950553" y="3260692"/>
              <a:ext cx="305657" cy="369570"/>
            </a:xfrm>
            <a:custGeom>
              <a:avLst/>
              <a:gdLst/>
              <a:ahLst/>
              <a:cxnLst/>
              <a:rect l="l" t="t" r="r" b="b"/>
              <a:pathLst>
                <a:path w="305657" h="369570" extrusionOk="0">
                  <a:moveTo>
                    <a:pt x="0" y="71152"/>
                  </a:moveTo>
                  <a:lnTo>
                    <a:pt x="106871" y="0"/>
                  </a:lnTo>
                  <a:lnTo>
                    <a:pt x="305657" y="298418"/>
                  </a:lnTo>
                  <a:lnTo>
                    <a:pt x="198882" y="369570"/>
                  </a:lnTo>
                  <a:lnTo>
                    <a:pt x="0" y="71152"/>
                  </a:lnTo>
                  <a:lnTo>
                    <a:pt x="0" y="71152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" name="Google Shape;4237;p38">
              <a:extLst>
                <a:ext uri="{FF2B5EF4-FFF2-40B4-BE49-F238E27FC236}">
                  <a16:creationId xmlns:a16="http://schemas.microsoft.com/office/drawing/2014/main" id="{76A727CB-CA7F-452B-B4C6-8A26C587F486}"/>
                </a:ext>
              </a:extLst>
            </p:cNvPr>
            <p:cNvSpPr/>
            <p:nvPr/>
          </p:nvSpPr>
          <p:spPr>
            <a:xfrm>
              <a:off x="6024371" y="3260121"/>
              <a:ext cx="232695" cy="320992"/>
            </a:xfrm>
            <a:custGeom>
              <a:avLst/>
              <a:gdLst/>
              <a:ahLst/>
              <a:cxnLst/>
              <a:rect l="l" t="t" r="r" b="b"/>
              <a:pathLst>
                <a:path w="232695" h="320992" extrusionOk="0">
                  <a:moveTo>
                    <a:pt x="0" y="22574"/>
                  </a:moveTo>
                  <a:lnTo>
                    <a:pt x="33814" y="0"/>
                  </a:lnTo>
                  <a:lnTo>
                    <a:pt x="232696" y="298418"/>
                  </a:lnTo>
                  <a:lnTo>
                    <a:pt x="198882" y="320993"/>
                  </a:lnTo>
                  <a:lnTo>
                    <a:pt x="0" y="22574"/>
                  </a:lnTo>
                  <a:lnTo>
                    <a:pt x="0" y="22574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" name="Google Shape;4238;p38">
              <a:extLst>
                <a:ext uri="{FF2B5EF4-FFF2-40B4-BE49-F238E27FC236}">
                  <a16:creationId xmlns:a16="http://schemas.microsoft.com/office/drawing/2014/main" id="{11BDF6B7-0A10-4427-9D0A-24146EE90350}"/>
                </a:ext>
              </a:extLst>
            </p:cNvPr>
            <p:cNvSpPr/>
            <p:nvPr/>
          </p:nvSpPr>
          <p:spPr>
            <a:xfrm>
              <a:off x="6059169" y="3423069"/>
              <a:ext cx="35814" cy="35783"/>
            </a:xfrm>
            <a:custGeom>
              <a:avLst/>
              <a:gdLst/>
              <a:ahLst/>
              <a:cxnLst/>
              <a:rect l="l" t="t" r="r" b="b"/>
              <a:pathLst>
                <a:path w="35814" h="35783" extrusionOk="0">
                  <a:moveTo>
                    <a:pt x="32615" y="7780"/>
                  </a:moveTo>
                  <a:cubicBezTo>
                    <a:pt x="37996" y="16076"/>
                    <a:pt x="35644" y="27163"/>
                    <a:pt x="27347" y="32554"/>
                  </a:cubicBezTo>
                  <a:cubicBezTo>
                    <a:pt x="19051" y="37936"/>
                    <a:pt x="7964" y="35583"/>
                    <a:pt x="2582" y="27287"/>
                  </a:cubicBezTo>
                  <a:cubicBezTo>
                    <a:pt x="-2761" y="19067"/>
                    <a:pt x="-494" y="8075"/>
                    <a:pt x="7659" y="2636"/>
                  </a:cubicBezTo>
                  <a:cubicBezTo>
                    <a:pt x="15955" y="-2840"/>
                    <a:pt x="27128" y="-545"/>
                    <a:pt x="32596" y="7751"/>
                  </a:cubicBezTo>
                  <a:cubicBezTo>
                    <a:pt x="32605" y="7761"/>
                    <a:pt x="32605" y="7770"/>
                    <a:pt x="32615" y="778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" name="Google Shape;4239;p38">
              <a:extLst>
                <a:ext uri="{FF2B5EF4-FFF2-40B4-BE49-F238E27FC236}">
                  <a16:creationId xmlns:a16="http://schemas.microsoft.com/office/drawing/2014/main" id="{939852C1-82FA-429C-8ABA-4F940EEAC6EF}"/>
                </a:ext>
              </a:extLst>
            </p:cNvPr>
            <p:cNvSpPr/>
            <p:nvPr/>
          </p:nvSpPr>
          <p:spPr>
            <a:xfrm>
              <a:off x="5869400" y="3302317"/>
              <a:ext cx="284225" cy="366712"/>
            </a:xfrm>
            <a:custGeom>
              <a:avLst/>
              <a:gdLst/>
              <a:ahLst/>
              <a:cxnLst/>
              <a:rect l="l" t="t" r="r" b="b"/>
              <a:pathLst>
                <a:path w="284225" h="366712" extrusionOk="0">
                  <a:moveTo>
                    <a:pt x="283915" y="322938"/>
                  </a:moveTo>
                  <a:lnTo>
                    <a:pt x="218764" y="366372"/>
                  </a:lnTo>
                  <a:lnTo>
                    <a:pt x="152089" y="266169"/>
                  </a:lnTo>
                  <a:cubicBezTo>
                    <a:pt x="178921" y="229678"/>
                    <a:pt x="171101" y="178348"/>
                    <a:pt x="134611" y="151516"/>
                  </a:cubicBezTo>
                  <a:cubicBezTo>
                    <a:pt x="114999" y="137095"/>
                    <a:pt x="89995" y="132133"/>
                    <a:pt x="66364" y="137962"/>
                  </a:cubicBezTo>
                  <a:lnTo>
                    <a:pt x="-311" y="37759"/>
                  </a:lnTo>
                  <a:lnTo>
                    <a:pt x="57315" y="-341"/>
                  </a:lnTo>
                  <a:close/>
                </a:path>
              </a:pathLst>
            </a:custGeom>
            <a:solidFill>
              <a:srgbClr val="000000">
                <a:alpha val="86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1" name="Google Shape;4240;p38">
            <a:extLst>
              <a:ext uri="{FF2B5EF4-FFF2-40B4-BE49-F238E27FC236}">
                <a16:creationId xmlns:a16="http://schemas.microsoft.com/office/drawing/2014/main" id="{60D31B6A-60CC-4FFD-A2F1-201A16E3C4C3}"/>
              </a:ext>
            </a:extLst>
          </p:cNvPr>
          <p:cNvGrpSpPr/>
          <p:nvPr/>
        </p:nvGrpSpPr>
        <p:grpSpPr>
          <a:xfrm rot="3179054">
            <a:off x="9909337" y="1151810"/>
            <a:ext cx="501864" cy="859719"/>
            <a:chOff x="5953125" y="3186112"/>
            <a:chExt cx="283939" cy="486441"/>
          </a:xfrm>
        </p:grpSpPr>
        <p:sp>
          <p:nvSpPr>
            <p:cNvPr id="72" name="Google Shape;4241;p38">
              <a:extLst>
                <a:ext uri="{FF2B5EF4-FFF2-40B4-BE49-F238E27FC236}">
                  <a16:creationId xmlns:a16="http://schemas.microsoft.com/office/drawing/2014/main" id="{F61B1E3E-576B-408C-896E-DA27A3624334}"/>
                </a:ext>
              </a:extLst>
            </p:cNvPr>
            <p:cNvSpPr/>
            <p:nvPr/>
          </p:nvSpPr>
          <p:spPr>
            <a:xfrm>
              <a:off x="5953220" y="3186112"/>
              <a:ext cx="283844" cy="486441"/>
            </a:xfrm>
            <a:custGeom>
              <a:avLst/>
              <a:gdLst/>
              <a:ahLst/>
              <a:cxnLst/>
              <a:rect l="l" t="t" r="r" b="b"/>
              <a:pathLst>
                <a:path w="283844" h="486441" extrusionOk="0">
                  <a:moveTo>
                    <a:pt x="251746" y="486219"/>
                  </a:moveTo>
                  <a:lnTo>
                    <a:pt x="31147" y="486219"/>
                  </a:lnTo>
                  <a:cubicBezTo>
                    <a:pt x="13735" y="486219"/>
                    <a:pt x="-381" y="472103"/>
                    <a:pt x="-381" y="454692"/>
                  </a:cubicBezTo>
                  <a:lnTo>
                    <a:pt x="-381" y="31305"/>
                  </a:lnTo>
                  <a:cubicBezTo>
                    <a:pt x="-333" y="13913"/>
                    <a:pt x="13755" y="-175"/>
                    <a:pt x="31147" y="-222"/>
                  </a:cubicBezTo>
                  <a:lnTo>
                    <a:pt x="251841" y="-222"/>
                  </a:lnTo>
                  <a:cubicBezTo>
                    <a:pt x="269272" y="-222"/>
                    <a:pt x="283407" y="13875"/>
                    <a:pt x="283464" y="31305"/>
                  </a:cubicBezTo>
                  <a:lnTo>
                    <a:pt x="283464" y="454692"/>
                  </a:lnTo>
                  <a:cubicBezTo>
                    <a:pt x="283360" y="472094"/>
                    <a:pt x="269244" y="486172"/>
                    <a:pt x="251841" y="486219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" name="Google Shape;4242;p38">
              <a:extLst>
                <a:ext uri="{FF2B5EF4-FFF2-40B4-BE49-F238E27FC236}">
                  <a16:creationId xmlns:a16="http://schemas.microsoft.com/office/drawing/2014/main" id="{7BFBA2AE-157F-4619-B021-D9E605C08907}"/>
                </a:ext>
              </a:extLst>
            </p:cNvPr>
            <p:cNvSpPr/>
            <p:nvPr/>
          </p:nvSpPr>
          <p:spPr>
            <a:xfrm>
              <a:off x="5953125" y="3302697"/>
              <a:ext cx="283844" cy="246792"/>
            </a:xfrm>
            <a:custGeom>
              <a:avLst/>
              <a:gdLst/>
              <a:ahLst/>
              <a:cxnLst/>
              <a:rect l="l" t="t" r="r" b="b"/>
              <a:pathLst>
                <a:path w="283844" h="246792" extrusionOk="0">
                  <a:moveTo>
                    <a:pt x="0" y="0"/>
                  </a:moveTo>
                  <a:lnTo>
                    <a:pt x="283845" y="0"/>
                  </a:lnTo>
                  <a:lnTo>
                    <a:pt x="283845" y="246793"/>
                  </a:lnTo>
                  <a:lnTo>
                    <a:pt x="0" y="24679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" name="Google Shape;4243;p38">
              <a:extLst>
                <a:ext uri="{FF2B5EF4-FFF2-40B4-BE49-F238E27FC236}">
                  <a16:creationId xmlns:a16="http://schemas.microsoft.com/office/drawing/2014/main" id="{B69DE2FD-6369-43B8-8996-C14A4ECA6593}"/>
                </a:ext>
              </a:extLst>
            </p:cNvPr>
            <p:cNvSpPr/>
            <p:nvPr/>
          </p:nvSpPr>
          <p:spPr>
            <a:xfrm>
              <a:off x="5953315" y="3186112"/>
              <a:ext cx="116585" cy="486441"/>
            </a:xfrm>
            <a:custGeom>
              <a:avLst/>
              <a:gdLst/>
              <a:ahLst/>
              <a:cxnLst/>
              <a:rect l="l" t="t" r="r" b="b"/>
              <a:pathLst>
                <a:path w="116585" h="486441" extrusionOk="0">
                  <a:moveTo>
                    <a:pt x="116015" y="486219"/>
                  </a:moveTo>
                  <a:lnTo>
                    <a:pt x="31052" y="486219"/>
                  </a:lnTo>
                  <a:cubicBezTo>
                    <a:pt x="13678" y="486162"/>
                    <a:pt x="-381" y="472065"/>
                    <a:pt x="-381" y="454692"/>
                  </a:cubicBezTo>
                  <a:lnTo>
                    <a:pt x="-381" y="31305"/>
                  </a:lnTo>
                  <a:cubicBezTo>
                    <a:pt x="-333" y="13951"/>
                    <a:pt x="13697" y="-118"/>
                    <a:pt x="31052" y="-222"/>
                  </a:cubicBezTo>
                  <a:lnTo>
                    <a:pt x="116205" y="-222"/>
                  </a:lnTo>
                  <a:cubicBezTo>
                    <a:pt x="98813" y="-175"/>
                    <a:pt x="84725" y="13913"/>
                    <a:pt x="84678" y="31305"/>
                  </a:cubicBezTo>
                  <a:lnTo>
                    <a:pt x="84678" y="454692"/>
                  </a:lnTo>
                  <a:cubicBezTo>
                    <a:pt x="84678" y="472103"/>
                    <a:pt x="98794" y="486219"/>
                    <a:pt x="116205" y="486219"/>
                  </a:cubicBezTo>
                  <a:close/>
                </a:path>
              </a:pathLst>
            </a:custGeom>
            <a:solidFill>
              <a:srgbClr val="000000">
                <a:alpha val="86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76" name="Picture 75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83042D32-7BD1-44B4-9B8D-245E7344EA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85" b="94149" l="9985" r="89998">
                        <a14:foregroundMark x1="43024" y1="25438" x2="40840" y2="33206"/>
                        <a14:foregroundMark x1="53359" y1="24621" x2="54442" y2="32922"/>
                        <a14:foregroundMark x1="54442" y1="32922" x2="54442" y2="32922"/>
                        <a14:foregroundMark x1="40840" y1="27205" x2="40840" y2="27205"/>
                        <a14:foregroundMark x1="42607" y1="26538" x2="41107" y2="32522"/>
                        <a14:foregroundMark x1="55126" y1="26938" x2="55676" y2="30755"/>
                        <a14:foregroundMark x1="36206" y1="51292" x2="43291" y2="50075"/>
                        <a14:foregroundMark x1="43291" y1="50075" x2="43291" y2="50075"/>
                        <a14:foregroundMark x1="40423" y1="26804" x2="38940" y2="31839"/>
                        <a14:foregroundMark x1="46691" y1="33606" x2="48591" y2="35639"/>
                        <a14:foregroundMark x1="48591" y1="50075" x2="48325" y2="54292"/>
                        <a14:foregroundMark x1="48812" y1="92124" x2="55093" y2="94149"/>
                        <a14:foregroundMark x1="47095" y1="91571" x2="48104" y2="91896"/>
                        <a14:foregroundMark x1="39890" y1="89248" x2="46676" y2="91436"/>
                        <a14:foregroundMark x1="55093" y1="94149" x2="55393" y2="94149"/>
                        <a14:backgroundMark x1="47775" y1="91699" x2="47908" y2="92782"/>
                        <a14:backgroundMark x1="48458" y1="91432" x2="48458" y2="92932"/>
                        <a14:backgroundMark x1="46691" y1="91432" x2="47091" y2="92932"/>
                        <a14:backgroundMark x1="55393" y1="93882" x2="55393" y2="9388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4084" y="1070892"/>
            <a:ext cx="6192096" cy="619209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9482524-F856-427D-94B1-E986A67894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99701" y="2615824"/>
            <a:ext cx="7370703" cy="3267739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CẤM BUÔN BÁN, CẤM REUP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0"/>
            <a:ext cx="24384000" cy="6861224"/>
            <a:chOff x="-19812000" y="145032"/>
            <a:chExt cx="24384000" cy="6861224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19812000" y="145032"/>
              <a:ext cx="12192000" cy="6861224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7620000" y="145032"/>
              <a:ext cx="12192000" cy="6858000"/>
            </a:xfrm>
            <a:prstGeom prst="rect">
              <a:avLst/>
            </a:prstGeom>
          </p:spPr>
        </p:pic>
      </p:grpSp>
      <p:pic>
        <p:nvPicPr>
          <p:cNvPr id="10" name="CẤM BUÔN BÁN, CẤM REUP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84127" y="4129570"/>
            <a:ext cx="3524192" cy="163264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D654436-AD3C-4D70-B010-98DAD0B8BA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8939" y="3140710"/>
            <a:ext cx="1652159" cy="254834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8636D2B-46FE-451F-8DEA-C69E1A259838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9ADBF9"/>
              </a:clrFrom>
              <a:clrTo>
                <a:srgbClr val="9ADB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82910" y="3050608"/>
            <a:ext cx="1573620" cy="269964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04BF3F7-FA32-405E-899F-E1174250F72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53574" y="3140710"/>
            <a:ext cx="1621677" cy="2621507"/>
          </a:xfrm>
          <a:prstGeom prst="rect">
            <a:avLst/>
          </a:prstGeom>
        </p:spPr>
      </p:pic>
      <p:pic>
        <p:nvPicPr>
          <p:cNvPr id="5124" name="ĐC SHARE MIỄN PHÍ BỞI NK POWERSKILLS" descr="Download Software Development Services - Covent Garden PNG Image ...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851" y="1346782"/>
            <a:ext cx="2082218" cy="2082218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01981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7037E-6 L -1 3.7037E-6 " pathEditMode="relative" rAng="0" ptsTypes="AA">
                                      <p:cBhvr>
                                        <p:cTn id="25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4.81481E-6 L -1 -4.81481E-6 " pathEditMode="relative" rAng="0" ptsTypes="AA">
                                      <p:cBhvr>
                                        <p:cTn id="27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0"/>
            <a:ext cx="24384000" cy="6858000"/>
            <a:chOff x="-19812000" y="174529"/>
            <a:chExt cx="24384000" cy="6858000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19812000" y="174529"/>
              <a:ext cx="12192000" cy="6858000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7620000" y="174529"/>
              <a:ext cx="12192000" cy="6858000"/>
            </a:xfrm>
            <a:prstGeom prst="rect">
              <a:avLst/>
            </a:prstGeom>
          </p:spPr>
        </p:pic>
      </p:grpSp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4545" y="4166631"/>
            <a:ext cx="3524192" cy="1632647"/>
          </a:xfrm>
          <a:prstGeom prst="rect">
            <a:avLst/>
          </a:prstGeom>
        </p:spPr>
      </p:pic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5983" y="2793557"/>
            <a:ext cx="4004306" cy="3163824"/>
          </a:xfrm>
          <a:prstGeom prst="rect">
            <a:avLst/>
          </a:prstGeom>
        </p:spPr>
      </p:pic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033BC124-B8D0-41C2-8EB6-EA1CE85AF9DD}"/>
              </a:ext>
            </a:extLst>
          </p:cNvPr>
          <p:cNvSpPr/>
          <p:nvPr/>
        </p:nvSpPr>
        <p:spPr>
          <a:xfrm>
            <a:off x="65430" y="73295"/>
            <a:ext cx="5582199" cy="2397780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6" name="06 NK PowerSkills">
            <a:extLst>
              <a:ext uri="{FF2B5EF4-FFF2-40B4-BE49-F238E27FC236}">
                <a16:creationId xmlns:a16="http://schemas.microsoft.com/office/drawing/2014/main" id="{1F061A00-EEE1-426E-A43F-DD7AE62B4BEF}"/>
              </a:ext>
            </a:extLst>
          </p:cNvPr>
          <p:cNvSpPr txBox="1"/>
          <p:nvPr/>
        </p:nvSpPr>
        <p:spPr>
          <a:xfrm>
            <a:off x="214604" y="233714"/>
            <a:ext cx="48150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+ 2 = ?</a:t>
            </a:r>
          </a:p>
        </p:txBody>
      </p:sp>
      <p:sp>
        <p:nvSpPr>
          <p:cNvPr id="37" name="Đúng">
            <a:extLst>
              <a:ext uri="{FF2B5EF4-FFF2-40B4-BE49-F238E27FC236}">
                <a16:creationId xmlns:a16="http://schemas.microsoft.com/office/drawing/2014/main" id="{A84D7174-B6C6-4774-B0B7-2BF58A89415B}"/>
              </a:ext>
            </a:extLst>
          </p:cNvPr>
          <p:cNvSpPr/>
          <p:nvPr/>
        </p:nvSpPr>
        <p:spPr>
          <a:xfrm>
            <a:off x="8801539" y="1349608"/>
            <a:ext cx="3110864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8" name="Sai 2">
            <a:extLst>
              <a:ext uri="{FF2B5EF4-FFF2-40B4-BE49-F238E27FC236}">
                <a16:creationId xmlns:a16="http://schemas.microsoft.com/office/drawing/2014/main" id="{C8B0173B-6326-4D55-968C-687F64A45DE4}"/>
              </a:ext>
            </a:extLst>
          </p:cNvPr>
          <p:cNvSpPr/>
          <p:nvPr/>
        </p:nvSpPr>
        <p:spPr>
          <a:xfrm>
            <a:off x="5706631" y="1328563"/>
            <a:ext cx="3023021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39" name="Sai 1">
            <a:extLst>
              <a:ext uri="{FF2B5EF4-FFF2-40B4-BE49-F238E27FC236}">
                <a16:creationId xmlns:a16="http://schemas.microsoft.com/office/drawing/2014/main" id="{968F9521-E7E1-4B2B-8621-8FB51539901A}"/>
              </a:ext>
            </a:extLst>
          </p:cNvPr>
          <p:cNvSpPr/>
          <p:nvPr/>
        </p:nvSpPr>
        <p:spPr>
          <a:xfrm>
            <a:off x="5692756" y="127495"/>
            <a:ext cx="3036896" cy="1108835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40" name="Sai 3">
            <a:extLst>
              <a:ext uri="{FF2B5EF4-FFF2-40B4-BE49-F238E27FC236}">
                <a16:creationId xmlns:a16="http://schemas.microsoft.com/office/drawing/2014/main" id="{888A14F1-8CAE-47CF-99E7-0C98AB635B28}"/>
              </a:ext>
            </a:extLst>
          </p:cNvPr>
          <p:cNvSpPr/>
          <p:nvPr/>
        </p:nvSpPr>
        <p:spPr>
          <a:xfrm>
            <a:off x="8805213" y="148542"/>
            <a:ext cx="3072496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</a:t>
            </a:r>
          </a:p>
        </p:txBody>
      </p:sp>
      <p:pic>
        <p:nvPicPr>
          <p:cNvPr id="41" name="Picture 4" descr="Káº¿t quáº£ hÃ¬nh áº£nh cho right icon">
            <a:extLst>
              <a:ext uri="{FF2B5EF4-FFF2-40B4-BE49-F238E27FC236}">
                <a16:creationId xmlns:a16="http://schemas.microsoft.com/office/drawing/2014/main" id="{66F070A3-477D-4E95-8D58-D4FD230314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3599" y="173823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6" descr="Káº¿t quáº£ hÃ¬nh áº£nh cho wrong icon">
            <a:extLst>
              <a:ext uri="{FF2B5EF4-FFF2-40B4-BE49-F238E27FC236}">
                <a16:creationId xmlns:a16="http://schemas.microsoft.com/office/drawing/2014/main" id="{7B585F90-1666-4A79-8A2C-F17E749B5C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3599" y="68191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6" descr="Káº¿t quáº£ hÃ¬nh áº£nh cho wrong icon">
            <a:extLst>
              <a:ext uri="{FF2B5EF4-FFF2-40B4-BE49-F238E27FC236}">
                <a16:creationId xmlns:a16="http://schemas.microsoft.com/office/drawing/2014/main" id="{885356AF-F5C0-42B9-A0C0-8088F38AEA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0564" y="56465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6" descr="Káº¿t quáº£ hÃ¬nh áº£nh cho wrong icon">
            <a:extLst>
              <a:ext uri="{FF2B5EF4-FFF2-40B4-BE49-F238E27FC236}">
                <a16:creationId xmlns:a16="http://schemas.microsoft.com/office/drawing/2014/main" id="{59738515-B996-4DFC-B8C5-51D8F25BFC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0564" y="173413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01 NK PowerSkills">
            <a:extLst>
              <a:ext uri="{FF2B5EF4-FFF2-40B4-BE49-F238E27FC236}">
                <a16:creationId xmlns:a16="http://schemas.microsoft.com/office/drawing/2014/main" id="{C29D1B06-004F-4A15-AD26-82B18D617B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222969" y="2654257"/>
            <a:ext cx="2977886" cy="2930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7E693D08-94F0-4B9D-84FD-6DC697EE273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8939" y="3140710"/>
            <a:ext cx="1652159" cy="2548349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45FE3D51-C38D-4684-8C34-CABA3BCA4BA6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9ADBF9"/>
              </a:clrFrom>
              <a:clrTo>
                <a:srgbClr val="9ADB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82910" y="3050608"/>
            <a:ext cx="1573620" cy="2699644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9CBCA6CF-ABB4-462D-9FC7-0F476D9DAE3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53574" y="3140710"/>
            <a:ext cx="1621677" cy="2621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58864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1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4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3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1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8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30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68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0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300"/>
                            </p:stCondLst>
                            <p:childTnLst>
                              <p:par>
                                <p:cTn id="77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85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8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300"/>
                            </p:stCondLst>
                            <p:childTnLst>
                              <p:par>
                                <p:cTn id="94" presetID="14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800"/>
                            </p:stCondLst>
                            <p:childTnLst>
                              <p:par>
                                <p:cTn id="128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129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3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96296E-6 L -1 -2.96296E-6 " pathEditMode="relative" rAng="0" ptsTypes="AA">
                                      <p:cBhvr>
                                        <p:cTn id="131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5" grpId="0" animBg="1"/>
      <p:bldP spid="35" grpId="1" animBg="1"/>
      <p:bldP spid="36" grpId="0"/>
      <p:bldP spid="36" grpId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0"/>
            <a:ext cx="24384000" cy="6858000"/>
            <a:chOff x="-19812000" y="174529"/>
            <a:chExt cx="24384000" cy="6858000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9812000" y="174529"/>
              <a:ext cx="12192000" cy="6858000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7620000" y="174529"/>
              <a:ext cx="12192000" cy="6858000"/>
            </a:xfrm>
            <a:prstGeom prst="rect">
              <a:avLst/>
            </a:prstGeom>
          </p:spPr>
        </p:pic>
      </p:grpSp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95475" y="2793557"/>
            <a:ext cx="4003758" cy="3163824"/>
          </a:xfrm>
          <a:prstGeom prst="rect">
            <a:avLst/>
          </a:prstGeom>
        </p:spPr>
      </p:pic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419359" y="4766960"/>
            <a:ext cx="5054582" cy="1005891"/>
          </a:xfrm>
          <a:prstGeom prst="rect">
            <a:avLst/>
          </a:prstGeom>
        </p:spPr>
      </p:pic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033BC124-B8D0-41C2-8EB6-EA1CE85AF9DD}"/>
              </a:ext>
            </a:extLst>
          </p:cNvPr>
          <p:cNvSpPr/>
          <p:nvPr/>
        </p:nvSpPr>
        <p:spPr>
          <a:xfrm>
            <a:off x="65430" y="73295"/>
            <a:ext cx="5582199" cy="2397780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6" name="06 NK PowerSkills">
            <a:extLst>
              <a:ext uri="{FF2B5EF4-FFF2-40B4-BE49-F238E27FC236}">
                <a16:creationId xmlns:a16="http://schemas.microsoft.com/office/drawing/2014/main" id="{1F061A00-EEE1-426E-A43F-DD7AE62B4BEF}"/>
              </a:ext>
            </a:extLst>
          </p:cNvPr>
          <p:cNvSpPr txBox="1"/>
          <p:nvPr/>
        </p:nvSpPr>
        <p:spPr>
          <a:xfrm>
            <a:off x="290124" y="553750"/>
            <a:ext cx="48821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+ 2 + 2 = ?</a:t>
            </a:r>
          </a:p>
        </p:txBody>
      </p:sp>
      <p:sp>
        <p:nvSpPr>
          <p:cNvPr id="37" name="Đúng">
            <a:extLst>
              <a:ext uri="{FF2B5EF4-FFF2-40B4-BE49-F238E27FC236}">
                <a16:creationId xmlns:a16="http://schemas.microsoft.com/office/drawing/2014/main" id="{A84D7174-B6C6-4774-B0B7-2BF58A89415B}"/>
              </a:ext>
            </a:extLst>
          </p:cNvPr>
          <p:cNvSpPr/>
          <p:nvPr/>
        </p:nvSpPr>
        <p:spPr>
          <a:xfrm>
            <a:off x="8813153" y="94340"/>
            <a:ext cx="3110864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38" name="Sai 2">
            <a:extLst>
              <a:ext uri="{FF2B5EF4-FFF2-40B4-BE49-F238E27FC236}">
                <a16:creationId xmlns:a16="http://schemas.microsoft.com/office/drawing/2014/main" id="{C8B0173B-6326-4D55-968C-687F64A45DE4}"/>
              </a:ext>
            </a:extLst>
          </p:cNvPr>
          <p:cNvSpPr/>
          <p:nvPr/>
        </p:nvSpPr>
        <p:spPr>
          <a:xfrm>
            <a:off x="5718245" y="73295"/>
            <a:ext cx="3023021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9" name="Sai 1">
            <a:extLst>
              <a:ext uri="{FF2B5EF4-FFF2-40B4-BE49-F238E27FC236}">
                <a16:creationId xmlns:a16="http://schemas.microsoft.com/office/drawing/2014/main" id="{968F9521-E7E1-4B2B-8621-8FB51539901A}"/>
              </a:ext>
            </a:extLst>
          </p:cNvPr>
          <p:cNvSpPr/>
          <p:nvPr/>
        </p:nvSpPr>
        <p:spPr>
          <a:xfrm>
            <a:off x="5718245" y="1289321"/>
            <a:ext cx="3036896" cy="1108835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40" name="Sai 3">
            <a:extLst>
              <a:ext uri="{FF2B5EF4-FFF2-40B4-BE49-F238E27FC236}">
                <a16:creationId xmlns:a16="http://schemas.microsoft.com/office/drawing/2014/main" id="{888A14F1-8CAE-47CF-99E7-0C98AB635B28}"/>
              </a:ext>
            </a:extLst>
          </p:cNvPr>
          <p:cNvSpPr/>
          <p:nvPr/>
        </p:nvSpPr>
        <p:spPr>
          <a:xfrm>
            <a:off x="8830702" y="1310368"/>
            <a:ext cx="3072496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</a:t>
            </a:r>
          </a:p>
        </p:txBody>
      </p:sp>
      <p:pic>
        <p:nvPicPr>
          <p:cNvPr id="41" name="Picture 4" descr="Káº¿t quáº£ hÃ¬nh áº£nh cho right icon">
            <a:extLst>
              <a:ext uri="{FF2B5EF4-FFF2-40B4-BE49-F238E27FC236}">
                <a16:creationId xmlns:a16="http://schemas.microsoft.com/office/drawing/2014/main" id="{66F070A3-477D-4E95-8D58-D4FD230314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5213" y="48296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6" descr="Káº¿t quáº£ hÃ¬nh áº£nh cho wrong icon">
            <a:extLst>
              <a:ext uri="{FF2B5EF4-FFF2-40B4-BE49-F238E27FC236}">
                <a16:creationId xmlns:a16="http://schemas.microsoft.com/office/drawing/2014/main" id="{7B585F90-1666-4A79-8A2C-F17E749B5C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9088" y="184373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6" descr="Káº¿t quáº£ hÃ¬nh áº£nh cho wrong icon">
            <a:extLst>
              <a:ext uri="{FF2B5EF4-FFF2-40B4-BE49-F238E27FC236}">
                <a16:creationId xmlns:a16="http://schemas.microsoft.com/office/drawing/2014/main" id="{885356AF-F5C0-42B9-A0C0-8088F38AEA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6053" y="172647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6" descr="Káº¿t quáº£ hÃ¬nh áº£nh cho wrong icon">
            <a:extLst>
              <a:ext uri="{FF2B5EF4-FFF2-40B4-BE49-F238E27FC236}">
                <a16:creationId xmlns:a16="http://schemas.microsoft.com/office/drawing/2014/main" id="{59738515-B996-4DFC-B8C5-51D8F25BFC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2178" y="47886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01 NK PowerSkills">
            <a:extLst>
              <a:ext uri="{FF2B5EF4-FFF2-40B4-BE49-F238E27FC236}">
                <a16:creationId xmlns:a16="http://schemas.microsoft.com/office/drawing/2014/main" id="{C29D1B06-004F-4A15-AD26-82B18D617B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248715" y="478868"/>
            <a:ext cx="2977886" cy="2930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7E693D08-94F0-4B9D-84FD-6DC697EE273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8939" y="3140710"/>
            <a:ext cx="1652159" cy="2548349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45FE3D51-C38D-4684-8C34-CABA3BCA4BA6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9ADBF9"/>
              </a:clrFrom>
              <a:clrTo>
                <a:srgbClr val="9ADB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82910" y="3050608"/>
            <a:ext cx="1573620" cy="2699644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9CBCA6CF-ABB4-462D-9FC7-0F476D9DAE3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53574" y="3140710"/>
            <a:ext cx="1621677" cy="2621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47714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1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4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3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1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8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30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68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0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300"/>
                            </p:stCondLst>
                            <p:childTnLst>
                              <p:par>
                                <p:cTn id="77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85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8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300"/>
                            </p:stCondLst>
                            <p:childTnLst>
                              <p:par>
                                <p:cTn id="94" presetID="14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800"/>
                            </p:stCondLst>
                            <p:childTnLst>
                              <p:par>
                                <p:cTn id="128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129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3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2.96296E-6 L -1 2.96296E-6 " pathEditMode="relative" rAng="0" ptsTypes="AA">
                                      <p:cBhvr>
                                        <p:cTn id="131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5" grpId="0" animBg="1"/>
      <p:bldP spid="35" grpId="1" animBg="1"/>
      <p:bldP spid="36" grpId="0"/>
      <p:bldP spid="36" grpId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0"/>
            <a:ext cx="24384000" cy="6858000"/>
            <a:chOff x="-19812000" y="174529"/>
            <a:chExt cx="24384000" cy="6858000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19812000" y="174529"/>
              <a:ext cx="12192000" cy="6858000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7620000" y="174529"/>
              <a:ext cx="12192000" cy="6858000"/>
            </a:xfrm>
            <a:prstGeom prst="rect">
              <a:avLst/>
            </a:prstGeom>
          </p:spPr>
        </p:pic>
      </p:grpSp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84270" y="4756377"/>
            <a:ext cx="5054330" cy="1005840"/>
          </a:xfrm>
          <a:prstGeom prst="rect">
            <a:avLst/>
          </a:prstGeom>
        </p:spPr>
      </p:pic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372802" y="4052283"/>
            <a:ext cx="3543283" cy="1636776"/>
          </a:xfrm>
          <a:prstGeom prst="rect">
            <a:avLst/>
          </a:prstGeom>
        </p:spPr>
      </p:pic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033BC124-B8D0-41C2-8EB6-EA1CE85AF9DD}"/>
              </a:ext>
            </a:extLst>
          </p:cNvPr>
          <p:cNvSpPr/>
          <p:nvPr/>
        </p:nvSpPr>
        <p:spPr>
          <a:xfrm>
            <a:off x="65430" y="73295"/>
            <a:ext cx="5582199" cy="2397780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6" name="06 NK PowerSkills">
            <a:extLst>
              <a:ext uri="{FF2B5EF4-FFF2-40B4-BE49-F238E27FC236}">
                <a16:creationId xmlns:a16="http://schemas.microsoft.com/office/drawing/2014/main" id="{1F061A00-EEE1-426E-A43F-DD7AE62B4BEF}"/>
              </a:ext>
            </a:extLst>
          </p:cNvPr>
          <p:cNvSpPr txBox="1"/>
          <p:nvPr/>
        </p:nvSpPr>
        <p:spPr>
          <a:xfrm>
            <a:off x="578288" y="481020"/>
            <a:ext cx="44468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+ 2 + 2 +</a:t>
            </a:r>
            <a:r>
              <a:rPr kumimoji="0" lang="en-US" sz="48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 = ?</a:t>
            </a:r>
            <a:endParaRPr kumimoji="0" lang="en-US" sz="4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7" name="Đúng">
            <a:extLst>
              <a:ext uri="{FF2B5EF4-FFF2-40B4-BE49-F238E27FC236}">
                <a16:creationId xmlns:a16="http://schemas.microsoft.com/office/drawing/2014/main" id="{A84D7174-B6C6-4774-B0B7-2BF58A89415B}"/>
              </a:ext>
            </a:extLst>
          </p:cNvPr>
          <p:cNvSpPr/>
          <p:nvPr/>
        </p:nvSpPr>
        <p:spPr>
          <a:xfrm>
            <a:off x="5713059" y="1366900"/>
            <a:ext cx="3110864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38" name="Sai 2">
            <a:extLst>
              <a:ext uri="{FF2B5EF4-FFF2-40B4-BE49-F238E27FC236}">
                <a16:creationId xmlns:a16="http://schemas.microsoft.com/office/drawing/2014/main" id="{C8B0173B-6326-4D55-968C-687F64A45DE4}"/>
              </a:ext>
            </a:extLst>
          </p:cNvPr>
          <p:cNvSpPr/>
          <p:nvPr/>
        </p:nvSpPr>
        <p:spPr>
          <a:xfrm>
            <a:off x="8863287" y="1366902"/>
            <a:ext cx="3023021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9" name="Sai 1">
            <a:extLst>
              <a:ext uri="{FF2B5EF4-FFF2-40B4-BE49-F238E27FC236}">
                <a16:creationId xmlns:a16="http://schemas.microsoft.com/office/drawing/2014/main" id="{968F9521-E7E1-4B2B-8621-8FB51539901A}"/>
              </a:ext>
            </a:extLst>
          </p:cNvPr>
          <p:cNvSpPr/>
          <p:nvPr/>
        </p:nvSpPr>
        <p:spPr>
          <a:xfrm>
            <a:off x="8849412" y="165834"/>
            <a:ext cx="3036896" cy="1108835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40" name="Sai 3">
            <a:extLst>
              <a:ext uri="{FF2B5EF4-FFF2-40B4-BE49-F238E27FC236}">
                <a16:creationId xmlns:a16="http://schemas.microsoft.com/office/drawing/2014/main" id="{888A14F1-8CAE-47CF-99E7-0C98AB635B28}"/>
              </a:ext>
            </a:extLst>
          </p:cNvPr>
          <p:cNvSpPr/>
          <p:nvPr/>
        </p:nvSpPr>
        <p:spPr>
          <a:xfrm>
            <a:off x="5716733" y="165834"/>
            <a:ext cx="3072496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</a:p>
        </p:txBody>
      </p:sp>
      <p:pic>
        <p:nvPicPr>
          <p:cNvPr id="41" name="Picture 4" descr="Káº¿t quáº£ hÃ¬nh áº£nh cho right icon">
            <a:extLst>
              <a:ext uri="{FF2B5EF4-FFF2-40B4-BE49-F238E27FC236}">
                <a16:creationId xmlns:a16="http://schemas.microsoft.com/office/drawing/2014/main" id="{66F070A3-477D-4E95-8D58-D4FD230314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5119" y="175552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6" descr="Káº¿t quáº£ hÃ¬nh áº£nh cho wrong icon">
            <a:extLst>
              <a:ext uri="{FF2B5EF4-FFF2-40B4-BE49-F238E27FC236}">
                <a16:creationId xmlns:a16="http://schemas.microsoft.com/office/drawing/2014/main" id="{7B585F90-1666-4A79-8A2C-F17E749B5C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5119" y="69920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6" descr="Káº¿t quáº£ hÃ¬nh áº£nh cho wrong icon">
            <a:extLst>
              <a:ext uri="{FF2B5EF4-FFF2-40B4-BE49-F238E27FC236}">
                <a16:creationId xmlns:a16="http://schemas.microsoft.com/office/drawing/2014/main" id="{885356AF-F5C0-42B9-A0C0-8088F38AEA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7220" y="60299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6" descr="Káº¿t quáº£ hÃ¬nh áº£nh cho wrong icon">
            <a:extLst>
              <a:ext uri="{FF2B5EF4-FFF2-40B4-BE49-F238E27FC236}">
                <a16:creationId xmlns:a16="http://schemas.microsoft.com/office/drawing/2014/main" id="{59738515-B996-4DFC-B8C5-51D8F25BFC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7220" y="1772475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01 NK PowerSkills">
            <a:extLst>
              <a:ext uri="{FF2B5EF4-FFF2-40B4-BE49-F238E27FC236}">
                <a16:creationId xmlns:a16="http://schemas.microsoft.com/office/drawing/2014/main" id="{C29D1B06-004F-4A15-AD26-82B18D617B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955226" y="2433941"/>
            <a:ext cx="2977886" cy="2930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7E693D08-94F0-4B9D-84FD-6DC697EE273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8939" y="3140710"/>
            <a:ext cx="1652159" cy="2548349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45FE3D51-C38D-4684-8C34-CABA3BCA4BA6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9ADBF9"/>
              </a:clrFrom>
              <a:clrTo>
                <a:srgbClr val="9ADB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82910" y="3050608"/>
            <a:ext cx="1573620" cy="2699644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9CBCA6CF-ABB4-462D-9FC7-0F476D9DAE3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53574" y="3140710"/>
            <a:ext cx="1621677" cy="2621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8298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1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4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3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1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8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30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68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0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300"/>
                            </p:stCondLst>
                            <p:childTnLst>
                              <p:par>
                                <p:cTn id="77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85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8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300"/>
                            </p:stCondLst>
                            <p:childTnLst>
                              <p:par>
                                <p:cTn id="94" presetID="14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800"/>
                            </p:stCondLst>
                            <p:childTnLst>
                              <p:par>
                                <p:cTn id="128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129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3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4.81481E-6 L -1 4.81481E-6 " pathEditMode="relative" rAng="0" ptsTypes="AA">
                                      <p:cBhvr>
                                        <p:cTn id="131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5" grpId="0" animBg="1"/>
      <p:bldP spid="35" grpId="1" animBg="1"/>
      <p:bldP spid="36" grpId="0"/>
      <p:bldP spid="36" grpId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0"/>
            <a:ext cx="24384000" cy="6858000"/>
            <a:chOff x="-19812000" y="174529"/>
            <a:chExt cx="24384000" cy="6858000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9812000" y="174529"/>
              <a:ext cx="12192000" cy="6858000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7620000" y="174529"/>
              <a:ext cx="12192000" cy="6858000"/>
            </a:xfrm>
            <a:prstGeom prst="rect">
              <a:avLst/>
            </a:prstGeom>
          </p:spPr>
        </p:pic>
      </p:grpSp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665" y="4071885"/>
            <a:ext cx="3524192" cy="1632647"/>
          </a:xfrm>
          <a:prstGeom prst="rect">
            <a:avLst/>
          </a:prstGeom>
        </p:spPr>
      </p:pic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5983" y="2793557"/>
            <a:ext cx="4004306" cy="3163824"/>
          </a:xfrm>
          <a:prstGeom prst="rect">
            <a:avLst/>
          </a:prstGeom>
        </p:spPr>
      </p:pic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033BC124-B8D0-41C2-8EB6-EA1CE85AF9DD}"/>
              </a:ext>
            </a:extLst>
          </p:cNvPr>
          <p:cNvSpPr/>
          <p:nvPr/>
        </p:nvSpPr>
        <p:spPr>
          <a:xfrm>
            <a:off x="65430" y="73295"/>
            <a:ext cx="5582199" cy="2397780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6" name="06 NK PowerSkills">
            <a:extLst>
              <a:ext uri="{FF2B5EF4-FFF2-40B4-BE49-F238E27FC236}">
                <a16:creationId xmlns:a16="http://schemas.microsoft.com/office/drawing/2014/main" id="{1F061A00-EEE1-426E-A43F-DD7AE62B4BEF}"/>
              </a:ext>
            </a:extLst>
          </p:cNvPr>
          <p:cNvSpPr txBox="1"/>
          <p:nvPr/>
        </p:nvSpPr>
        <p:spPr>
          <a:xfrm>
            <a:off x="214604" y="233714"/>
            <a:ext cx="540496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+ 2 + 2 + 2 + 2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= ?</a:t>
            </a:r>
          </a:p>
        </p:txBody>
      </p:sp>
      <p:sp>
        <p:nvSpPr>
          <p:cNvPr id="37" name="Đúng">
            <a:extLst>
              <a:ext uri="{FF2B5EF4-FFF2-40B4-BE49-F238E27FC236}">
                <a16:creationId xmlns:a16="http://schemas.microsoft.com/office/drawing/2014/main" id="{A84D7174-B6C6-4774-B0B7-2BF58A89415B}"/>
              </a:ext>
            </a:extLst>
          </p:cNvPr>
          <p:cNvSpPr/>
          <p:nvPr/>
        </p:nvSpPr>
        <p:spPr>
          <a:xfrm>
            <a:off x="5713059" y="148542"/>
            <a:ext cx="3016593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8" name="Sai 2">
            <a:extLst>
              <a:ext uri="{FF2B5EF4-FFF2-40B4-BE49-F238E27FC236}">
                <a16:creationId xmlns:a16="http://schemas.microsoft.com/office/drawing/2014/main" id="{C8B0173B-6326-4D55-968C-687F64A45DE4}"/>
              </a:ext>
            </a:extLst>
          </p:cNvPr>
          <p:cNvSpPr/>
          <p:nvPr/>
        </p:nvSpPr>
        <p:spPr>
          <a:xfrm>
            <a:off x="5706631" y="1328563"/>
            <a:ext cx="3023021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39" name="Sai 1">
            <a:extLst>
              <a:ext uri="{FF2B5EF4-FFF2-40B4-BE49-F238E27FC236}">
                <a16:creationId xmlns:a16="http://schemas.microsoft.com/office/drawing/2014/main" id="{968F9521-E7E1-4B2B-8621-8FB51539901A}"/>
              </a:ext>
            </a:extLst>
          </p:cNvPr>
          <p:cNvSpPr/>
          <p:nvPr/>
        </p:nvSpPr>
        <p:spPr>
          <a:xfrm>
            <a:off x="8816711" y="1328562"/>
            <a:ext cx="3036896" cy="1108835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0" name="Sai 3">
            <a:extLst>
              <a:ext uri="{FF2B5EF4-FFF2-40B4-BE49-F238E27FC236}">
                <a16:creationId xmlns:a16="http://schemas.microsoft.com/office/drawing/2014/main" id="{888A14F1-8CAE-47CF-99E7-0C98AB635B28}"/>
              </a:ext>
            </a:extLst>
          </p:cNvPr>
          <p:cNvSpPr/>
          <p:nvPr/>
        </p:nvSpPr>
        <p:spPr>
          <a:xfrm>
            <a:off x="8805213" y="148542"/>
            <a:ext cx="3072496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</a:p>
        </p:txBody>
      </p:sp>
      <p:pic>
        <p:nvPicPr>
          <p:cNvPr id="41" name="Picture 4" descr="Káº¿t quáº£ hÃ¬nh áº£nh cho right icon">
            <a:extLst>
              <a:ext uri="{FF2B5EF4-FFF2-40B4-BE49-F238E27FC236}">
                <a16:creationId xmlns:a16="http://schemas.microsoft.com/office/drawing/2014/main" id="{66F070A3-477D-4E95-8D58-D4FD230314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5119" y="537170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6" descr="Káº¿t quáº£ hÃ¬nh áº£nh cho wrong icon">
            <a:extLst>
              <a:ext uri="{FF2B5EF4-FFF2-40B4-BE49-F238E27FC236}">
                <a16:creationId xmlns:a16="http://schemas.microsoft.com/office/drawing/2014/main" id="{7B585F90-1666-4A79-8A2C-F17E749B5C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3599" y="68191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6" descr="Káº¿t quáº£ hÃ¬nh áº£nh cho wrong icon">
            <a:extLst>
              <a:ext uri="{FF2B5EF4-FFF2-40B4-BE49-F238E27FC236}">
                <a16:creationId xmlns:a16="http://schemas.microsoft.com/office/drawing/2014/main" id="{885356AF-F5C0-42B9-A0C0-8088F38AEA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3599" y="188898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6" descr="Káº¿t quáº£ hÃ¬nh áº£nh cho wrong icon">
            <a:extLst>
              <a:ext uri="{FF2B5EF4-FFF2-40B4-BE49-F238E27FC236}">
                <a16:creationId xmlns:a16="http://schemas.microsoft.com/office/drawing/2014/main" id="{59738515-B996-4DFC-B8C5-51D8F25BFC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0564" y="173413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01 NK PowerSkills">
            <a:extLst>
              <a:ext uri="{FF2B5EF4-FFF2-40B4-BE49-F238E27FC236}">
                <a16:creationId xmlns:a16="http://schemas.microsoft.com/office/drawing/2014/main" id="{C29D1B06-004F-4A15-AD26-82B18D617B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856134" y="1521414"/>
            <a:ext cx="2977886" cy="2930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7E693D08-94F0-4B9D-84FD-6DC697EE273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8939" y="3140710"/>
            <a:ext cx="1652159" cy="2548349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45FE3D51-C38D-4684-8C34-CABA3BCA4BA6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9ADBF9"/>
              </a:clrFrom>
              <a:clrTo>
                <a:srgbClr val="9ADB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82910" y="3050608"/>
            <a:ext cx="1573620" cy="2699644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9CBCA6CF-ABB4-462D-9FC7-0F476D9DAE3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53574" y="3140710"/>
            <a:ext cx="1621677" cy="2621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74108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1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4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3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1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8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30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68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0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300"/>
                            </p:stCondLst>
                            <p:childTnLst>
                              <p:par>
                                <p:cTn id="77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85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8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300"/>
                            </p:stCondLst>
                            <p:childTnLst>
                              <p:par>
                                <p:cTn id="94" presetID="14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800"/>
                            </p:stCondLst>
                            <p:childTnLst>
                              <p:par>
                                <p:cTn id="128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129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3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96296E-6 L -1 -2.96296E-6 " pathEditMode="relative" rAng="0" ptsTypes="AA">
                                      <p:cBhvr>
                                        <p:cTn id="131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5" grpId="0" animBg="1"/>
      <p:bldP spid="35" grpId="1" animBg="1"/>
      <p:bldP spid="36" grpId="0"/>
      <p:bldP spid="36" grpId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0"/>
            <a:ext cx="24384000" cy="6858000"/>
            <a:chOff x="-19812000" y="174529"/>
            <a:chExt cx="24384000" cy="6858000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19812000" y="174529"/>
              <a:ext cx="12192000" cy="6858000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7620000" y="176851"/>
              <a:ext cx="12192000" cy="6853355"/>
            </a:xfrm>
            <a:prstGeom prst="rect">
              <a:avLst/>
            </a:prstGeom>
          </p:spPr>
        </p:pic>
      </p:grpSp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7248" y="2912897"/>
            <a:ext cx="4003758" cy="3163824"/>
          </a:xfrm>
          <a:prstGeom prst="rect">
            <a:avLst/>
          </a:prstGeom>
        </p:spPr>
      </p:pic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033BC124-B8D0-41C2-8EB6-EA1CE85AF9DD}"/>
              </a:ext>
            </a:extLst>
          </p:cNvPr>
          <p:cNvSpPr/>
          <p:nvPr/>
        </p:nvSpPr>
        <p:spPr>
          <a:xfrm>
            <a:off x="65430" y="73295"/>
            <a:ext cx="5582199" cy="2397780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6" name="06 NK PowerSkills">
            <a:extLst>
              <a:ext uri="{FF2B5EF4-FFF2-40B4-BE49-F238E27FC236}">
                <a16:creationId xmlns:a16="http://schemas.microsoft.com/office/drawing/2014/main" id="{1F061A00-EEE1-426E-A43F-DD7AE62B4BEF}"/>
              </a:ext>
            </a:extLst>
          </p:cNvPr>
          <p:cNvSpPr txBox="1"/>
          <p:nvPr/>
        </p:nvSpPr>
        <p:spPr>
          <a:xfrm>
            <a:off x="214605" y="233714"/>
            <a:ext cx="519647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r>
              <a:rPr kumimoji="0" lang="en-US" sz="44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+ 2 + 2 + 2 + 2 + 2 = ?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7" name="Đúng">
            <a:extLst>
              <a:ext uri="{FF2B5EF4-FFF2-40B4-BE49-F238E27FC236}">
                <a16:creationId xmlns:a16="http://schemas.microsoft.com/office/drawing/2014/main" id="{A84D7174-B6C6-4774-B0B7-2BF58A89415B}"/>
              </a:ext>
            </a:extLst>
          </p:cNvPr>
          <p:cNvSpPr/>
          <p:nvPr/>
        </p:nvSpPr>
        <p:spPr>
          <a:xfrm>
            <a:off x="8801539" y="1349608"/>
            <a:ext cx="3110864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38" name="Sai 2">
            <a:extLst>
              <a:ext uri="{FF2B5EF4-FFF2-40B4-BE49-F238E27FC236}">
                <a16:creationId xmlns:a16="http://schemas.microsoft.com/office/drawing/2014/main" id="{C8B0173B-6326-4D55-968C-687F64A45DE4}"/>
              </a:ext>
            </a:extLst>
          </p:cNvPr>
          <p:cNvSpPr/>
          <p:nvPr/>
        </p:nvSpPr>
        <p:spPr>
          <a:xfrm>
            <a:off x="5706631" y="1328563"/>
            <a:ext cx="3023021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39" name="Sai 1">
            <a:extLst>
              <a:ext uri="{FF2B5EF4-FFF2-40B4-BE49-F238E27FC236}">
                <a16:creationId xmlns:a16="http://schemas.microsoft.com/office/drawing/2014/main" id="{968F9521-E7E1-4B2B-8621-8FB51539901A}"/>
              </a:ext>
            </a:extLst>
          </p:cNvPr>
          <p:cNvSpPr/>
          <p:nvPr/>
        </p:nvSpPr>
        <p:spPr>
          <a:xfrm>
            <a:off x="5692756" y="127495"/>
            <a:ext cx="3036896" cy="1108835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40" name="Sai 3">
            <a:extLst>
              <a:ext uri="{FF2B5EF4-FFF2-40B4-BE49-F238E27FC236}">
                <a16:creationId xmlns:a16="http://schemas.microsoft.com/office/drawing/2014/main" id="{888A14F1-8CAE-47CF-99E7-0C98AB635B28}"/>
              </a:ext>
            </a:extLst>
          </p:cNvPr>
          <p:cNvSpPr/>
          <p:nvPr/>
        </p:nvSpPr>
        <p:spPr>
          <a:xfrm>
            <a:off x="8805213" y="148542"/>
            <a:ext cx="3072496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14</a:t>
            </a:r>
          </a:p>
        </p:txBody>
      </p:sp>
      <p:pic>
        <p:nvPicPr>
          <p:cNvPr id="41" name="Picture 4" descr="Káº¿t quáº£ hÃ¬nh áº£nh cho right icon">
            <a:extLst>
              <a:ext uri="{FF2B5EF4-FFF2-40B4-BE49-F238E27FC236}">
                <a16:creationId xmlns:a16="http://schemas.microsoft.com/office/drawing/2014/main" id="{66F070A3-477D-4E95-8D58-D4FD230314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3599" y="173823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6" descr="Káº¿t quáº£ hÃ¬nh áº£nh cho wrong icon">
            <a:extLst>
              <a:ext uri="{FF2B5EF4-FFF2-40B4-BE49-F238E27FC236}">
                <a16:creationId xmlns:a16="http://schemas.microsoft.com/office/drawing/2014/main" id="{7B585F90-1666-4A79-8A2C-F17E749B5C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3599" y="68191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6" descr="Káº¿t quáº£ hÃ¬nh áº£nh cho wrong icon">
            <a:extLst>
              <a:ext uri="{FF2B5EF4-FFF2-40B4-BE49-F238E27FC236}">
                <a16:creationId xmlns:a16="http://schemas.microsoft.com/office/drawing/2014/main" id="{885356AF-F5C0-42B9-A0C0-8088F38AEA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0564" y="56465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6" descr="Káº¿t quáº£ hÃ¬nh áº£nh cho wrong icon">
            <a:extLst>
              <a:ext uri="{FF2B5EF4-FFF2-40B4-BE49-F238E27FC236}">
                <a16:creationId xmlns:a16="http://schemas.microsoft.com/office/drawing/2014/main" id="{59738515-B996-4DFC-B8C5-51D8F25BFC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0564" y="173413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01 NK PowerSkills">
            <a:extLst>
              <a:ext uri="{FF2B5EF4-FFF2-40B4-BE49-F238E27FC236}">
                <a16:creationId xmlns:a16="http://schemas.microsoft.com/office/drawing/2014/main" id="{C29D1B06-004F-4A15-AD26-82B18D617B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881844" y="681912"/>
            <a:ext cx="2977886" cy="2930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7E693D08-94F0-4B9D-84FD-6DC697EE273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8939" y="3140710"/>
            <a:ext cx="1652159" cy="2548349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45FE3D51-C38D-4684-8C34-CABA3BCA4BA6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9ADBF9"/>
              </a:clrFrom>
              <a:clrTo>
                <a:srgbClr val="9ADB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82910" y="3050608"/>
            <a:ext cx="1573620" cy="2699644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9CBCA6CF-ABB4-462D-9FC7-0F476D9DAE3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53574" y="3140710"/>
            <a:ext cx="1621677" cy="262150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E2C3E10-DD25-450F-A693-0196F799F99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18415" y="3025171"/>
            <a:ext cx="1993565" cy="255444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6B3C2CB-8588-4E5A-8307-63739CB303D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16925" y="2561779"/>
            <a:ext cx="1475360" cy="2426418"/>
          </a:xfrm>
          <a:prstGeom prst="rect">
            <a:avLst/>
          </a:prstGeom>
        </p:spPr>
      </p:pic>
      <p:pic>
        <p:nvPicPr>
          <p:cNvPr id="25" name="Picture 12" descr="Káº¿t quáº£ hÃ¬nh áº£nh cho win text gif">
            <a:extLst>
              <a:ext uri="{FF2B5EF4-FFF2-40B4-BE49-F238E27FC236}">
                <a16:creationId xmlns:a16="http://schemas.microsoft.com/office/drawing/2014/main" id="{27357AEF-8889-43D1-BCEF-F6B34BBBBDD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0434" y="73295"/>
            <a:ext cx="3626197" cy="3626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265425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1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8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300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5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8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300"/>
                            </p:stCondLst>
                            <p:childTnLst>
                              <p:par>
                                <p:cTn id="64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2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800"/>
                            </p:stCondLst>
                            <p:childTnLst>
                              <p:par>
                                <p:cTn id="7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300"/>
                            </p:stCondLst>
                            <p:childTnLst>
                              <p:par>
                                <p:cTn id="81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8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89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800"/>
                            </p:stCondLst>
                            <p:childTnLst>
                              <p:par>
                                <p:cTn id="9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300"/>
                            </p:stCondLst>
                            <p:childTnLst>
                              <p:par>
                                <p:cTn id="98" presetID="14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1800"/>
                            </p:stCondLst>
                            <p:childTnLst>
                              <p:par>
                                <p:cTn id="132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133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34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81481E-6 L -1 -4.81481E-6 " pathEditMode="relative" rAng="0" ptsTypes="AA">
                                      <p:cBhvr>
                                        <p:cTn id="135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36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2.96296E-6 L -1 -2.96296E-6 " pathEditMode="relative" rAng="0" ptsTypes="AA">
                                      <p:cBhvr>
                                        <p:cTn id="137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4800"/>
                            </p:stCondLst>
                            <p:childTnLst>
                              <p:par>
                                <p:cTn id="1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5" grpId="0" animBg="1"/>
      <p:bldP spid="35" grpId="1" animBg="1"/>
      <p:bldP spid="36" grpId="0"/>
      <p:bldP spid="36" grpId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ED731CB7-5627-403A-83F6-3C39A5A086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"/>
            <a:ext cx="12192000" cy="6857999"/>
          </a:xfrm>
          <a:prstGeom prst="rect">
            <a:avLst/>
          </a:prstGeom>
          <a:ln>
            <a:noFill/>
          </a:ln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9F0C4A66-50D3-48A4-A22F-79727AB893C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530" t="38990" r="14256" b="9293"/>
          <a:stretch/>
        </p:blipFill>
        <p:spPr>
          <a:xfrm>
            <a:off x="6165276" y="1388003"/>
            <a:ext cx="4572000" cy="4777275"/>
          </a:xfrm>
          <a:prstGeom prst="rect">
            <a:avLst/>
          </a:prstGeom>
        </p:spPr>
      </p:pic>
      <p:pic>
        <p:nvPicPr>
          <p:cNvPr id="12" name="Picture 11" descr="Logo, company name&#10;&#10;Description automatically generated">
            <a:extLst>
              <a:ext uri="{FF2B5EF4-FFF2-40B4-BE49-F238E27FC236}">
                <a16:creationId xmlns:a16="http://schemas.microsoft.com/office/drawing/2014/main" id="{375F0091-8A0A-17C4-B922-DE863FAC6C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2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37613" y="844145"/>
            <a:ext cx="1264065" cy="126406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F054C6D-AA6D-42E7-BA44-1C7CA90015B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57241" y="1460615"/>
            <a:ext cx="4822354" cy="3956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209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主题">
  <a:themeElements>
    <a:clrScheme name="自定义 9">
      <a:dk1>
        <a:srgbClr val="181818"/>
      </a:dk1>
      <a:lt1>
        <a:srgbClr val="FFFFFF"/>
      </a:lt1>
      <a:dk2>
        <a:srgbClr val="FFFFFF"/>
      </a:dk2>
      <a:lt2>
        <a:srgbClr val="F0F0F0"/>
      </a:lt2>
      <a:accent1>
        <a:srgbClr val="F33B48"/>
      </a:accent1>
      <a:accent2>
        <a:srgbClr val="FFC000"/>
      </a:accent2>
      <a:accent3>
        <a:srgbClr val="00BBD6"/>
      </a:accent3>
      <a:accent4>
        <a:srgbClr val="937862"/>
      </a:accent4>
      <a:accent5>
        <a:srgbClr val="B2D135"/>
      </a:accent5>
      <a:accent6>
        <a:srgbClr val="895881"/>
      </a:accent6>
      <a:hlink>
        <a:srgbClr val="F33B48"/>
      </a:hlink>
      <a:folHlink>
        <a:srgbClr val="BFBFBF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SlidesMania">
  <a:themeElements>
    <a:clrScheme name="Simple Light">
      <a:dk1>
        <a:srgbClr val="072162"/>
      </a:dk1>
      <a:lt1>
        <a:srgbClr val="FCD75E"/>
      </a:lt1>
      <a:dk2>
        <a:srgbClr val="171717"/>
      </a:dk2>
      <a:lt2>
        <a:srgbClr val="FFFFFF"/>
      </a:lt2>
      <a:accent1>
        <a:srgbClr val="1D69B4"/>
      </a:accent1>
      <a:accent2>
        <a:srgbClr val="F1C232"/>
      </a:accent2>
      <a:accent3>
        <a:srgbClr val="7CAA23"/>
      </a:accent3>
      <a:accent4>
        <a:srgbClr val="FF4824"/>
      </a:accent4>
      <a:accent5>
        <a:srgbClr val="4775E7"/>
      </a:accent5>
      <a:accent6>
        <a:srgbClr val="C830CC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Normal">
      <a:majorFont>
        <a:latin typeface="Arial"/>
        <a:ea typeface="思源黑体 CN Normal"/>
        <a:cs typeface=""/>
      </a:majorFont>
      <a:minorFont>
        <a:latin typeface="Arial"/>
        <a:ea typeface="思源黑体 CN Norm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5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Normal">
      <a:majorFont>
        <a:latin typeface="Arial"/>
        <a:ea typeface="思源黑体 CN Normal"/>
        <a:cs typeface=""/>
      </a:majorFont>
      <a:minorFont>
        <a:latin typeface="Arial"/>
        <a:ea typeface="思源黑体 CN Norm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3sraqdch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492</TotalTime>
  <Words>434</Words>
  <Application>Microsoft Office PowerPoint</Application>
  <PresentationFormat>Widescreen</PresentationFormat>
  <Paragraphs>129</Paragraphs>
  <Slides>21</Slides>
  <Notes>12</Notes>
  <HiddenSlides>0</HiddenSlides>
  <MMClips>3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21</vt:i4>
      </vt:variant>
    </vt:vector>
  </HeadingPairs>
  <TitlesOfParts>
    <vt:vector size="42" baseType="lpstr">
      <vt:lpstr>等线</vt:lpstr>
      <vt:lpstr>Abril Fatface</vt:lpstr>
      <vt:lpstr>Aldrich</vt:lpstr>
      <vt:lpstr>Arial</vt:lpstr>
      <vt:lpstr>Calibri</vt:lpstr>
      <vt:lpstr>Calibri Light</vt:lpstr>
      <vt:lpstr>Cambria Math</vt:lpstr>
      <vt:lpstr>Griffy</vt:lpstr>
      <vt:lpstr>Tahoma</vt:lpstr>
      <vt:lpstr>Times New Roman</vt:lpstr>
      <vt:lpstr>UTM Showcard</vt:lpstr>
      <vt:lpstr>字魂59号-创粗黑</vt:lpstr>
      <vt:lpstr>1_Office 主题</vt:lpstr>
      <vt:lpstr>2_Office 主题</vt:lpstr>
      <vt:lpstr>Office 主题​​</vt:lpstr>
      <vt:lpstr>https://www.freeppt7.com</vt:lpstr>
      <vt:lpstr>3_Office Theme</vt:lpstr>
      <vt:lpstr>SlidesMania</vt:lpstr>
      <vt:lpstr>3_Office 主题</vt:lpstr>
      <vt:lpstr>5_Office 主题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Administrator</cp:lastModifiedBy>
  <cp:revision>71</cp:revision>
  <dcterms:created xsi:type="dcterms:W3CDTF">2021-07-20T01:55:21Z</dcterms:created>
  <dcterms:modified xsi:type="dcterms:W3CDTF">2026-06-06T08:14:14Z</dcterms:modified>
</cp:coreProperties>
</file>