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4a" ContentType="audio/mp4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av" ContentType="audio/x-wav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notesMasterIdLst>
    <p:notesMasterId r:id="rId30"/>
  </p:notesMasterIdLst>
  <p:sldIdLst>
    <p:sldId id="340" r:id="rId3"/>
    <p:sldId id="2007577148" r:id="rId4"/>
    <p:sldId id="994" r:id="rId5"/>
    <p:sldId id="2007577119" r:id="rId6"/>
    <p:sldId id="1025" r:id="rId7"/>
    <p:sldId id="1029" r:id="rId8"/>
    <p:sldId id="1010" r:id="rId9"/>
    <p:sldId id="2007577120" r:id="rId10"/>
    <p:sldId id="1026" r:id="rId11"/>
    <p:sldId id="1015" r:id="rId12"/>
    <p:sldId id="2007577126" r:id="rId13"/>
    <p:sldId id="2007577139" r:id="rId14"/>
    <p:sldId id="1014" r:id="rId15"/>
    <p:sldId id="1027" r:id="rId16"/>
    <p:sldId id="2007577121" r:id="rId17"/>
    <p:sldId id="1016" r:id="rId18"/>
    <p:sldId id="2007577151" r:id="rId19"/>
    <p:sldId id="2007577123" r:id="rId20"/>
    <p:sldId id="2007577124" r:id="rId21"/>
    <p:sldId id="2007577137" r:id="rId22"/>
    <p:sldId id="2007577138" r:id="rId23"/>
    <p:sldId id="2007577142" r:id="rId24"/>
    <p:sldId id="2007577143" r:id="rId25"/>
    <p:sldId id="2007577144" r:id="rId26"/>
    <p:sldId id="2007577146" r:id="rId27"/>
    <p:sldId id="2007577145" r:id="rId28"/>
    <p:sldId id="1005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0553" autoAdjust="0"/>
  </p:normalViewPr>
  <p:slideViewPr>
    <p:cSldViewPr snapToGrid="0">
      <p:cViewPr varScale="1">
        <p:scale>
          <a:sx n="63" d="100"/>
          <a:sy n="63" d="100"/>
        </p:scale>
        <p:origin x="234" y="7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D4AA79-D6AE-4E22-A4F0-D57FA7B2E6FA}" type="datetimeFigureOut">
              <a:rPr lang="en-US" smtClean="0"/>
              <a:t>6/5/2026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5F582D-991E-4AB6-9F29-E02B5DD843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320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0B68160-63B6-41FA-9BF7-66DCBB2FDE8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853371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Ở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nhà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việc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chúng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ta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thể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tự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làm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nhưng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cũng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việc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tình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huống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nguy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hiểm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chúng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ta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cần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sự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hỗ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trợ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bố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mẹ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xung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quanh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Hãy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sẵn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sàng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nhờ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sự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hỗ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trợ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ông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bà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bố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mẹ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…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khi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cần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thiết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nhé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0B68160-63B6-41FA-9BF7-66DCBB2FDE8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09123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0B68160-63B6-41FA-9BF7-66DCBB2FDE8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992532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0B68160-63B6-41FA-9BF7-66DCBB2FDE8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191822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0B68160-63B6-41FA-9BF7-66DCBB2FDE8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329274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0B68160-63B6-41FA-9BF7-66DCBB2FDE8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5977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0B68160-63B6-41FA-9BF7-66DCBB2FDE8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38466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solidFill>
                  <a:schemeClr val="tx1"/>
                </a:solidFill>
              </a:rPr>
              <a:t>“</a:t>
            </a:r>
            <a:r>
              <a:rPr lang="en-US" sz="1200" b="1" dirty="0" err="1">
                <a:solidFill>
                  <a:schemeClr val="tx1"/>
                </a:solidFill>
              </a:rPr>
              <a:t>Có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một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số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trường</a:t>
            </a:r>
            <a:r>
              <a:rPr lang="en-US" sz="1200" b="1" dirty="0">
                <a:solidFill>
                  <a:schemeClr val="tx1"/>
                </a:solidFill>
              </a:rPr>
              <a:t>, </a:t>
            </a:r>
            <a:r>
              <a:rPr lang="en-US" sz="1200" b="1" dirty="0" err="1">
                <a:solidFill>
                  <a:schemeClr val="tx1"/>
                </a:solidFill>
              </a:rPr>
              <a:t>họ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sẽ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ghép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phần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giải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thích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nghĩa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của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từ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trong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mục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đọc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đoạn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luôn</a:t>
            </a:r>
            <a:r>
              <a:rPr lang="en-US" sz="1200" b="1" dirty="0">
                <a:solidFill>
                  <a:schemeClr val="tx1"/>
                </a:solidFill>
              </a:rPr>
              <a:t>, </a:t>
            </a:r>
            <a:r>
              <a:rPr lang="en-US" sz="1200" b="1" dirty="0" err="1">
                <a:solidFill>
                  <a:schemeClr val="tx1"/>
                </a:solidFill>
              </a:rPr>
              <a:t>nhưng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vì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mỗi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trường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sẽ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thống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nhất</a:t>
            </a:r>
            <a:r>
              <a:rPr lang="en-US" sz="1200" b="1" dirty="0">
                <a:solidFill>
                  <a:schemeClr val="tx1"/>
                </a:solidFill>
              </a:rPr>
              <a:t> 1 </a:t>
            </a:r>
            <a:r>
              <a:rPr lang="en-US" sz="1200" b="1" dirty="0" err="1">
                <a:solidFill>
                  <a:schemeClr val="tx1"/>
                </a:solidFill>
              </a:rPr>
              <a:t>quy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trình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riêng</a:t>
            </a:r>
            <a:r>
              <a:rPr lang="en-US" sz="1200" b="1" dirty="0">
                <a:solidFill>
                  <a:schemeClr val="tx1"/>
                </a:solidFill>
              </a:rPr>
              <a:t>, ý </a:t>
            </a:r>
            <a:r>
              <a:rPr lang="en-US" sz="1200" b="1" dirty="0" err="1">
                <a:solidFill>
                  <a:schemeClr val="tx1"/>
                </a:solidFill>
              </a:rPr>
              <a:t>tưởng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dạy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riêng</a:t>
            </a:r>
            <a:r>
              <a:rPr lang="en-US" sz="1200" b="1" dirty="0">
                <a:solidFill>
                  <a:schemeClr val="tx1"/>
                </a:solidFill>
              </a:rPr>
              <a:t>, </a:t>
            </a:r>
            <a:r>
              <a:rPr lang="en-US" sz="1200" b="1" dirty="0" err="1">
                <a:solidFill>
                  <a:schemeClr val="tx1"/>
                </a:solidFill>
              </a:rPr>
              <a:t>nên</a:t>
            </a:r>
            <a:r>
              <a:rPr lang="en-US" sz="1200" b="1" dirty="0">
                <a:solidFill>
                  <a:schemeClr val="tx1"/>
                </a:solidFill>
              </a:rPr>
              <a:t> EM </a:t>
            </a:r>
            <a:r>
              <a:rPr lang="en-US" sz="1200" b="1" dirty="0" err="1">
                <a:solidFill>
                  <a:schemeClr val="tx1"/>
                </a:solidFill>
              </a:rPr>
              <a:t>để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phần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giải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thích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nghĩa</a:t>
            </a:r>
            <a:r>
              <a:rPr lang="en-US" sz="1200" b="1" dirty="0">
                <a:solidFill>
                  <a:schemeClr val="tx1"/>
                </a:solidFill>
              </a:rPr>
              <a:t> ở </a:t>
            </a:r>
            <a:r>
              <a:rPr lang="en-US" sz="1200" b="1" dirty="0" err="1">
                <a:solidFill>
                  <a:schemeClr val="tx1"/>
                </a:solidFill>
              </a:rPr>
              <a:t>đây</a:t>
            </a:r>
            <a:r>
              <a:rPr lang="en-US" sz="1200" b="1" dirty="0">
                <a:solidFill>
                  <a:schemeClr val="tx1"/>
                </a:solidFill>
              </a:rPr>
              <a:t> (GV </a:t>
            </a:r>
            <a:r>
              <a:rPr lang="en-US" sz="1200" b="1" dirty="0" err="1">
                <a:solidFill>
                  <a:schemeClr val="tx1"/>
                </a:solidFill>
              </a:rPr>
              <a:t>kéo</a:t>
            </a:r>
            <a:r>
              <a:rPr lang="en-US" sz="1200" b="1" dirty="0">
                <a:solidFill>
                  <a:schemeClr val="tx1"/>
                </a:solidFill>
              </a:rPr>
              <a:t> slide </a:t>
            </a:r>
            <a:r>
              <a:rPr lang="en-US" sz="1200" b="1" dirty="0" err="1">
                <a:solidFill>
                  <a:schemeClr val="tx1"/>
                </a:solidFill>
              </a:rPr>
              <a:t>lên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sau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các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đoạn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theo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quy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trình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trường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mình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giúp</a:t>
            </a:r>
            <a:r>
              <a:rPr lang="en-US" sz="1200" b="1" dirty="0">
                <a:solidFill>
                  <a:schemeClr val="tx1"/>
                </a:solidFill>
              </a:rPr>
              <a:t> EM </a:t>
            </a:r>
            <a:r>
              <a:rPr lang="en-US" sz="1200" b="1" dirty="0" err="1">
                <a:solidFill>
                  <a:schemeClr val="tx1"/>
                </a:solidFill>
              </a:rPr>
              <a:t>nhé</a:t>
            </a:r>
            <a:r>
              <a:rPr lang="en-US" sz="1200" b="1" dirty="0">
                <a:solidFill>
                  <a:schemeClr val="tx1"/>
                </a:solidFill>
              </a:rPr>
              <a:t>!)”</a:t>
            </a:r>
            <a:endParaRPr lang="en-US" sz="10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5F582D-991E-4AB6-9F29-E02B5DD8430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0808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solidFill>
                  <a:schemeClr val="tx1"/>
                </a:solidFill>
              </a:rPr>
              <a:t>“</a:t>
            </a:r>
            <a:r>
              <a:rPr lang="en-US" sz="1200" b="1" dirty="0" err="1">
                <a:solidFill>
                  <a:schemeClr val="tx1"/>
                </a:solidFill>
              </a:rPr>
              <a:t>Có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một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số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trường</a:t>
            </a:r>
            <a:r>
              <a:rPr lang="en-US" sz="1200" b="1" dirty="0">
                <a:solidFill>
                  <a:schemeClr val="tx1"/>
                </a:solidFill>
              </a:rPr>
              <a:t>, </a:t>
            </a:r>
            <a:r>
              <a:rPr lang="en-US" sz="1200" b="1" dirty="0" err="1">
                <a:solidFill>
                  <a:schemeClr val="tx1"/>
                </a:solidFill>
              </a:rPr>
              <a:t>họ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sẽ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ghép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phần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giải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thích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nghĩa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của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từ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trong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mục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đọc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đoạn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luôn</a:t>
            </a:r>
            <a:r>
              <a:rPr lang="en-US" sz="1200" b="1" dirty="0">
                <a:solidFill>
                  <a:schemeClr val="tx1"/>
                </a:solidFill>
              </a:rPr>
              <a:t>, </a:t>
            </a:r>
            <a:r>
              <a:rPr lang="en-US" sz="1200" b="1" dirty="0" err="1">
                <a:solidFill>
                  <a:schemeClr val="tx1"/>
                </a:solidFill>
              </a:rPr>
              <a:t>nhưng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vì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mỗi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trường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sẽ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thống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nhất</a:t>
            </a:r>
            <a:r>
              <a:rPr lang="en-US" sz="1200" b="1" dirty="0">
                <a:solidFill>
                  <a:schemeClr val="tx1"/>
                </a:solidFill>
              </a:rPr>
              <a:t> 1 </a:t>
            </a:r>
            <a:r>
              <a:rPr lang="en-US" sz="1200" b="1" dirty="0" err="1">
                <a:solidFill>
                  <a:schemeClr val="tx1"/>
                </a:solidFill>
              </a:rPr>
              <a:t>quy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trình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riêng</a:t>
            </a:r>
            <a:r>
              <a:rPr lang="en-US" sz="1200" b="1" dirty="0">
                <a:solidFill>
                  <a:schemeClr val="tx1"/>
                </a:solidFill>
              </a:rPr>
              <a:t>, ý </a:t>
            </a:r>
            <a:r>
              <a:rPr lang="en-US" sz="1200" b="1" dirty="0" err="1">
                <a:solidFill>
                  <a:schemeClr val="tx1"/>
                </a:solidFill>
              </a:rPr>
              <a:t>tưởng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dạy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riêng</a:t>
            </a:r>
            <a:r>
              <a:rPr lang="en-US" sz="1200" b="1" dirty="0">
                <a:solidFill>
                  <a:schemeClr val="tx1"/>
                </a:solidFill>
              </a:rPr>
              <a:t>, </a:t>
            </a:r>
            <a:r>
              <a:rPr lang="en-US" sz="1200" b="1" dirty="0" err="1">
                <a:solidFill>
                  <a:schemeClr val="tx1"/>
                </a:solidFill>
              </a:rPr>
              <a:t>nên</a:t>
            </a:r>
            <a:r>
              <a:rPr lang="en-US" sz="1200" b="1" dirty="0">
                <a:solidFill>
                  <a:schemeClr val="tx1"/>
                </a:solidFill>
              </a:rPr>
              <a:t> EM </a:t>
            </a:r>
            <a:r>
              <a:rPr lang="en-US" sz="1200" b="1" dirty="0" err="1">
                <a:solidFill>
                  <a:schemeClr val="tx1"/>
                </a:solidFill>
              </a:rPr>
              <a:t>để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phần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giải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thích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nghĩa</a:t>
            </a:r>
            <a:r>
              <a:rPr lang="en-US" sz="1200" b="1" dirty="0">
                <a:solidFill>
                  <a:schemeClr val="tx1"/>
                </a:solidFill>
              </a:rPr>
              <a:t> ở </a:t>
            </a:r>
            <a:r>
              <a:rPr lang="en-US" sz="1200" b="1" dirty="0" err="1">
                <a:solidFill>
                  <a:schemeClr val="tx1"/>
                </a:solidFill>
              </a:rPr>
              <a:t>đây</a:t>
            </a:r>
            <a:r>
              <a:rPr lang="en-US" sz="1200" b="1" dirty="0">
                <a:solidFill>
                  <a:schemeClr val="tx1"/>
                </a:solidFill>
              </a:rPr>
              <a:t> (GV </a:t>
            </a:r>
            <a:r>
              <a:rPr lang="en-US" sz="1200" b="1" dirty="0" err="1">
                <a:solidFill>
                  <a:schemeClr val="tx1"/>
                </a:solidFill>
              </a:rPr>
              <a:t>kéo</a:t>
            </a:r>
            <a:r>
              <a:rPr lang="en-US" sz="1200" b="1" dirty="0">
                <a:solidFill>
                  <a:schemeClr val="tx1"/>
                </a:solidFill>
              </a:rPr>
              <a:t> slide </a:t>
            </a:r>
            <a:r>
              <a:rPr lang="en-US" sz="1200" b="1" dirty="0" err="1">
                <a:solidFill>
                  <a:schemeClr val="tx1"/>
                </a:solidFill>
              </a:rPr>
              <a:t>lên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sau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các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đoạn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theo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quy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trình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trường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mình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  <a:r>
              <a:rPr lang="en-US" sz="1200" b="1" dirty="0" err="1">
                <a:solidFill>
                  <a:schemeClr val="tx1"/>
                </a:solidFill>
              </a:rPr>
              <a:t>giúp</a:t>
            </a:r>
            <a:r>
              <a:rPr lang="en-US" sz="1200" b="1" dirty="0">
                <a:solidFill>
                  <a:schemeClr val="tx1"/>
                </a:solidFill>
              </a:rPr>
              <a:t> EM </a:t>
            </a:r>
            <a:r>
              <a:rPr lang="en-US" sz="1200" b="1" dirty="0" err="1">
                <a:solidFill>
                  <a:schemeClr val="tx1"/>
                </a:solidFill>
              </a:rPr>
              <a:t>nhé</a:t>
            </a:r>
            <a:r>
              <a:rPr lang="en-US" sz="1200" b="1" dirty="0">
                <a:solidFill>
                  <a:schemeClr val="tx1"/>
                </a:solidFill>
              </a:rPr>
              <a:t>!)”</a:t>
            </a:r>
            <a:endParaRPr lang="en-US" sz="10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5F582D-991E-4AB6-9F29-E02B5DD8430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32741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0B68160-63B6-41FA-9BF7-66DCBB2FDE8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97958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0B68160-63B6-41FA-9BF7-66DCBB2FDE8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55649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0B68160-63B6-41FA-9BF7-66DCBB2FDE8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86753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0B68160-63B6-41FA-9BF7-66DCBB2FDE8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704382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0B68160-63B6-41FA-9BF7-66DCBB2FDE8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9616662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0B68160-63B6-41FA-9BF7-66DCBB2FDE8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42198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B79FFF1-5516-4089-983F-AC52072E3C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780C9553-F799-4C7E-AC50-E7319C2496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AA484C1-C7B1-47D7-9F24-203E572F8A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58E1B-5923-4CAF-B9CC-D14A574623CF}" type="datetimeFigureOut">
              <a:rPr lang="zh-CN" altLang="en-US" smtClean="0"/>
              <a:t>2026/6/5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433B898-3977-4EFE-B0DE-407EE9604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12F428F-BFBD-400E-A268-93675CB96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746A1-6C2B-4A0A-9B52-5B2A1AF6763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29619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3023233-F927-4518-A423-66A8E62FE1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0D5ACC5-720E-4889-BC80-E3A4A0EA92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04F17C7-D264-4E6D-B540-93BD3C4F1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58E1B-5923-4CAF-B9CC-D14A574623CF}" type="datetimeFigureOut">
              <a:rPr lang="zh-CN" altLang="en-US" smtClean="0"/>
              <a:t>2026/6/5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E7D9222-2A75-4914-A58C-DC0EA0DBD2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A6FAC89-C0D0-441F-80F7-910664F9E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746A1-6C2B-4A0A-9B52-5B2A1AF6763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61257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F9A7C6D-C159-47CD-9A53-668AD4BBE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0B072288-AF78-4398-BDC0-C36BBA22B0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7475C9E-1872-4158-9819-8AF136A35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58E1B-5923-4CAF-B9CC-D14A574623CF}" type="datetimeFigureOut">
              <a:rPr lang="zh-CN" altLang="en-US" smtClean="0"/>
              <a:t>2026/6/5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D3D4CDC-DDE6-4FAB-BA0F-AB1A733A7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45434B5-FC20-45B2-AC33-4C0939D76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746A1-6C2B-4A0A-9B52-5B2A1AF6763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807855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9EA490E-0757-4971-A093-86BC150FF4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0D32C1C-16E8-4561-8B01-7291D59974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7368CDBE-F085-4B26-87B6-DBA93552B5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224B3762-03A4-4419-89E2-3A123B948A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58E1B-5923-4CAF-B9CC-D14A574623CF}" type="datetimeFigureOut">
              <a:rPr lang="zh-CN" altLang="en-US" smtClean="0"/>
              <a:t>2026/6/5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8DC28077-EA45-4D93-BB7C-81052A4C41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6B9E9CAE-0286-495F-87E9-CDDDAEF5C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746A1-6C2B-4A0A-9B52-5B2A1AF6763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96977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B0E878F-26A5-407D-B38C-75A1EF7DC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42806A40-E156-4CA3-BB46-C077FEB117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C667EC0A-1883-429B-8F73-B743C390F4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99FAA717-F83A-439C-A5A2-9B3E4A7C83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998A8E2C-B8AC-402B-AF85-4B15AC3633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22E88E68-B000-485B-89F9-00060A6FF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58E1B-5923-4CAF-B9CC-D14A574623CF}" type="datetimeFigureOut">
              <a:rPr lang="zh-CN" altLang="en-US" smtClean="0"/>
              <a:t>2026/6/5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4B014B78-B649-4EEC-90A3-6E7A7D5BBE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3F4E6B48-D59B-4091-8F40-1FCEDC7C3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746A1-6C2B-4A0A-9B52-5B2A1AF6763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92716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200B42C-C3EB-49FA-8D92-0CD3471B6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28945836-E41A-4B88-B342-D1223612A6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58E1B-5923-4CAF-B9CC-D14A574623CF}" type="datetimeFigureOut">
              <a:rPr lang="zh-CN" altLang="en-US" smtClean="0"/>
              <a:t>2026/6/5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EFCCE0D2-92C4-46E5-992D-143C59FD0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F4DA7FE9-8E2E-494B-B8DF-C43E402BC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746A1-6C2B-4A0A-9B52-5B2A1AF6763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96610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BF3C62BD-51FA-4874-9CDE-0B439A55D0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58E1B-5923-4CAF-B9CC-D14A574623CF}" type="datetimeFigureOut">
              <a:rPr lang="zh-CN" altLang="en-US" smtClean="0"/>
              <a:t>2026/6/5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E1F37A59-0B14-4152-AAD8-59B0DF5321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FB830615-BC10-4C9B-9240-20F583A52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746A1-6C2B-4A0A-9B52-5B2A1AF6763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630427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086EDE3-4395-4F88-BD97-7E7CDB9FA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9C9A60D-9249-4B5F-9455-A6A43F1867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3DC37FD2-21CA-4D35-9160-01163EBB6F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696068FC-D59E-42EE-AE0F-65AC70EAF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58E1B-5923-4CAF-B9CC-D14A574623CF}" type="datetimeFigureOut">
              <a:rPr lang="zh-CN" altLang="en-US" smtClean="0"/>
              <a:t>2026/6/5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B186DEEA-E6C6-4B57-B157-1E148CED88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63A63846-694E-4BA3-B1FD-3EA9C1BC08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746A1-6C2B-4A0A-9B52-5B2A1AF6763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13141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0EE0D14-FE72-4798-8970-9CDFCED20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9FA77EF6-EB07-4511-980E-921BF47E50F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8BB03064-31E1-4B80-AAA0-684F6AD9D4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72B3B429-9BAC-47E1-88AC-53642248C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58E1B-5923-4CAF-B9CC-D14A574623CF}" type="datetimeFigureOut">
              <a:rPr lang="zh-CN" altLang="en-US" smtClean="0"/>
              <a:t>2026/6/5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376D896D-0829-4DF4-99FB-86C91F206C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B2062671-E355-434A-AD85-F747C9C8A8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746A1-6C2B-4A0A-9B52-5B2A1AF6763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68014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DA2F040-D2CC-4D15-9981-D5CCF6169A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9F4ED89A-E1D0-4FED-AF5B-0B3A3DF6ED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068F409-2EE7-4E35-A1E6-9649C6E62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58E1B-5923-4CAF-B9CC-D14A574623CF}" type="datetimeFigureOut">
              <a:rPr lang="zh-CN" altLang="en-US" smtClean="0"/>
              <a:t>2026/6/5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37E3929-2542-4023-8C1E-DF83FF320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416BCD3-BB33-40E1-B226-154B6876C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746A1-6C2B-4A0A-9B52-5B2A1AF6763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7769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1182990A-5E78-48DA-8B1D-69A2E67905A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BF869ED9-72F0-4AB5-8DE4-2DEF759931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1E6EB67-5918-460D-B8F1-9C934B067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58E1B-5923-4CAF-B9CC-D14A574623CF}" type="datetimeFigureOut">
              <a:rPr lang="zh-CN" altLang="en-US" smtClean="0"/>
              <a:t>2026/6/5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5A56952-31F5-48B6-B8E0-6053A9173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64B58A8-9B83-4AAF-86A2-6DD23F47D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746A1-6C2B-4A0A-9B52-5B2A1AF6763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72466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EC7E3C-B80D-431C-A389-5E64AAFA3F97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等线" panose="020F0502020204030204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2026/6/5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CA933B-6254-454F-847F-E67E3AE5F36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等线" panose="020F0502020204030204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64042208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EC7E3C-B80D-431C-A389-5E64AAFA3F97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等线" panose="020F0502020204030204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2026/6/5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CA933B-6254-454F-847F-E67E3AE5F36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等线" panose="020F0502020204030204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68391487"/>
      </p:ext>
    </p:extLst>
  </p:cSld>
  <p:clrMapOvr>
    <a:masterClrMapping/>
  </p:clrMapOvr>
  <p:transition spd="slow">
    <p:push dir="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EC7E3C-B80D-431C-A389-5E64AAFA3F97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等线" panose="020F0502020204030204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2026/6/5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CA933B-6254-454F-847F-E67E3AE5F36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等线" panose="020F0502020204030204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0041261"/>
      </p:ext>
    </p:extLst>
  </p:cSld>
  <p:clrMapOvr>
    <a:masterClrMapping/>
  </p:clrMapOvr>
  <p:transition spd="slow">
    <p:push dir="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EC7E3C-B80D-431C-A389-5E64AAFA3F97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等线" panose="020F0502020204030204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2026/6/5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CA933B-6254-454F-847F-E67E3AE5F36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等线" panose="020F0502020204030204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66470480"/>
      </p:ext>
    </p:extLst>
  </p:cSld>
  <p:clrMapOvr>
    <a:masterClrMapping/>
  </p:clrMapOvr>
  <p:transition spd="slow">
    <p:push dir="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EC7E3C-B80D-431C-A389-5E64AAFA3F97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等线" panose="020F0502020204030204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2026/6/5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CA933B-6254-454F-847F-E67E3AE5F36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等线" panose="020F0502020204030204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6498491"/>
      </p:ext>
    </p:extLst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EC7E3C-B80D-431C-A389-5E64AAFA3F97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等线" panose="020F0502020204030204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2026/6/5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CA933B-6254-454F-847F-E67E3AE5F36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等线" panose="020F0502020204030204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7924470"/>
      </p:ext>
    </p:extLst>
  </p:cSld>
  <p:clrMapOvr>
    <a:masterClrMapping/>
  </p:clrMapOvr>
  <p:transition spd="slow">
    <p:push dir="u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EC7E3C-B80D-431C-A389-5E64AAFA3F97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等线" panose="020F0502020204030204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2026/6/5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CA933B-6254-454F-847F-E67E3AE5F36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等线" panose="020F0502020204030204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3925337"/>
      </p:ext>
    </p:extLst>
  </p:cSld>
  <p:clrMapOvr>
    <a:masterClrMapping/>
  </p:clrMapOvr>
  <p:transition spd="slow">
    <p:push dir="u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EC7E3C-B80D-431C-A389-5E64AAFA3F97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等线" panose="020F0502020204030204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2026/6/5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CA933B-6254-454F-847F-E67E3AE5F36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等线" panose="020F0502020204030204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545994"/>
      </p:ext>
    </p:extLst>
  </p:cSld>
  <p:clrMapOvr>
    <a:masterClrMapping/>
  </p:clrMapOvr>
  <p:transition spd="slow">
    <p:push dir="u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EC7E3C-B80D-431C-A389-5E64AAFA3F97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等线" panose="020F0502020204030204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2026/6/5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CA933B-6254-454F-847F-E67E3AE5F36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等线" panose="020F0502020204030204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4006353"/>
      </p:ext>
    </p:extLst>
  </p:cSld>
  <p:clrMapOvr>
    <a:masterClrMapping/>
  </p:clrMapOvr>
  <p:transition spd="slow">
    <p:push dir="u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EC7E3C-B80D-431C-A389-5E64AAFA3F97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等线" panose="020F0502020204030204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2026/6/5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CA933B-6254-454F-847F-E67E3AE5F36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等线" panose="020F0502020204030204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51339684"/>
      </p:ext>
    </p:extLst>
  </p:cSld>
  <p:clrMapOvr>
    <a:masterClrMapping/>
  </p:clrMapOvr>
  <p:transition spd="slow">
    <p:push dir="u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EC7E3C-B80D-431C-A389-5E64AAFA3F97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等线" panose="020F0502020204030204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2026/6/5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CA933B-6254-454F-847F-E67E3AE5F36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等线" panose="020F0502020204030204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03008200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图片 14">
            <a:extLst>
              <a:ext uri="{FF2B5EF4-FFF2-40B4-BE49-F238E27FC236}">
                <a16:creationId xmlns:a16="http://schemas.microsoft.com/office/drawing/2014/main" id="{40F4DFDF-E4EE-4549-840C-DE8D01D012AB}"/>
              </a:ext>
            </a:extLst>
          </p:cNvPr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67000" y="-2667000"/>
            <a:ext cx="6858000" cy="12192000"/>
          </a:xfrm>
          <a:prstGeom prst="rect">
            <a:avLst/>
          </a:prstGeom>
        </p:spPr>
      </p:pic>
      <p:sp>
        <p:nvSpPr>
          <p:cNvPr id="2" name="标题占位符 1">
            <a:extLst>
              <a:ext uri="{FF2B5EF4-FFF2-40B4-BE49-F238E27FC236}">
                <a16:creationId xmlns:a16="http://schemas.microsoft.com/office/drawing/2014/main" id="{B8B9262F-3032-494D-90C0-969EB974C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3497F3C3-A9C0-443D-93B0-C20B41F607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7E00BD63-5670-4677-BF00-62DF6209D9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58E1B-5923-4CAF-B9CC-D14A574623CF}" type="datetimeFigureOut">
              <a:rPr lang="zh-CN" altLang="en-US" smtClean="0"/>
              <a:t>2026/6/5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40BF3D1-76EF-4DC2-A169-BD021359CA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96C5D55-7E5F-4181-A809-C8DC293A1D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E746A1-6C2B-4A0A-9B52-5B2A1AF6763A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A1F79427-B48C-4D6F-B441-9F6A4BD3952B}"/>
              </a:ext>
            </a:extLst>
          </p:cNvPr>
          <p:cNvSpPr/>
          <p:nvPr userDrawn="1"/>
        </p:nvSpPr>
        <p:spPr>
          <a:xfrm>
            <a:off x="480291" y="323273"/>
            <a:ext cx="11268364" cy="6197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60AD6A74-CE77-46AD-AEBC-C9F5F320E05D}"/>
              </a:ext>
            </a:extLst>
          </p:cNvPr>
          <p:cNvSpPr/>
          <p:nvPr userDrawn="1"/>
        </p:nvSpPr>
        <p:spPr>
          <a:xfrm>
            <a:off x="258792" y="267421"/>
            <a:ext cx="11662914" cy="636629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矩形 17">
            <a:extLst>
              <a:ext uri="{FF2B5EF4-FFF2-40B4-BE49-F238E27FC236}">
                <a16:creationId xmlns:a16="http://schemas.microsoft.com/office/drawing/2014/main" id="{5FDFE622-2B6A-408C-B258-1C4084EEBFAF}"/>
              </a:ext>
            </a:extLst>
          </p:cNvPr>
          <p:cNvSpPr/>
          <p:nvPr userDrawn="1"/>
        </p:nvSpPr>
        <p:spPr>
          <a:xfrm>
            <a:off x="198408" y="241540"/>
            <a:ext cx="11775058" cy="6400800"/>
          </a:xfrm>
          <a:prstGeom prst="rect">
            <a:avLst/>
          </a:prstGeom>
          <a:noFill/>
          <a:ln w="38100">
            <a:solidFill>
              <a:srgbClr val="F08E2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8" name="Picture 7" descr="A picture containing shape&#10;&#10;Description automatically generated">
            <a:extLst>
              <a:ext uri="{FF2B5EF4-FFF2-40B4-BE49-F238E27FC236}">
                <a16:creationId xmlns:a16="http://schemas.microsoft.com/office/drawing/2014/main" id="{686EE9EA-D177-49A5-8F56-80502534FDC5}"/>
              </a:ext>
            </a:extLst>
          </p:cNvPr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95425" y="190500"/>
            <a:ext cx="1219200" cy="121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052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EC7E3C-B80D-431C-A389-5E64AAFA3F97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等线" panose="020F0502020204030204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2026/6/5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CA933B-6254-454F-847F-E67E3AE5F36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等线" panose="020F0502020204030204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  <p:pic>
        <p:nvPicPr>
          <p:cNvPr id="7" name="Picture 6" descr="Shape&#10;&#10;Description automatically generated with medium confidence">
            <a:extLst>
              <a:ext uri="{FF2B5EF4-FFF2-40B4-BE49-F238E27FC236}">
                <a16:creationId xmlns:a16="http://schemas.microsoft.com/office/drawing/2014/main" id="{2103E797-E277-4278-ABAB-2FD7DE876867}"/>
              </a:ext>
            </a:extLst>
          </p:cNvPr>
          <p:cNvPicPr>
            <a:picLocks noChangeAspect="1"/>
          </p:cNvPicPr>
          <p:nvPr userDrawn="1"/>
        </p:nvPicPr>
        <p:blipFill>
          <a:blip r:embed="rId1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72184" y="465318"/>
            <a:ext cx="1125176" cy="1125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497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ransition spd="slow">
    <p:push dir="u"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.jpe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1.jpe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11.png"/><Relationship Id="rId10" Type="http://schemas.openxmlformats.org/officeDocument/2006/relationships/image" Target="../media/image13.png"/><Relationship Id="rId4" Type="http://schemas.openxmlformats.org/officeDocument/2006/relationships/image" Target="../media/image10.png"/><Relationship Id="rId9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microsoft.com/office/2007/relationships/hdphoto" Target="../media/hdphoto3.wdp"/><Relationship Id="rId3" Type="http://schemas.openxmlformats.org/officeDocument/2006/relationships/image" Target="../media/image1.jpeg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19.GIF"/><Relationship Id="rId5" Type="http://schemas.openxmlformats.org/officeDocument/2006/relationships/image" Target="../media/image10.png"/><Relationship Id="rId10" Type="http://schemas.openxmlformats.org/officeDocument/2006/relationships/image" Target="../media/image18.png"/><Relationship Id="rId4" Type="http://schemas.openxmlformats.org/officeDocument/2006/relationships/image" Target="../media/image4.jpg"/><Relationship Id="rId9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openxmlformats.org/officeDocument/2006/relationships/image" Target="../media/image28.png"/><Relationship Id="rId3" Type="http://schemas.openxmlformats.org/officeDocument/2006/relationships/image" Target="../media/image1.jpeg"/><Relationship Id="rId7" Type="http://schemas.openxmlformats.org/officeDocument/2006/relationships/image" Target="../media/image23.png"/><Relationship Id="rId12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26.png"/><Relationship Id="rId5" Type="http://schemas.openxmlformats.org/officeDocument/2006/relationships/image" Target="../media/image7.png"/><Relationship Id="rId15" Type="http://schemas.microsoft.com/office/2007/relationships/hdphoto" Target="../media/hdphoto5.wdp"/><Relationship Id="rId10" Type="http://schemas.microsoft.com/office/2007/relationships/hdphoto" Target="../media/hdphoto4.wdp"/><Relationship Id="rId4" Type="http://schemas.openxmlformats.org/officeDocument/2006/relationships/image" Target="../media/image4.jpg"/><Relationship Id="rId9" Type="http://schemas.openxmlformats.org/officeDocument/2006/relationships/image" Target="../media/image25.png"/><Relationship Id="rId14" Type="http://schemas.openxmlformats.org/officeDocument/2006/relationships/image" Target="../media/image2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2.png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31.png"/><Relationship Id="rId5" Type="http://schemas.openxmlformats.org/officeDocument/2006/relationships/image" Target="../media/image30.jp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7.png"/><Relationship Id="rId4" Type="http://schemas.openxmlformats.org/officeDocument/2006/relationships/image" Target="../media/image3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7" Type="http://schemas.openxmlformats.org/officeDocument/2006/relationships/image" Target="../media/image37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14.png"/><Relationship Id="rId4" Type="http://schemas.microsoft.com/office/2007/relationships/hdphoto" Target="../media/hdphoto6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7" Type="http://schemas.openxmlformats.org/officeDocument/2006/relationships/image" Target="../media/image3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microsoft.com/office/2007/relationships/hdphoto" Target="../media/hdphoto6.wdp"/><Relationship Id="rId4" Type="http://schemas.openxmlformats.org/officeDocument/2006/relationships/image" Target="../media/image3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40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11" Type="http://schemas.openxmlformats.org/officeDocument/2006/relationships/image" Target="../media/image37.png"/><Relationship Id="rId5" Type="http://schemas.openxmlformats.org/officeDocument/2006/relationships/image" Target="../media/image36.png"/><Relationship Id="rId10" Type="http://schemas.openxmlformats.org/officeDocument/2006/relationships/image" Target="../media/image18.png"/><Relationship Id="rId4" Type="http://schemas.openxmlformats.org/officeDocument/2006/relationships/image" Target="../media/image41.svg"/><Relationship Id="rId9" Type="http://schemas.openxmlformats.org/officeDocument/2006/relationships/image" Target="../media/image4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20.png"/><Relationship Id="rId3" Type="http://schemas.openxmlformats.org/officeDocument/2006/relationships/image" Target="../media/image1.jpeg"/><Relationship Id="rId7" Type="http://schemas.openxmlformats.org/officeDocument/2006/relationships/image" Target="../media/image27.png"/><Relationship Id="rId12" Type="http://schemas.microsoft.com/office/2007/relationships/hdphoto" Target="../media/hdphoto5.wdp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microsoft.com/office/2007/relationships/hdphoto" Target="../media/hdphoto7.wdp"/><Relationship Id="rId11" Type="http://schemas.openxmlformats.org/officeDocument/2006/relationships/image" Target="../media/image29.png"/><Relationship Id="rId5" Type="http://schemas.openxmlformats.org/officeDocument/2006/relationships/image" Target="../media/image51.png"/><Relationship Id="rId10" Type="http://schemas.openxmlformats.org/officeDocument/2006/relationships/image" Target="../media/image53.png"/><Relationship Id="rId4" Type="http://schemas.openxmlformats.org/officeDocument/2006/relationships/image" Target="../media/image38.png"/><Relationship Id="rId9" Type="http://schemas.openxmlformats.org/officeDocument/2006/relationships/image" Target="../media/image52.png"/><Relationship Id="rId14" Type="http://schemas.microsoft.com/office/2007/relationships/hdphoto" Target="../media/hdphoto3.wdp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3" Type="http://schemas.openxmlformats.org/officeDocument/2006/relationships/image" Target="../media/image1.jpeg"/><Relationship Id="rId7" Type="http://schemas.openxmlformats.org/officeDocument/2006/relationships/image" Target="../media/image5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12.png"/><Relationship Id="rId10" Type="http://schemas.microsoft.com/office/2007/relationships/hdphoto" Target="../media/hdphoto5.wdp"/><Relationship Id="rId4" Type="http://schemas.openxmlformats.org/officeDocument/2006/relationships/image" Target="../media/image30.jpg"/><Relationship Id="rId9" Type="http://schemas.openxmlformats.org/officeDocument/2006/relationships/image" Target="../media/image2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3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38.png"/><Relationship Id="rId7" Type="http://schemas.openxmlformats.org/officeDocument/2006/relationships/image" Target="../media/image56.jpeg"/><Relationship Id="rId12" Type="http://schemas.microsoft.com/office/2007/relationships/hdphoto" Target="../media/hdphoto3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11" Type="http://schemas.openxmlformats.org/officeDocument/2006/relationships/image" Target="../media/image20.png"/><Relationship Id="rId5" Type="http://schemas.microsoft.com/office/2007/relationships/hdphoto" Target="../media/hdphoto4.wdp"/><Relationship Id="rId10" Type="http://schemas.openxmlformats.org/officeDocument/2006/relationships/image" Target="../media/image36.png"/><Relationship Id="rId4" Type="http://schemas.openxmlformats.org/officeDocument/2006/relationships/image" Target="../media/image25.png"/><Relationship Id="rId9" Type="http://schemas.openxmlformats.org/officeDocument/2006/relationships/image" Target="../media/image58.png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13" Type="http://schemas.openxmlformats.org/officeDocument/2006/relationships/image" Target="../media/image3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5.png"/><Relationship Id="rId12" Type="http://schemas.openxmlformats.org/officeDocument/2006/relationships/image" Target="../media/image58.png"/><Relationship Id="rId17" Type="http://schemas.openxmlformats.org/officeDocument/2006/relationships/image" Target="../media/image59.gif"/><Relationship Id="rId2" Type="http://schemas.openxmlformats.org/officeDocument/2006/relationships/audio" Target="../media/media3.m4a"/><Relationship Id="rId16" Type="http://schemas.microsoft.com/office/2007/relationships/hdphoto" Target="../media/hdphoto3.wdp"/><Relationship Id="rId1" Type="http://schemas.microsoft.com/office/2007/relationships/media" Target="../media/media3.m4a"/><Relationship Id="rId6" Type="http://schemas.openxmlformats.org/officeDocument/2006/relationships/image" Target="../media/image38.png"/><Relationship Id="rId11" Type="http://schemas.openxmlformats.org/officeDocument/2006/relationships/image" Target="../media/image57.png"/><Relationship Id="rId5" Type="http://schemas.openxmlformats.org/officeDocument/2006/relationships/image" Target="../media/image1.jpeg"/><Relationship Id="rId15" Type="http://schemas.openxmlformats.org/officeDocument/2006/relationships/image" Target="../media/image20.png"/><Relationship Id="rId10" Type="http://schemas.openxmlformats.org/officeDocument/2006/relationships/image" Target="../media/image56.jpeg"/><Relationship Id="rId4" Type="http://schemas.openxmlformats.org/officeDocument/2006/relationships/audio" Target="../media/audio1.wav"/><Relationship Id="rId9" Type="http://schemas.openxmlformats.org/officeDocument/2006/relationships/image" Target="../media/image55.png"/><Relationship Id="rId14" Type="http://schemas.openxmlformats.org/officeDocument/2006/relationships/image" Target="../media/image3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7.png"/><Relationship Id="rId4" Type="http://schemas.openxmlformats.org/officeDocument/2006/relationships/image" Target="../media/image31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jpeg"/><Relationship Id="rId3" Type="http://schemas.openxmlformats.org/officeDocument/2006/relationships/image" Target="../media/image38.png"/><Relationship Id="rId7" Type="http://schemas.openxmlformats.org/officeDocument/2006/relationships/image" Target="../media/image58.png"/><Relationship Id="rId12" Type="http://schemas.microsoft.com/office/2007/relationships/hdphoto" Target="../media/hdphoto5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png"/><Relationship Id="rId11" Type="http://schemas.openxmlformats.org/officeDocument/2006/relationships/image" Target="../media/image29.png"/><Relationship Id="rId5" Type="http://schemas.microsoft.com/office/2007/relationships/hdphoto" Target="../media/hdphoto4.wdp"/><Relationship Id="rId10" Type="http://schemas.openxmlformats.org/officeDocument/2006/relationships/image" Target="../media/image36.png"/><Relationship Id="rId4" Type="http://schemas.openxmlformats.org/officeDocument/2006/relationships/image" Target="../media/image25.png"/><Relationship Id="rId9" Type="http://schemas.openxmlformats.org/officeDocument/2006/relationships/image" Target="../media/image2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7.png"/><Relationship Id="rId4" Type="http://schemas.openxmlformats.org/officeDocument/2006/relationships/image" Target="../media/image3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69.png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Relationship Id="rId4" Type="http://schemas.microsoft.com/office/2007/relationships/hdphoto" Target="../media/hdphoto3.wdp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2.png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6" Type="http://schemas.openxmlformats.org/officeDocument/2006/relationships/image" Target="../media/image14.png"/><Relationship Id="rId5" Type="http://schemas.openxmlformats.org/officeDocument/2006/relationships/image" Target="../media/image71.png"/><Relationship Id="rId4" Type="http://schemas.openxmlformats.org/officeDocument/2006/relationships/notesSlide" Target="../notesSlides/notesSlide1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72.png"/></Relationships>
</file>

<file path=ppt/slides/_rels/slide27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4.jpg"/><Relationship Id="rId7" Type="http://schemas.openxmlformats.org/officeDocument/2006/relationships/image" Target="../media/image12.png"/><Relationship Id="rId12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microsoft.com/office/2007/relationships/hdphoto" Target="../media/hdphoto8.wdp"/><Relationship Id="rId5" Type="http://schemas.openxmlformats.org/officeDocument/2006/relationships/image" Target="../media/image36.png"/><Relationship Id="rId10" Type="http://schemas.openxmlformats.org/officeDocument/2006/relationships/image" Target="../media/image54.png"/><Relationship Id="rId4" Type="http://schemas.openxmlformats.org/officeDocument/2006/relationships/image" Target="../media/image27.png"/><Relationship Id="rId9" Type="http://schemas.openxmlformats.org/officeDocument/2006/relationships/image" Target="../media/image7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>
            <a:extLst>
              <a:ext uri="{FF2B5EF4-FFF2-40B4-BE49-F238E27FC236}">
                <a16:creationId xmlns:a16="http://schemas.microsoft.com/office/drawing/2014/main" id="{D764A5E7-C811-41A0-BA2B-F22D0C19D1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67000" y="-2667000"/>
            <a:ext cx="6858000" cy="121920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784"/>
          <a:stretch/>
        </p:blipFill>
        <p:spPr>
          <a:xfrm>
            <a:off x="23446" y="0"/>
            <a:ext cx="12221307" cy="7024458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7D600B26-756A-4586-9BF4-C88C57F68E2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09156" y="1276927"/>
            <a:ext cx="5581073" cy="558107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AB161EB-B682-4C31-AB08-E2FAE1D8384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7231" y="1592724"/>
            <a:ext cx="7358510" cy="1713124"/>
          </a:xfrm>
          <a:prstGeom prst="rect">
            <a:avLst/>
          </a:prstGeom>
        </p:spPr>
      </p:pic>
      <p:pic>
        <p:nvPicPr>
          <p:cNvPr id="8" name="图片 29">
            <a:extLst>
              <a:ext uri="{FF2B5EF4-FFF2-40B4-BE49-F238E27FC236}">
                <a16:creationId xmlns:a16="http://schemas.microsoft.com/office/drawing/2014/main" id="{194E21B7-5E80-4F78-A350-BC5EBFB84246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08" t="10491" r="28133" b="19951"/>
          <a:stretch/>
        </p:blipFill>
        <p:spPr>
          <a:xfrm>
            <a:off x="10038813" y="3979046"/>
            <a:ext cx="2153187" cy="3103353"/>
          </a:xfrm>
          <a:prstGeom prst="rect">
            <a:avLst/>
          </a:prstGeom>
        </p:spPr>
      </p:pic>
      <p:sp>
        <p:nvSpPr>
          <p:cNvPr id="7" name="Freeform 14"/>
          <p:cNvSpPr/>
          <p:nvPr/>
        </p:nvSpPr>
        <p:spPr>
          <a:xfrm>
            <a:off x="7965983" y="5150308"/>
            <a:ext cx="2268260" cy="1874150"/>
          </a:xfrm>
          <a:custGeom>
            <a:avLst/>
            <a:gdLst/>
            <a:ahLst/>
            <a:cxnLst/>
            <a:rect l="l" t="t" r="r" b="b"/>
            <a:pathLst>
              <a:path w="2268260" h="1874150">
                <a:moveTo>
                  <a:pt x="0" y="0"/>
                </a:moveTo>
                <a:lnTo>
                  <a:pt x="2268260" y="0"/>
                </a:lnTo>
                <a:lnTo>
                  <a:pt x="2268260" y="1874150"/>
                </a:lnTo>
                <a:lnTo>
                  <a:pt x="0" y="187415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2666616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múa bài lớp chúng mình (online-video-cutter.com) (1)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4691" y="110837"/>
            <a:ext cx="12067309" cy="6622472"/>
          </a:xfrm>
        </p:spPr>
      </p:pic>
    </p:spTree>
    <p:extLst>
      <p:ext uri="{BB962C8B-B14F-4D97-AF65-F5344CB8AC3E}">
        <p14:creationId xmlns:p14="http://schemas.microsoft.com/office/powerpoint/2010/main" val="26669077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图片 19">
            <a:extLst>
              <a:ext uri="{FF2B5EF4-FFF2-40B4-BE49-F238E27FC236}">
                <a16:creationId xmlns:a16="http://schemas.microsoft.com/office/drawing/2014/main" id="{C83C9F84-2720-4E4E-9075-3830196495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52819" y="-2636491"/>
            <a:ext cx="6858000" cy="12192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0050" y="101001"/>
            <a:ext cx="11391900" cy="6334324"/>
          </a:xfrm>
          <a:prstGeom prst="roundRect">
            <a:avLst/>
          </a:prstGeom>
          <a:noFill/>
          <a:ln>
            <a:noFill/>
          </a:ln>
        </p:spPr>
      </p:pic>
      <p:pic>
        <p:nvPicPr>
          <p:cNvPr id="2050" name="Picture 2" descr="https://i.pinimg.com/564x/22/27/c4/2227c47778bf9f246509ee9b62dbae0e.jpg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8134" y="3024752"/>
            <a:ext cx="4248699" cy="4248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>
                        <a14:foregroundMark x1="17199" y1="17553" x2="18617" y2="22163"/>
                        <a14:foregroundMark x1="18617" y1="22163" x2="18617" y2="22163"/>
                        <a14:foregroundMark x1="24645" y1="18794" x2="23936" y2="21099"/>
                        <a14:foregroundMark x1="13121" y1="23936" x2="15071" y2="25887"/>
                        <a14:foregroundMark x1="20745" y1="34220" x2="50709" y2="47695"/>
                        <a14:foregroundMark x1="24468" y1="52660" x2="69681" y2="57092"/>
                      </a14:backgroundRemoval>
                    </a14:imgEffect>
                  </a14:imgLayer>
                </a14:imgProps>
              </a:ext>
            </a:extLst>
          </a:blip>
          <a:srcRect l="9959" t="13012" r="5371" b="17812"/>
          <a:stretch/>
        </p:blipFill>
        <p:spPr>
          <a:xfrm>
            <a:off x="1576137" y="-744773"/>
            <a:ext cx="8504963" cy="5752371"/>
          </a:xfrm>
          <a:prstGeom prst="rect">
            <a:avLst/>
          </a:prstGeom>
        </p:spPr>
      </p:pic>
      <p:sp>
        <p:nvSpPr>
          <p:cNvPr id="40" name="TextBox 39"/>
          <p:cNvSpPr txBox="1"/>
          <p:nvPr/>
        </p:nvSpPr>
        <p:spPr>
          <a:xfrm>
            <a:off x="3263647" y="663968"/>
            <a:ext cx="698898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defRPr/>
            </a:pPr>
            <a:r>
              <a:rPr lang="vi-VN" sz="3600" b="1" dirty="0">
                <a:solidFill>
                  <a:srgbClr val="C00000"/>
                </a:solidFill>
                <a:latin typeface="Calibri" panose="020F0502020204030204" pitchFamily="34" charset="0"/>
              </a:rPr>
              <a:t> </a:t>
            </a:r>
            <a:r>
              <a:rPr lang="vi-VN" sz="4000" b="1" dirty="0">
                <a:solidFill>
                  <a:srgbClr val="C00000"/>
                </a:solidFill>
                <a:latin typeface="Calibri" panose="020F0502020204030204" pitchFamily="34" charset="0"/>
              </a:rPr>
              <a:t>Hạt gì nho nhỏ</a:t>
            </a:r>
          </a:p>
          <a:p>
            <a:pPr lvl="0" algn="just">
              <a:defRPr/>
            </a:pPr>
            <a:r>
              <a:rPr lang="vi-VN" sz="4000" b="1" dirty="0">
                <a:solidFill>
                  <a:srgbClr val="C00000"/>
                </a:solidFill>
                <a:latin typeface="Calibri" panose="020F0502020204030204" pitchFamily="34" charset="0"/>
              </a:rPr>
              <a:t>Trong trắng, ngoài vàng</a:t>
            </a:r>
          </a:p>
          <a:p>
            <a:pPr lvl="0" algn="just">
              <a:defRPr/>
            </a:pPr>
            <a:r>
              <a:rPr lang="vi-VN" sz="4000" b="1" dirty="0">
                <a:solidFill>
                  <a:srgbClr val="C00000"/>
                </a:solidFill>
                <a:latin typeface="Calibri" panose="020F0502020204030204" pitchFamily="34" charset="0"/>
              </a:rPr>
              <a:t>Xay, giã, giần, sàng</a:t>
            </a:r>
          </a:p>
          <a:p>
            <a:pPr lvl="0" algn="just">
              <a:defRPr/>
            </a:pPr>
            <a:r>
              <a:rPr lang="vi-VN" sz="4000" b="1" dirty="0">
                <a:solidFill>
                  <a:srgbClr val="C00000"/>
                </a:solidFill>
                <a:latin typeface="Calibri" panose="020F0502020204030204" pitchFamily="34" charset="0"/>
              </a:rPr>
              <a:t>Nấu thành cơm dẻo?</a:t>
            </a:r>
          </a:p>
          <a:p>
            <a:pPr lvl="0" algn="just">
              <a:defRPr/>
            </a:pPr>
            <a:r>
              <a:rPr lang="vi-VN" sz="4000" b="1" dirty="0">
                <a:solidFill>
                  <a:srgbClr val="C00000"/>
                </a:solidFill>
                <a:latin typeface="Calibri" panose="020F0502020204030204" pitchFamily="34" charset="0"/>
              </a:rPr>
              <a:t>                           (Là hạt gì?)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alibri" panose="020F050202020403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D39A4EBC-0A03-4F9D-8C86-F34AAE947A41}"/>
              </a:ext>
            </a:extLst>
          </p:cNvPr>
          <p:cNvGrpSpPr/>
          <p:nvPr/>
        </p:nvGrpSpPr>
        <p:grpSpPr>
          <a:xfrm>
            <a:off x="4749790" y="3848472"/>
            <a:ext cx="3027680" cy="2601258"/>
            <a:chOff x="4784060" y="3834067"/>
            <a:chExt cx="3027680" cy="2507062"/>
          </a:xfrm>
        </p:grpSpPr>
        <p:pic>
          <p:nvPicPr>
            <p:cNvPr id="8" name="图片 29">
              <a:extLst>
                <a:ext uri="{FF2B5EF4-FFF2-40B4-BE49-F238E27FC236}">
                  <a16:creationId xmlns:a16="http://schemas.microsoft.com/office/drawing/2014/main" id="{FBDE6CFC-5789-4788-B1A5-1B24E0738B4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3708" t="10491" r="28133" b="19951"/>
            <a:stretch/>
          </p:blipFill>
          <p:spPr>
            <a:xfrm>
              <a:off x="4892528" y="3834067"/>
              <a:ext cx="1495616" cy="1878243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7129FE8F-BDD1-4AAF-B1C3-8C28037DE404}"/>
                </a:ext>
              </a:extLst>
            </p:cNvPr>
            <p:cNvSpPr txBox="1"/>
            <p:nvPr/>
          </p:nvSpPr>
          <p:spPr>
            <a:xfrm>
              <a:off x="4784060" y="5599551"/>
              <a:ext cx="3027680" cy="7415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400" b="1" dirty="0" err="1">
                  <a:solidFill>
                    <a:srgbClr val="0070C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hạt</a:t>
              </a:r>
              <a:r>
                <a:rPr lang="en-US" sz="4400" b="1" dirty="0">
                  <a:solidFill>
                    <a:srgbClr val="0070C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4400" b="1" dirty="0" err="1">
                  <a:solidFill>
                    <a:srgbClr val="0070C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thóc</a:t>
              </a:r>
              <a:endParaRPr lang="en-US" sz="4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0" name="Rectangle 9"/>
          <p:cNvSpPr/>
          <p:nvPr/>
        </p:nvSpPr>
        <p:spPr>
          <a:xfrm>
            <a:off x="6767843" y="5696661"/>
            <a:ext cx="202491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000" b="1" i="1" dirty="0">
                <a:solidFill>
                  <a:srgbClr val="00206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(</a:t>
            </a:r>
            <a:r>
              <a:rPr lang="en-US" sz="4000" b="1" i="1" dirty="0" err="1">
                <a:solidFill>
                  <a:srgbClr val="00206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hạt</a:t>
            </a:r>
            <a:r>
              <a:rPr lang="en-US" sz="4000" b="1" i="1" dirty="0">
                <a:solidFill>
                  <a:srgbClr val="00206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4000" b="1" i="1" dirty="0" err="1">
                <a:solidFill>
                  <a:srgbClr val="00206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lúa</a:t>
            </a:r>
            <a:r>
              <a:rPr lang="en-US" sz="4000" b="1" i="1" dirty="0">
                <a:solidFill>
                  <a:srgbClr val="00206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)</a:t>
            </a:r>
            <a:endParaRPr lang="en-US" sz="4800" b="1" i="1" dirty="0">
              <a:solidFill>
                <a:srgbClr val="002060"/>
              </a:solidFill>
            </a:endParaRPr>
          </a:p>
        </p:txBody>
      </p:sp>
      <p:sp>
        <p:nvSpPr>
          <p:cNvPr id="11" name="Freeform 13"/>
          <p:cNvSpPr/>
          <p:nvPr/>
        </p:nvSpPr>
        <p:spPr>
          <a:xfrm>
            <a:off x="2614310" y="4724479"/>
            <a:ext cx="1298673" cy="1583748"/>
          </a:xfrm>
          <a:custGeom>
            <a:avLst/>
            <a:gdLst/>
            <a:ahLst/>
            <a:cxnLst/>
            <a:rect l="l" t="t" r="r" b="b"/>
            <a:pathLst>
              <a:path w="1298673" h="1583748">
                <a:moveTo>
                  <a:pt x="0" y="0"/>
                </a:moveTo>
                <a:lnTo>
                  <a:pt x="1298673" y="0"/>
                </a:lnTo>
                <a:lnTo>
                  <a:pt x="1298673" y="1583747"/>
                </a:lnTo>
                <a:lnTo>
                  <a:pt x="0" y="1583747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123599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图片 19">
            <a:extLst>
              <a:ext uri="{FF2B5EF4-FFF2-40B4-BE49-F238E27FC236}">
                <a16:creationId xmlns:a16="http://schemas.microsoft.com/office/drawing/2014/main" id="{C83C9F84-2720-4E4E-9075-3830196495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67000" y="-2666999"/>
            <a:ext cx="6858000" cy="12192000"/>
          </a:xfrm>
          <a:prstGeom prst="rect">
            <a:avLst/>
          </a:prstGeom>
        </p:spPr>
      </p:pic>
      <p:sp>
        <p:nvSpPr>
          <p:cNvPr id="13" name="流程图: 手动输入 3">
            <a:extLst>
              <a:ext uri="{FF2B5EF4-FFF2-40B4-BE49-F238E27FC236}">
                <a16:creationId xmlns:a16="http://schemas.microsoft.com/office/drawing/2014/main" id="{7F0F64F1-E5E5-4366-8C61-491559235495}"/>
              </a:ext>
            </a:extLst>
          </p:cNvPr>
          <p:cNvSpPr/>
          <p:nvPr/>
        </p:nvSpPr>
        <p:spPr>
          <a:xfrm rot="5400000" flipV="1">
            <a:off x="4992258" y="-332501"/>
            <a:ext cx="5768104" cy="7661565"/>
          </a:xfrm>
          <a:prstGeom prst="flowChartManualInput">
            <a:avLst/>
          </a:prstGeom>
          <a:solidFill>
            <a:srgbClr val="FAF4C2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  <a:cs typeface="+mn-cs"/>
              <a:sym typeface="字魂58号-创中黑" panose="00000500000000000000" pitchFamily="2" charset="-122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784"/>
          <a:stretch/>
        </p:blipFill>
        <p:spPr>
          <a:xfrm>
            <a:off x="-29307" y="-70338"/>
            <a:ext cx="12221307" cy="7024458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2260" y="509044"/>
            <a:ext cx="10636766" cy="5978466"/>
          </a:xfrm>
          <a:prstGeom prst="roundRect">
            <a:avLst/>
          </a:prstGeom>
          <a:noFill/>
          <a:ln>
            <a:noFill/>
          </a:ln>
        </p:spPr>
      </p:pic>
      <p:sp>
        <p:nvSpPr>
          <p:cNvPr id="4" name="流程图: 手动输入 3">
            <a:extLst>
              <a:ext uri="{FF2B5EF4-FFF2-40B4-BE49-F238E27FC236}">
                <a16:creationId xmlns:a16="http://schemas.microsoft.com/office/drawing/2014/main" id="{7F0F64F1-E5E5-4366-8C61-491559235495}"/>
              </a:ext>
            </a:extLst>
          </p:cNvPr>
          <p:cNvSpPr/>
          <p:nvPr/>
        </p:nvSpPr>
        <p:spPr>
          <a:xfrm rot="5400000" flipV="1">
            <a:off x="4908224" y="143166"/>
            <a:ext cx="5768104" cy="7661565"/>
          </a:xfrm>
          <a:prstGeom prst="flowChartManualInput">
            <a:avLst/>
          </a:prstGeom>
          <a:solidFill>
            <a:srgbClr val="FAF4C2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  <a:cs typeface="+mn-cs"/>
              <a:sym typeface="字魂58号-创中黑" panose="00000500000000000000" pitchFamily="2" charset="-122"/>
            </a:endParaRPr>
          </a:p>
        </p:txBody>
      </p:sp>
      <p:pic>
        <p:nvPicPr>
          <p:cNvPr id="34" name="图片 33">
            <a:extLst>
              <a:ext uri="{FF2B5EF4-FFF2-40B4-BE49-F238E27FC236}">
                <a16:creationId xmlns:a16="http://schemas.microsoft.com/office/drawing/2014/main" id="{AD9817BC-CC32-4633-A943-0768AED398D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152612" y="2143975"/>
            <a:ext cx="4819074" cy="4752110"/>
          </a:xfrm>
          <a:prstGeom prst="rect">
            <a:avLst/>
          </a:prstGeom>
        </p:spPr>
      </p:pic>
      <p:sp>
        <p:nvSpPr>
          <p:cNvPr id="15" name="TextBox 35">
            <a:extLst>
              <a:ext uri="{FF2B5EF4-FFF2-40B4-BE49-F238E27FC236}">
                <a16:creationId xmlns:a16="http://schemas.microsoft.com/office/drawing/2014/main" id="{DC2E3BE6-8A7D-4F06-9164-ED72DACF7C46}"/>
              </a:ext>
            </a:extLst>
          </p:cNvPr>
          <p:cNvSpPr txBox="1"/>
          <p:nvPr/>
        </p:nvSpPr>
        <p:spPr>
          <a:xfrm>
            <a:off x="4654154" y="1492450"/>
            <a:ext cx="4557327" cy="264342"/>
          </a:xfrm>
          <a:prstGeom prst="rect">
            <a:avLst/>
          </a:prstGeom>
          <a:noFill/>
        </p:spPr>
        <p:txBody>
          <a:bodyPr wrap="none" lIns="0" tIns="0" rIns="0" bIns="0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字魂58号-创中黑" panose="00000500000000000000" pitchFamily="2" charset="-122"/>
                <a:cs typeface="Times New Roman" panose="02020603050405020304" pitchFamily="18" charset="0"/>
                <a:sym typeface="字魂58号-创中黑" panose="00000500000000000000" pitchFamily="2" charset="-122"/>
              </a:rPr>
              <a:t>Thứ</a:t>
            </a:r>
            <a:r>
              <a:rPr lang="vi-VN" altLang="zh-CN" sz="3600" b="1" dirty="0">
                <a:solidFill>
                  <a:prstClr val="black">
                    <a:lumMod val="85000"/>
                    <a:lumOff val="15000"/>
                  </a:prstClr>
                </a:solidFill>
                <a:latin typeface="Times New Roman" panose="02020603050405020304" pitchFamily="18" charset="0"/>
                <a:ea typeface="字魂58号-创中黑" panose="00000500000000000000" pitchFamily="2" charset="-122"/>
                <a:cs typeface="Times New Roman" panose="02020603050405020304" pitchFamily="18" charset="0"/>
                <a:sym typeface="字魂58号-创中黑" panose="00000500000000000000" pitchFamily="2" charset="-122"/>
              </a:rPr>
              <a:t> </a:t>
            </a:r>
            <a:r>
              <a:rPr lang="en-US" altLang="zh-CN" sz="3600" b="1" dirty="0" err="1">
                <a:solidFill>
                  <a:prstClr val="black">
                    <a:lumMod val="85000"/>
                    <a:lumOff val="15000"/>
                  </a:prstClr>
                </a:solidFill>
                <a:latin typeface="Times New Roman" panose="02020603050405020304" pitchFamily="18" charset="0"/>
                <a:ea typeface="字魂58号-创中黑" panose="00000500000000000000" pitchFamily="2" charset="-122"/>
                <a:cs typeface="Times New Roman" panose="02020603050405020304" pitchFamily="18" charset="0"/>
                <a:sym typeface="字魂58号-创中黑" panose="00000500000000000000" pitchFamily="2" charset="-122"/>
              </a:rPr>
              <a:t>hai</a:t>
            </a:r>
            <a:r>
              <a: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字魂58号-创中黑" panose="00000500000000000000" pitchFamily="2" charset="-122"/>
                <a:cs typeface="Times New Roman" panose="02020603050405020304" pitchFamily="18" charset="0"/>
                <a:sym typeface="字魂58号-创中黑" panose="00000500000000000000" pitchFamily="2" charset="-122"/>
              </a:rPr>
              <a:t> </a:t>
            </a:r>
            <a:r>
              <a:rPr kumimoji="0" lang="en-US" altLang="zh-CN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字魂58号-创中黑" panose="00000500000000000000" pitchFamily="2" charset="-122"/>
                <a:cs typeface="Times New Roman" panose="02020603050405020304" pitchFamily="18" charset="0"/>
                <a:sym typeface="字魂58号-创中黑" panose="00000500000000000000" pitchFamily="2" charset="-122"/>
              </a:rPr>
              <a:t>ngày</a:t>
            </a:r>
            <a:r>
              <a:rPr kumimoji="0" lang="vi-VN" altLang="zh-CN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字魂58号-创中黑" panose="00000500000000000000" pitchFamily="2" charset="-122"/>
                <a:cs typeface="Times New Roman" panose="02020603050405020304" pitchFamily="18" charset="0"/>
                <a:sym typeface="字魂58号-创中黑" panose="00000500000000000000" pitchFamily="2" charset="-122"/>
              </a:rPr>
              <a:t> </a:t>
            </a:r>
            <a:r>
              <a:rPr lang="en-US" altLang="zh-CN" sz="3600" b="1" noProof="0" dirty="0">
                <a:solidFill>
                  <a:prstClr val="black">
                    <a:lumMod val="85000"/>
                    <a:lumOff val="15000"/>
                  </a:prstClr>
                </a:solidFill>
                <a:latin typeface="Times New Roman" panose="02020603050405020304" pitchFamily="18" charset="0"/>
                <a:ea typeface="字魂58号-创中黑" panose="00000500000000000000" pitchFamily="2" charset="-122"/>
                <a:cs typeface="Times New Roman" panose="02020603050405020304" pitchFamily="18" charset="0"/>
                <a:sym typeface="字魂58号-创中黑" panose="00000500000000000000" pitchFamily="2" charset="-122"/>
              </a:rPr>
              <a:t>2</a:t>
            </a:r>
            <a:r>
              <a: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字魂58号-创中黑" panose="00000500000000000000" pitchFamily="2" charset="-122"/>
                <a:cs typeface="Times New Roman" panose="02020603050405020304" pitchFamily="18" charset="0"/>
                <a:sym typeface="字魂58号-创中黑" panose="00000500000000000000" pitchFamily="2" charset="-122"/>
              </a:rPr>
              <a:t> </a:t>
            </a:r>
            <a:r>
              <a:rPr kumimoji="0" lang="en-US" altLang="zh-CN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字魂58号-创中黑" panose="00000500000000000000" pitchFamily="2" charset="-122"/>
                <a:cs typeface="Times New Roman" panose="02020603050405020304" pitchFamily="18" charset="0"/>
                <a:sym typeface="字魂58号-创中黑" panose="00000500000000000000" pitchFamily="2" charset="-122"/>
              </a:rPr>
              <a:t>tháng</a:t>
            </a:r>
            <a:r>
              <a:rPr lang="vi-VN" altLang="zh-CN" sz="3600" b="1" dirty="0">
                <a:solidFill>
                  <a:prstClr val="black">
                    <a:lumMod val="85000"/>
                    <a:lumOff val="15000"/>
                  </a:prstClr>
                </a:solidFill>
                <a:latin typeface="Times New Roman" panose="02020603050405020304" pitchFamily="18" charset="0"/>
                <a:ea typeface="字魂58号-创中黑" panose="00000500000000000000" pitchFamily="2" charset="-122"/>
                <a:cs typeface="Times New Roman" panose="02020603050405020304" pitchFamily="18" charset="0"/>
                <a:sym typeface="字魂58号-创中黑" panose="00000500000000000000" pitchFamily="2" charset="-122"/>
              </a:rPr>
              <a:t> 0</a:t>
            </a:r>
            <a:r>
              <a:rPr lang="en-US" altLang="zh-CN" sz="3600" b="1" dirty="0">
                <a:solidFill>
                  <a:prstClr val="black">
                    <a:lumMod val="85000"/>
                    <a:lumOff val="15000"/>
                  </a:prstClr>
                </a:solidFill>
                <a:latin typeface="Times New Roman" panose="02020603050405020304" pitchFamily="18" charset="0"/>
                <a:ea typeface="字魂58号-创中黑" panose="00000500000000000000" pitchFamily="2" charset="-122"/>
                <a:cs typeface="Times New Roman" panose="02020603050405020304" pitchFamily="18" charset="0"/>
                <a:sym typeface="字魂58号-创中黑" panose="00000500000000000000" pitchFamily="2" charset="-122"/>
              </a:rPr>
              <a:t>2</a:t>
            </a:r>
            <a:r>
              <a: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字魂58号-创中黑" panose="00000500000000000000" pitchFamily="2" charset="-122"/>
                <a:cs typeface="Times New Roman" panose="02020603050405020304" pitchFamily="18" charset="0"/>
                <a:sym typeface="字魂58号-创中黑" panose="00000500000000000000" pitchFamily="2" charset="-122"/>
              </a:rPr>
              <a:t> </a:t>
            </a:r>
            <a:r>
              <a:rPr kumimoji="0" lang="en-US" altLang="zh-CN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字魂58号-创中黑" panose="00000500000000000000" pitchFamily="2" charset="-122"/>
                <a:cs typeface="Times New Roman" panose="02020603050405020304" pitchFamily="18" charset="0"/>
                <a:sym typeface="字魂58号-创中黑" panose="00000500000000000000" pitchFamily="2" charset="-122"/>
              </a:rPr>
              <a:t>năm</a:t>
            </a:r>
            <a:r>
              <a: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字魂58号-创中黑" panose="00000500000000000000" pitchFamily="2" charset="-122"/>
                <a:cs typeface="Times New Roman" panose="02020603050405020304" pitchFamily="18" charset="0"/>
                <a:sym typeface="字魂58号-创中黑" panose="00000500000000000000" pitchFamily="2" charset="-122"/>
              </a:rPr>
              <a:t> </a:t>
            </a:r>
            <a:r>
              <a:rPr kumimoji="0" lang="vi-VN" altLang="zh-CN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字魂58号-创中黑" panose="00000500000000000000" pitchFamily="2" charset="-122"/>
                <a:cs typeface="Times New Roman" panose="02020603050405020304" pitchFamily="18" charset="0"/>
                <a:sym typeface="字魂58号-创中黑" panose="00000500000000000000" pitchFamily="2" charset="-122"/>
              </a:rPr>
              <a:t>202</a:t>
            </a:r>
            <a:r>
              <a: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字魂58号-创中黑" panose="00000500000000000000" pitchFamily="2" charset="-122"/>
                <a:cs typeface="Times New Roman" panose="02020603050405020304" pitchFamily="18" charset="0"/>
                <a:sym typeface="字魂58号-创中黑" panose="00000500000000000000" pitchFamily="2" charset="-122"/>
              </a:rPr>
              <a:t>6</a:t>
            </a:r>
            <a:endParaRPr kumimoji="0" lang="zh-CN" altLang="en-US" sz="36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Times New Roman" panose="02020603050405020304" pitchFamily="18" charset="0"/>
              <a:ea typeface="字魂58号-创中黑" panose="00000500000000000000" pitchFamily="2" charset="-122"/>
              <a:cs typeface="Times New Roman" panose="02020603050405020304" pitchFamily="18" charset="0"/>
              <a:sym typeface="字魂58号-创中黑" panose="00000500000000000000" pitchFamily="2" charset="-122"/>
            </a:endParaRPr>
          </a:p>
        </p:txBody>
      </p:sp>
      <p:sp>
        <p:nvSpPr>
          <p:cNvPr id="21" name="TextBox 40">
            <a:extLst>
              <a:ext uri="{FF2B5EF4-FFF2-40B4-BE49-F238E27FC236}">
                <a16:creationId xmlns:a16="http://schemas.microsoft.com/office/drawing/2014/main" id="{CF0294A8-451A-4D5D-B134-880AF1AD5A7B}"/>
              </a:ext>
            </a:extLst>
          </p:cNvPr>
          <p:cNvSpPr txBox="1"/>
          <p:nvPr/>
        </p:nvSpPr>
        <p:spPr>
          <a:xfrm>
            <a:off x="6649743" y="3062734"/>
            <a:ext cx="4557327" cy="264342"/>
          </a:xfrm>
          <a:prstGeom prst="rect">
            <a:avLst/>
          </a:prstGeom>
          <a:noFill/>
        </p:spPr>
        <p:txBody>
          <a:bodyPr wrap="none" lIns="0" tIns="0" rIns="0" bIns="0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4000" b="1" i="0" u="none" strike="noStrike" kern="1200" cap="none" spc="0" normalizeH="0" baseline="0" noProof="0" dirty="0" err="1">
                <a:ln>
                  <a:noFill/>
                </a:ln>
                <a:solidFill>
                  <a:srgbClr val="CFA439">
                    <a:lumMod val="75000"/>
                  </a:srgbClr>
                </a:solidFill>
                <a:effectLst>
                  <a:glow rad="101600">
                    <a:srgbClr val="CFA439">
                      <a:satMod val="175000"/>
                      <a:alpha val="40000"/>
                    </a:srgbClr>
                  </a:glow>
                </a:effectLst>
                <a:uLnTx/>
                <a:uFillTx/>
                <a:latin typeface="Arial" panose="020B0604020202020204" pitchFamily="34" charset="0"/>
                <a:ea typeface="字魂58号-创中黑" panose="00000500000000000000"/>
                <a:cs typeface="Arial" panose="020B0604020202020204" pitchFamily="34" charset="0"/>
                <a:sym typeface="字魂58号-创中黑" panose="00000500000000000000" pitchFamily="2" charset="-122"/>
              </a:rPr>
              <a:t>Bài</a:t>
            </a:r>
            <a:r>
              <a:rPr kumimoji="0" lang="en-US" altLang="zh-CN" sz="4000" b="1" i="0" u="none" strike="noStrike" kern="1200" cap="none" spc="0" normalizeH="0" noProof="0" dirty="0">
                <a:ln>
                  <a:noFill/>
                </a:ln>
                <a:solidFill>
                  <a:srgbClr val="CFA439">
                    <a:lumMod val="75000"/>
                  </a:srgbClr>
                </a:solidFill>
                <a:effectLst>
                  <a:glow rad="101600">
                    <a:srgbClr val="CFA439">
                      <a:satMod val="175000"/>
                      <a:alpha val="40000"/>
                    </a:srgbClr>
                  </a:glow>
                </a:effectLst>
                <a:uLnTx/>
                <a:uFillTx/>
                <a:latin typeface="Arial" panose="020B0604020202020204" pitchFamily="34" charset="0"/>
                <a:ea typeface="字魂58号-创中黑" panose="00000500000000000000"/>
                <a:cs typeface="Arial" panose="020B0604020202020204" pitchFamily="34" charset="0"/>
                <a:sym typeface="字魂58号-创中黑" panose="00000500000000000000" pitchFamily="2" charset="-122"/>
              </a:rPr>
              <a:t> 7</a:t>
            </a:r>
            <a:endParaRPr kumimoji="0" lang="zh-CN" altLang="en-US" sz="4000" b="1" i="0" u="none" strike="noStrike" kern="1200" cap="none" spc="0" normalizeH="0" baseline="0" noProof="0" dirty="0">
              <a:ln>
                <a:noFill/>
              </a:ln>
              <a:solidFill>
                <a:srgbClr val="CFA439">
                  <a:lumMod val="75000"/>
                </a:srgbClr>
              </a:solidFill>
              <a:effectLst>
                <a:glow rad="101600">
                  <a:srgbClr val="CFA439">
                    <a:satMod val="175000"/>
                    <a:alpha val="40000"/>
                  </a:srgbClr>
                </a:glow>
              </a:effectLst>
              <a:uLnTx/>
              <a:uFillTx/>
              <a:latin typeface="Arial" panose="020B0604020202020204" pitchFamily="34" charset="0"/>
              <a:ea typeface="字魂58号-创中黑" panose="00000500000000000000"/>
              <a:cs typeface="Arial" panose="020B0604020202020204" pitchFamily="34" charset="0"/>
              <a:sym typeface="字魂58号-创中黑" panose="00000500000000000000" pitchFamily="2" charset="-122"/>
            </a:endParaRPr>
          </a:p>
        </p:txBody>
      </p:sp>
      <p:pic>
        <p:nvPicPr>
          <p:cNvPr id="14" name="图片 29">
            <a:extLst>
              <a:ext uri="{FF2B5EF4-FFF2-40B4-BE49-F238E27FC236}">
                <a16:creationId xmlns:a16="http://schemas.microsoft.com/office/drawing/2014/main" id="{5AE7862E-E45E-4703-B5BE-E7516BA0DF84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08" t="10491" r="28133" b="19951"/>
          <a:stretch/>
        </p:blipFill>
        <p:spPr>
          <a:xfrm>
            <a:off x="10190504" y="4165515"/>
            <a:ext cx="2033132" cy="293032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B8EC962-ACE9-4445-AC18-5B801C1BA74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64763" y="2052342"/>
            <a:ext cx="4810161" cy="85961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0DD5A2E-1872-4352-8921-6446E6F3397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30399" y="3675304"/>
            <a:ext cx="4608975" cy="1085182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6649743" y="4785548"/>
            <a:ext cx="171893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vi-VN" sz="4000" b="1" i="1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(Tiết</a:t>
            </a:r>
            <a:r>
              <a:rPr lang="vi-VN" sz="4000" b="1" i="1" dirty="0">
                <a:solidFill>
                  <a:srgbClr val="00206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vi-VN" sz="4000" b="1" i="1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1)</a:t>
            </a:r>
            <a:endParaRPr lang="en-US" sz="4800" b="1" i="1" dirty="0">
              <a:solidFill>
                <a:srgbClr val="FF0000"/>
              </a:solidFill>
            </a:endParaRPr>
          </a:p>
        </p:txBody>
      </p:sp>
      <p:sp>
        <p:nvSpPr>
          <p:cNvPr id="16" name="Freeform 15"/>
          <p:cNvSpPr/>
          <p:nvPr/>
        </p:nvSpPr>
        <p:spPr>
          <a:xfrm>
            <a:off x="8819992" y="5361361"/>
            <a:ext cx="1308860" cy="1567497"/>
          </a:xfrm>
          <a:custGeom>
            <a:avLst/>
            <a:gdLst/>
            <a:ahLst/>
            <a:cxnLst/>
            <a:rect l="l" t="t" r="r" b="b"/>
            <a:pathLst>
              <a:path w="1308860" h="1567497">
                <a:moveTo>
                  <a:pt x="0" y="0"/>
                </a:moveTo>
                <a:lnTo>
                  <a:pt x="1308861" y="0"/>
                </a:lnTo>
                <a:lnTo>
                  <a:pt x="1308861" y="1567497"/>
                </a:lnTo>
                <a:lnTo>
                  <a:pt x="0" y="1567497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49710" y="614229"/>
            <a:ext cx="1824184" cy="1240175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100000" l="0" r="100000">
                        <a14:foregroundMark x1="12889" y1="71778" x2="12222" y2="96000"/>
                        <a14:foregroundMark x1="27778" y1="77333" x2="19333" y2="81778"/>
                        <a14:foregroundMark x1="23111" y1="83111" x2="24667" y2="86444"/>
                        <a14:foregroundMark x1="19778" y1="80889" x2="15333" y2="88222"/>
                        <a14:foregroundMark x1="52444" y1="73111" x2="52667" y2="93333"/>
                        <a14:foregroundMark x1="58667" y1="82444" x2="57111" y2="95333"/>
                        <a14:foregroundMark x1="64222" y1="83778" x2="59778" y2="94667"/>
                        <a14:foregroundMark x1="38444" y1="90667" x2="46000" y2="95333"/>
                        <a14:foregroundMark x1="91778" y1="75333" x2="71778" y2="96000"/>
                        <a14:foregroundMark x1="40000" y1="71778" x2="49333" y2="82444"/>
                        <a14:foregroundMark x1="40222" y1="55556" x2="47556" y2="65333"/>
                        <a14:foregroundMark x1="56667" y1="48444" x2="54667" y2="64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3594"/>
          <a:stretch>
            <a:fillRect/>
          </a:stretch>
        </p:blipFill>
        <p:spPr>
          <a:xfrm>
            <a:off x="3476586" y="5428779"/>
            <a:ext cx="2677475" cy="1114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1452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1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图片 19">
            <a:extLst>
              <a:ext uri="{FF2B5EF4-FFF2-40B4-BE49-F238E27FC236}">
                <a16:creationId xmlns:a16="http://schemas.microsoft.com/office/drawing/2014/main" id="{C83C9F84-2720-4E4E-9075-3830196495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52819" y="-2636491"/>
            <a:ext cx="6858000" cy="12192000"/>
          </a:xfrm>
          <a:prstGeom prst="rect">
            <a:avLst/>
          </a:prstGeom>
        </p:spPr>
      </p:pic>
      <p:pic>
        <p:nvPicPr>
          <p:cNvPr id="8" name="Bảng">
            <a:extLst>
              <a:ext uri="{FF2B5EF4-FFF2-40B4-BE49-F238E27FC236}">
                <a16:creationId xmlns:a16="http://schemas.microsoft.com/office/drawing/2014/main" id="{5B614CB5-4624-40D6-9C13-10B0843B43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229" y="337457"/>
            <a:ext cx="11044942" cy="577905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9" name="Luyện đọc từ khó">
            <a:extLst>
              <a:ext uri="{FF2B5EF4-FFF2-40B4-BE49-F238E27FC236}">
                <a16:creationId xmlns:a16="http://schemas.microsoft.com/office/drawing/2014/main" id="{3429F9F3-CD02-4528-8636-6CEB14FA664F}"/>
              </a:ext>
            </a:extLst>
          </p:cNvPr>
          <p:cNvSpPr txBox="1"/>
          <p:nvPr/>
        </p:nvSpPr>
        <p:spPr>
          <a:xfrm>
            <a:off x="3877411" y="580593"/>
            <a:ext cx="44085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Yêu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48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cầu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48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cần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48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đạt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imes New Roman" panose="02020603050405020304" pitchFamily="18" charset="0"/>
              <a:ea typeface="Arial-Rounded" panose="020B0500000000000000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Luyện đọc từ khó">
            <a:extLst>
              <a:ext uri="{FF2B5EF4-FFF2-40B4-BE49-F238E27FC236}">
                <a16:creationId xmlns:a16="http://schemas.microsoft.com/office/drawing/2014/main" id="{D6EA9E64-795A-4657-86BC-B918F24F95B7}"/>
              </a:ext>
            </a:extLst>
          </p:cNvPr>
          <p:cNvSpPr txBox="1"/>
          <p:nvPr/>
        </p:nvSpPr>
        <p:spPr>
          <a:xfrm>
            <a:off x="1328058" y="1654726"/>
            <a:ext cx="95141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 algn="just" defTabSz="914377">
              <a:buFont typeface="Arial" panose="020B0604020202020204" pitchFamily="34" charset="0"/>
              <a:buChar char="•"/>
              <a:defRPr/>
            </a:pPr>
            <a:r>
              <a:rPr lang="en-US" sz="40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Đọc</a:t>
            </a:r>
            <a:r>
              <a:rPr lang="en-US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đúng</a:t>
            </a:r>
            <a:r>
              <a:rPr lang="en-US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các</a:t>
            </a:r>
            <a:r>
              <a:rPr lang="en-US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tiếng</a:t>
            </a:r>
            <a:r>
              <a:rPr lang="en-US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trong</a:t>
            </a:r>
            <a:r>
              <a:rPr lang="en-US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bài</a:t>
            </a:r>
            <a:r>
              <a:rPr lang="en-US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.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imes New Roman" panose="02020603050405020304" pitchFamily="18" charset="0"/>
              <a:ea typeface="Arial-Rounded" panose="020B0500000000000000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Luyện đọc từ khó">
            <a:extLst>
              <a:ext uri="{FF2B5EF4-FFF2-40B4-BE49-F238E27FC236}">
                <a16:creationId xmlns:a16="http://schemas.microsoft.com/office/drawing/2014/main" id="{0D6B7D85-19AC-4F83-B6DB-E662B85BE863}"/>
              </a:ext>
            </a:extLst>
          </p:cNvPr>
          <p:cNvSpPr txBox="1"/>
          <p:nvPr/>
        </p:nvSpPr>
        <p:spPr>
          <a:xfrm>
            <a:off x="1355902" y="2548388"/>
            <a:ext cx="94515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 algn="just" defTabSz="914377">
              <a:buFont typeface="Arial" panose="020B0604020202020204" pitchFamily="34" charset="0"/>
              <a:buChar char="•"/>
              <a:defRPr/>
            </a:pPr>
            <a:r>
              <a:rPr lang="vi-VN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Arial-Rounded" panose="020B0500000000000000" pitchFamily="34" charset="0"/>
                <a:cs typeface="Arial-Rounded" panose="020B0500000000000000" pitchFamily="34" charset="0"/>
              </a:rPr>
              <a:t>Đọc rõ ràng, ngắt nghỉ đúng nhịp thơ.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Arial-Rounded" panose="020B0500000000000000" pitchFamily="34" charset="0"/>
              <a:cs typeface="Arial-Rounded" panose="020B0500000000000000" pitchFamily="34" charset="0"/>
            </a:endParaRPr>
          </a:p>
        </p:txBody>
      </p:sp>
      <p:sp>
        <p:nvSpPr>
          <p:cNvPr id="12" name="Luyện đọc từ khó">
            <a:extLst>
              <a:ext uri="{FF2B5EF4-FFF2-40B4-BE49-F238E27FC236}">
                <a16:creationId xmlns:a16="http://schemas.microsoft.com/office/drawing/2014/main" id="{0C4A6F40-7932-4716-BDF3-A2EC7663DFA5}"/>
              </a:ext>
            </a:extLst>
          </p:cNvPr>
          <p:cNvSpPr txBox="1"/>
          <p:nvPr/>
        </p:nvSpPr>
        <p:spPr>
          <a:xfrm>
            <a:off x="1328058" y="4242615"/>
            <a:ext cx="938833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 algn="just" defTabSz="914377">
              <a:buFont typeface="Arial" panose="020B0604020202020204" pitchFamily="34" charset="0"/>
              <a:buChar char="•"/>
              <a:defRPr/>
            </a:pPr>
            <a:r>
              <a:rPr lang="vi-VN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Arial-Rounded" panose="020B0500000000000000" pitchFamily="34" charset="0"/>
                <a:cs typeface="Arial-Rounded" panose="020B0500000000000000" pitchFamily="34" charset="0"/>
              </a:rPr>
              <a:t>Hiểu một số từ ngữ trong bài và đặt được câu có chứa từ đó.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Arial-Rounded" panose="020B0500000000000000" pitchFamily="34" charset="0"/>
              <a:cs typeface="Arial-Rounded" panose="020B0500000000000000" pitchFamily="34" charset="0"/>
            </a:endParaRPr>
          </a:p>
        </p:txBody>
      </p:sp>
      <p:sp>
        <p:nvSpPr>
          <p:cNvPr id="13" name="Luyện đọc từ khó">
            <a:extLst>
              <a:ext uri="{FF2B5EF4-FFF2-40B4-BE49-F238E27FC236}">
                <a16:creationId xmlns:a16="http://schemas.microsoft.com/office/drawing/2014/main" id="{D6EA9E64-795A-4657-86BC-B918F24F95B7}"/>
              </a:ext>
            </a:extLst>
          </p:cNvPr>
          <p:cNvSpPr txBox="1"/>
          <p:nvPr/>
        </p:nvSpPr>
        <p:spPr>
          <a:xfrm>
            <a:off x="1355902" y="3419758"/>
            <a:ext cx="95141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 algn="just" defTabSz="914377">
              <a:buFont typeface="Arial" panose="020B0604020202020204" pitchFamily="34" charset="0"/>
              <a:buChar char="•"/>
              <a:defRPr/>
            </a:pPr>
            <a:r>
              <a:rPr lang="vi-VN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Giọng đọc: nhẹ nhàng, tình cảm.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imes New Roman" panose="02020603050405020304" pitchFamily="18" charset="0"/>
              <a:ea typeface="Arial-Rounded" panose="020B0500000000000000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2447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>
            <a:extLst>
              <a:ext uri="{FF2B5EF4-FFF2-40B4-BE49-F238E27FC236}">
                <a16:creationId xmlns:a16="http://schemas.microsoft.com/office/drawing/2014/main" id="{D764A5E7-C811-41A0-BA2B-F22D0C19D1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67000" y="-2667000"/>
            <a:ext cx="6858000" cy="121920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784"/>
          <a:stretch/>
        </p:blipFill>
        <p:spPr>
          <a:xfrm>
            <a:off x="23446" y="0"/>
            <a:ext cx="12221307" cy="7024458"/>
          </a:xfrm>
          <a:prstGeom prst="rect">
            <a:avLst/>
          </a:prstGeom>
        </p:spPr>
      </p:pic>
      <p:pic>
        <p:nvPicPr>
          <p:cNvPr id="8" name="图片 29">
            <a:extLst>
              <a:ext uri="{FF2B5EF4-FFF2-40B4-BE49-F238E27FC236}">
                <a16:creationId xmlns:a16="http://schemas.microsoft.com/office/drawing/2014/main" id="{72356F58-968D-4E23-A1F7-A70FC13C2BA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08" t="10491" r="28133" b="19951"/>
          <a:stretch/>
        </p:blipFill>
        <p:spPr>
          <a:xfrm>
            <a:off x="210794" y="3837876"/>
            <a:ext cx="2153187" cy="3103353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5CEDF6C-3519-49A3-B9C9-BCAA99FC92EE}"/>
              </a:ext>
            </a:extLst>
          </p:cNvPr>
          <p:cNvSpPr/>
          <p:nvPr/>
        </p:nvSpPr>
        <p:spPr>
          <a:xfrm>
            <a:off x="3376545" y="389378"/>
            <a:ext cx="168828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altLang="zh-CN" sz="3200" b="1" kern="0">
                <a:solidFill>
                  <a:srgbClr val="0070C0"/>
                </a:solidFill>
                <a:latin typeface="Arial"/>
                <a:ea typeface="inpin heiti" charset="-122"/>
                <a:cs typeface="Times New Roman" panose="02020603050405020304" pitchFamily="18" charset="0"/>
                <a:sym typeface="Arial"/>
              </a:rPr>
              <a:t>Đọc mẫu</a:t>
            </a:r>
            <a:endParaRPr lang="zh-CN" altLang="en-US" sz="3200" b="1" kern="0" dirty="0">
              <a:solidFill>
                <a:srgbClr val="0070C0"/>
              </a:solidFill>
              <a:latin typeface="Arial"/>
              <a:ea typeface="inpin heiti" charset="-122"/>
              <a:cs typeface="Times New Roman" panose="02020603050405020304" pitchFamily="18" charset="0"/>
              <a:sym typeface="Arial"/>
            </a:endParaRPr>
          </a:p>
        </p:txBody>
      </p:sp>
      <p:pic>
        <p:nvPicPr>
          <p:cNvPr id="12" name="图片 2">
            <a:extLst>
              <a:ext uri="{FF2B5EF4-FFF2-40B4-BE49-F238E27FC236}">
                <a16:creationId xmlns:a16="http://schemas.microsoft.com/office/drawing/2014/main" id="{2AF44079-F6FD-4200-AD06-0912CF2A5B1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7329" y="3478955"/>
            <a:ext cx="4776026" cy="1169382"/>
          </a:xfrm>
          <a:prstGeom prst="rect">
            <a:avLst/>
          </a:prstGeom>
        </p:spPr>
      </p:pic>
      <p:pic>
        <p:nvPicPr>
          <p:cNvPr id="13" name="Picture 12" descr="A close-up of a toy&#10;&#10;Description automatically generated with medium confidence">
            <a:extLst>
              <a:ext uri="{FF2B5EF4-FFF2-40B4-BE49-F238E27FC236}">
                <a16:creationId xmlns:a16="http://schemas.microsoft.com/office/drawing/2014/main" id="{69F4D077-5898-41F7-A495-83A97CF97D9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2155" y="1365394"/>
            <a:ext cx="1946374" cy="2246561"/>
          </a:xfrm>
          <a:prstGeom prst="rect">
            <a:avLst/>
          </a:prstGeom>
        </p:spPr>
      </p:pic>
      <p:sp>
        <p:nvSpPr>
          <p:cNvPr id="14" name="TextBox 28">
            <a:extLst>
              <a:ext uri="{FF2B5EF4-FFF2-40B4-BE49-F238E27FC236}">
                <a16:creationId xmlns:a16="http://schemas.microsoft.com/office/drawing/2014/main" id="{39B00956-6600-4878-84EC-3CB26CD62426}"/>
              </a:ext>
            </a:extLst>
          </p:cNvPr>
          <p:cNvSpPr txBox="1"/>
          <p:nvPr/>
        </p:nvSpPr>
        <p:spPr>
          <a:xfrm>
            <a:off x="4392825" y="5308951"/>
            <a:ext cx="3717630" cy="983873"/>
          </a:xfrm>
          <a:prstGeom prst="cloud">
            <a:avLst/>
          </a:prstGeom>
          <a:solidFill>
            <a:srgbClr val="EC9DAE"/>
          </a:solidFill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altLang="zh-CN" sz="3600" b="1">
                <a:solidFill>
                  <a:prstClr val="black"/>
                </a:solidFill>
                <a:latin typeface="Arial"/>
                <a:ea typeface="inpin heiti" charset="-122"/>
                <a:cs typeface="Times New Roman" panose="02020603050405020304" pitchFamily="18" charset="0"/>
                <a:sym typeface="Arial"/>
              </a:rPr>
              <a:t>MẮT DÕI</a:t>
            </a:r>
            <a:endParaRPr lang="zh-CN" altLang="en-US" sz="3600" b="1" dirty="0">
              <a:solidFill>
                <a:prstClr val="black"/>
              </a:solidFill>
              <a:latin typeface="Arial"/>
              <a:ea typeface="inpin heiti" charset="-122"/>
              <a:cs typeface="Times New Roman" panose="02020603050405020304" pitchFamily="18" charset="0"/>
              <a:sym typeface="Arial"/>
            </a:endParaRPr>
          </a:p>
        </p:txBody>
      </p:sp>
      <p:sp>
        <p:nvSpPr>
          <p:cNvPr id="15" name="TextBox 28">
            <a:extLst>
              <a:ext uri="{FF2B5EF4-FFF2-40B4-BE49-F238E27FC236}">
                <a16:creationId xmlns:a16="http://schemas.microsoft.com/office/drawing/2014/main" id="{12A14B15-EB90-4FB5-B07E-3BD38B8E2004}"/>
              </a:ext>
            </a:extLst>
          </p:cNvPr>
          <p:cNvSpPr txBox="1"/>
          <p:nvPr/>
        </p:nvSpPr>
        <p:spPr>
          <a:xfrm>
            <a:off x="8014941" y="2201640"/>
            <a:ext cx="3661674" cy="983873"/>
          </a:xfrm>
          <a:prstGeom prst="cloud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altLang="zh-CN" sz="3600" b="1" kern="0" dirty="0">
                <a:solidFill>
                  <a:prstClr val="black"/>
                </a:solidFill>
                <a:latin typeface="Arial"/>
                <a:ea typeface="inpin heiti" charset="-122"/>
                <a:cs typeface="Times New Roman" panose="02020603050405020304" pitchFamily="18" charset="0"/>
                <a:sym typeface="Arial"/>
              </a:rPr>
              <a:t>TAI NGHE</a:t>
            </a:r>
            <a:endParaRPr lang="zh-CN" altLang="en-US" sz="3600" b="1" kern="0" dirty="0">
              <a:solidFill>
                <a:prstClr val="black"/>
              </a:solidFill>
              <a:latin typeface="Arial"/>
              <a:ea typeface="inpin heiti" charset="-122"/>
              <a:cs typeface="Times New Roman" panose="02020603050405020304" pitchFamily="18" charset="0"/>
              <a:sym typeface="Arial"/>
            </a:endParaRPr>
          </a:p>
        </p:txBody>
      </p:sp>
      <p:sp>
        <p:nvSpPr>
          <p:cNvPr id="16" name="TextBox 28">
            <a:extLst>
              <a:ext uri="{FF2B5EF4-FFF2-40B4-BE49-F238E27FC236}">
                <a16:creationId xmlns:a16="http://schemas.microsoft.com/office/drawing/2014/main" id="{F4EF3129-825C-434F-BAE8-BD337E8A7B1C}"/>
              </a:ext>
            </a:extLst>
          </p:cNvPr>
          <p:cNvSpPr txBox="1"/>
          <p:nvPr/>
        </p:nvSpPr>
        <p:spPr>
          <a:xfrm>
            <a:off x="894896" y="2364210"/>
            <a:ext cx="2950113" cy="983873"/>
          </a:xfrm>
          <a:prstGeom prst="cloud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altLang="zh-CN" sz="3600" b="1" ker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Arial"/>
                <a:ea typeface="inpin heiti" charset="-122"/>
                <a:cs typeface="Times New Roman" panose="02020603050405020304" pitchFamily="18" charset="0"/>
                <a:sym typeface="Arial"/>
              </a:rPr>
              <a:t>TAY DÒ</a:t>
            </a:r>
            <a:endParaRPr lang="zh-CN" altLang="en-US" sz="3600" b="1" kern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Arial"/>
              <a:ea typeface="inpin heiti" charset="-122"/>
              <a:cs typeface="Times New Roman" panose="02020603050405020304" pitchFamily="18" charset="0"/>
              <a:sym typeface="Arial"/>
            </a:endParaRPr>
          </a:p>
        </p:txBody>
      </p:sp>
      <p:pic>
        <p:nvPicPr>
          <p:cNvPr id="17" name="Picture 4" descr="Check out Arrow icon created by 4B Icons | Graphic design posters, Mini  drawings, Desktop wallpaper art">
            <a:extLst>
              <a:ext uri="{FF2B5EF4-FFF2-40B4-BE49-F238E27FC236}">
                <a16:creationId xmlns:a16="http://schemas.microsoft.com/office/drawing/2014/main" id="{BDB4C7FB-28EB-4CB3-BD6E-7636729ACE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9808" flipV="1">
            <a:off x="5681510" y="4510508"/>
            <a:ext cx="867663" cy="867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Check out Arrow icon created by 4B Icons | Graphic design posters, Mini  drawings, Desktop wallpaper art">
            <a:extLst>
              <a:ext uri="{FF2B5EF4-FFF2-40B4-BE49-F238E27FC236}">
                <a16:creationId xmlns:a16="http://schemas.microsoft.com/office/drawing/2014/main" id="{1B61DA2B-03A1-483C-9672-DA4C36F8D6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526325" flipV="1">
            <a:off x="7216004" y="2435214"/>
            <a:ext cx="867663" cy="867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Check out Arrow icon created by 4B Icons | Graphic design posters, Mini  drawings, Desktop wallpaper art">
            <a:extLst>
              <a:ext uri="{FF2B5EF4-FFF2-40B4-BE49-F238E27FC236}">
                <a16:creationId xmlns:a16="http://schemas.microsoft.com/office/drawing/2014/main" id="{1A31C3CF-6DD4-4CCC-9AC0-2DB44DC5DF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073675" flipH="1" flipV="1">
            <a:off x="4021087" y="2422316"/>
            <a:ext cx="867663" cy="867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5B3873A-54F9-4C05-A78D-61B3CE72A47A}"/>
              </a:ext>
            </a:extLst>
          </p:cNvPr>
          <p:cNvPicPr>
            <a:picLocks noChangeAspect="1"/>
          </p:cNvPicPr>
          <p:nvPr/>
        </p:nvPicPr>
        <p:blipFill>
          <a:blip r:embed="rId9">
            <a:clrChange>
              <a:clrFrom>
                <a:srgbClr val="F3FFD5"/>
              </a:clrFrom>
              <a:clrTo>
                <a:srgbClr val="F3FFD5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375" b="88542" l="2326" r="98837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617866" y="275312"/>
            <a:ext cx="626045" cy="698841"/>
          </a:xfrm>
          <a:prstGeom prst="rect">
            <a:avLst/>
          </a:prstGeom>
        </p:spPr>
      </p:pic>
      <p:pic>
        <p:nvPicPr>
          <p:cNvPr id="21" name="图片 28">
            <a:extLst>
              <a:ext uri="{FF2B5EF4-FFF2-40B4-BE49-F238E27FC236}">
                <a16:creationId xmlns:a16="http://schemas.microsoft.com/office/drawing/2014/main" id="{EF711A35-8410-4B33-8E07-01151A3F4191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9152"/>
          <a:stretch/>
        </p:blipFill>
        <p:spPr>
          <a:xfrm flipH="1">
            <a:off x="9240267" y="2001383"/>
            <a:ext cx="3601442" cy="5023075"/>
          </a:xfrm>
          <a:prstGeom prst="rect">
            <a:avLst/>
          </a:prstGeom>
        </p:spPr>
      </p:pic>
      <p:pic>
        <p:nvPicPr>
          <p:cNvPr id="22" name="图片 10">
            <a:extLst>
              <a:ext uri="{FF2B5EF4-FFF2-40B4-BE49-F238E27FC236}">
                <a16:creationId xmlns:a16="http://schemas.microsoft.com/office/drawing/2014/main" id="{428F2E1C-8BB7-4C4D-9EB6-D7D6E0E317AD}"/>
              </a:ext>
            </a:extLst>
          </p:cNvPr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333" t="18051" r="49575" b="34155"/>
          <a:stretch/>
        </p:blipFill>
        <p:spPr>
          <a:xfrm>
            <a:off x="11050676" y="-51394"/>
            <a:ext cx="1122892" cy="1886319"/>
          </a:xfrm>
          <a:prstGeom prst="rect">
            <a:avLst/>
          </a:prstGeom>
        </p:spPr>
      </p:pic>
      <p:sp>
        <p:nvSpPr>
          <p:cNvPr id="23" name="Freeform 16"/>
          <p:cNvSpPr/>
          <p:nvPr/>
        </p:nvSpPr>
        <p:spPr>
          <a:xfrm>
            <a:off x="2132292" y="4875666"/>
            <a:ext cx="1457015" cy="1982334"/>
          </a:xfrm>
          <a:custGeom>
            <a:avLst/>
            <a:gdLst/>
            <a:ahLst/>
            <a:cxnLst/>
            <a:rect l="l" t="t" r="r" b="b"/>
            <a:pathLst>
              <a:path w="1457015" h="1982334">
                <a:moveTo>
                  <a:pt x="0" y="0"/>
                </a:moveTo>
                <a:lnTo>
                  <a:pt x="1457016" y="0"/>
                </a:lnTo>
                <a:lnTo>
                  <a:pt x="1457016" y="1982334"/>
                </a:lnTo>
                <a:lnTo>
                  <a:pt x="0" y="1982334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</p:sp>
      <p:pic>
        <p:nvPicPr>
          <p:cNvPr id="24" name="Picture 4" descr="Happy Sun And Cloud | Dessin enfantin, Soleil, Dessin enfant">
            <a:extLst>
              <a:ext uri="{FF2B5EF4-FFF2-40B4-BE49-F238E27FC236}">
                <a16:creationId xmlns:a16="http://schemas.microsoft.com/office/drawing/2014/main" id="{1514933B-078F-40C2-AA2D-443642D5B0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1007" y="69029"/>
            <a:ext cx="1969542" cy="1457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0290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9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750"/>
                            </p:stCondLst>
                            <p:childTnLst>
                              <p:par>
                                <p:cTn id="3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550"/>
                            </p:stCondLst>
                            <p:childTnLst>
                              <p:par>
                                <p:cTn id="4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131"/>
          <a:stretch/>
        </p:blipFill>
        <p:spPr>
          <a:xfrm>
            <a:off x="-17365" y="1"/>
            <a:ext cx="12170998" cy="6904892"/>
          </a:xfrm>
          <a:prstGeom prst="rect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A3A43D4-30C1-4AA4-B8CD-DC7B7D4DB9BF}"/>
              </a:ext>
            </a:extLst>
          </p:cNvPr>
          <p:cNvSpPr/>
          <p:nvPr/>
        </p:nvSpPr>
        <p:spPr>
          <a:xfrm>
            <a:off x="604837" y="781050"/>
            <a:ext cx="10982325" cy="5867400"/>
          </a:xfrm>
          <a:prstGeom prst="round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135">
            <a:extLst>
              <a:ext uri="{FF2B5EF4-FFF2-40B4-BE49-F238E27FC236}">
                <a16:creationId xmlns:a16="http://schemas.microsoft.com/office/drawing/2014/main" id="{0E50BDBF-03ED-41E7-B61E-556F93C42C8B}"/>
              </a:ext>
            </a:extLst>
          </p:cNvPr>
          <p:cNvGrpSpPr/>
          <p:nvPr/>
        </p:nvGrpSpPr>
        <p:grpSpPr>
          <a:xfrm>
            <a:off x="196676" y="36583"/>
            <a:ext cx="3137074" cy="707886"/>
            <a:chOff x="2470108" y="1864944"/>
            <a:chExt cx="2704644" cy="1129272"/>
          </a:xfrm>
        </p:grpSpPr>
        <p:sp>
          <p:nvSpPr>
            <p:cNvPr id="12" name="23">
              <a:extLst>
                <a:ext uri="{FF2B5EF4-FFF2-40B4-BE49-F238E27FC236}">
                  <a16:creationId xmlns:a16="http://schemas.microsoft.com/office/drawing/2014/main" id="{91DD1FEF-1D3F-48C6-B3ED-F5B79167A031}"/>
                </a:ext>
              </a:extLst>
            </p:cNvPr>
            <p:cNvSpPr/>
            <p:nvPr/>
          </p:nvSpPr>
          <p:spPr>
            <a:xfrm>
              <a:off x="2470108" y="2002067"/>
              <a:ext cx="2297849" cy="966897"/>
            </a:xfrm>
            <a:prstGeom prst="roundRect">
              <a:avLst>
                <a:gd name="adj" fmla="val 50000"/>
              </a:avLst>
            </a:prstGeom>
            <a:noFill/>
            <a:ln w="38100" cap="flat" cmpd="sng" algn="ctr">
              <a:solidFill>
                <a:srgbClr val="F15A88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Arial-Rounded" panose="020B0604020202020204" pitchFamily="34" charset="0"/>
                <a:ea typeface="Arial-Rounded" panose="020B0604020202020204" pitchFamily="34" charset="0"/>
                <a:cs typeface="Arial-Rounded" panose="020B0604020202020204" pitchFamily="34" charset="0"/>
                <a:sym typeface="+mn-lt"/>
              </a:endParaRPr>
            </a:p>
          </p:txBody>
        </p:sp>
        <p:sp>
          <p:nvSpPr>
            <p:cNvPr id="14" name="137">
              <a:extLst>
                <a:ext uri="{FF2B5EF4-FFF2-40B4-BE49-F238E27FC236}">
                  <a16:creationId xmlns:a16="http://schemas.microsoft.com/office/drawing/2014/main" id="{5ABDE492-C814-4D6F-8810-A7B6D4F66ABC}"/>
                </a:ext>
              </a:extLst>
            </p:cNvPr>
            <p:cNvSpPr txBox="1"/>
            <p:nvPr/>
          </p:nvSpPr>
          <p:spPr>
            <a:xfrm>
              <a:off x="2722742" y="1864944"/>
              <a:ext cx="2452010" cy="11292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4000" b="1" i="0" u="none" strike="noStrike" kern="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Arial-Rounded" panose="020B0604020202020204" pitchFamily="34" charset="0"/>
                  <a:cs typeface="Times New Roman" panose="02020603050405020304" pitchFamily="18" charset="0"/>
                </a:rPr>
                <a:t>Đọc</a:t>
              </a:r>
              <a:r>
                <a:rPr kumimoji="0" lang="en-US" altLang="zh-CN" sz="40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Arial-Rounded" panose="020B0604020202020204" pitchFamily="34" charset="0"/>
                  <a:cs typeface="Times New Roman" panose="02020603050405020304" pitchFamily="18" charset="0"/>
                </a:rPr>
                <a:t> </a:t>
              </a:r>
              <a:r>
                <a:rPr kumimoji="0" lang="en-US" altLang="zh-CN" sz="4000" b="1" i="0" u="none" strike="noStrike" kern="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Arial-Rounded" panose="020B0604020202020204" pitchFamily="34" charset="0"/>
                  <a:cs typeface="Times New Roman" panose="02020603050405020304" pitchFamily="18" charset="0"/>
                </a:rPr>
                <a:t>mẫu</a:t>
              </a:r>
              <a:endParaRPr kumimoji="0" lang="zh-CN" altLang="en-US" sz="40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A7F3A3BC-B01B-4D1B-B15E-0A23A23C252D}"/>
              </a:ext>
            </a:extLst>
          </p:cNvPr>
          <p:cNvSpPr txBox="1"/>
          <p:nvPr/>
        </p:nvSpPr>
        <p:spPr>
          <a:xfrm>
            <a:off x="3075956" y="-71139"/>
            <a:ext cx="61682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sz="5400" b="1" dirty="0" err="1"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Hạt</a:t>
            </a:r>
            <a:r>
              <a:rPr lang="en-US" sz="5400" b="1" dirty="0"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5400" b="1" dirty="0" err="1"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thóc</a:t>
            </a:r>
            <a:endParaRPr lang="en-US" sz="5400" b="1" dirty="0">
              <a:solidFill>
                <a:srgbClr val="FF00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2BC568D-A660-4054-951B-47FA51DA9561}"/>
              </a:ext>
            </a:extLst>
          </p:cNvPr>
          <p:cNvSpPr txBox="1"/>
          <p:nvPr/>
        </p:nvSpPr>
        <p:spPr>
          <a:xfrm>
            <a:off x="852988" y="852248"/>
            <a:ext cx="5090321" cy="2677656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chỉ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là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hạt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thóc</a:t>
            </a:r>
            <a:endParaRPr lang="en-US" sz="2800" b="1" dirty="0">
              <a:solidFill>
                <a:prstClr val="black"/>
              </a:solidFill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Sinh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ra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trên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cánh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đồng</a:t>
            </a:r>
            <a:endParaRPr lang="en-US" sz="2800" b="1" dirty="0">
              <a:solidFill>
                <a:prstClr val="black"/>
              </a:solidFill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Giấu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trong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mình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câu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chuyện</a:t>
            </a:r>
            <a:endParaRPr lang="en-US" sz="2800" b="1" dirty="0">
              <a:solidFill>
                <a:prstClr val="black"/>
              </a:solidFill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Một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cuộc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đời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bão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dông</a:t>
            </a:r>
            <a:r>
              <a:rPr lang="vi-VN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.</a:t>
            </a:r>
            <a:endParaRPr lang="en-US" sz="2800" b="1" dirty="0">
              <a:solidFill>
                <a:prstClr val="black"/>
              </a:solidFill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DC4B60A-8099-42A6-B4D1-2E41465086C8}"/>
              </a:ext>
            </a:extLst>
          </p:cNvPr>
          <p:cNvSpPr txBox="1"/>
          <p:nvPr/>
        </p:nvSpPr>
        <p:spPr>
          <a:xfrm>
            <a:off x="5943309" y="726866"/>
            <a:ext cx="417859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Dẫu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hình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hài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bé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nhỏ</a:t>
            </a:r>
            <a:endParaRPr lang="en-US" sz="2800" b="1" dirty="0">
              <a:solidFill>
                <a:prstClr val="black"/>
              </a:solidFill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trải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cả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bốn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mùa</a:t>
            </a:r>
            <a:endParaRPr lang="en-US" sz="2800" b="1" dirty="0">
              <a:solidFill>
                <a:prstClr val="black"/>
              </a:solidFill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Dẫu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bây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giờ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bình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dị</a:t>
            </a:r>
            <a:endParaRPr lang="en-US" sz="2800" b="1" dirty="0">
              <a:solidFill>
                <a:prstClr val="black"/>
              </a:solidFill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có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từ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ngàn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xưa</a:t>
            </a:r>
            <a:r>
              <a:rPr lang="vi-VN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.</a:t>
            </a:r>
            <a:endParaRPr lang="en-US" sz="2800" b="1" dirty="0">
              <a:solidFill>
                <a:prstClr val="black"/>
              </a:solidFill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354312C-B816-410C-9195-5655DA7C7F1E}"/>
              </a:ext>
            </a:extLst>
          </p:cNvPr>
          <p:cNvSpPr txBox="1"/>
          <p:nvPr/>
        </p:nvSpPr>
        <p:spPr>
          <a:xfrm>
            <a:off x="811711" y="3611895"/>
            <a:ext cx="5090321" cy="2677656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ngậm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ánh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nắng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sớm</a:t>
            </a:r>
            <a:endParaRPr lang="en-US" sz="2800" b="1" dirty="0">
              <a:solidFill>
                <a:prstClr val="black"/>
              </a:solidFill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uống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giọt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sương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mai</a:t>
            </a:r>
            <a:endParaRPr lang="en-US" sz="2800" b="1" dirty="0">
              <a:solidFill>
                <a:prstClr val="black"/>
              </a:solidFill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sống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qua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bão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lũ</a:t>
            </a:r>
            <a:endParaRPr lang="en-US" sz="2800" b="1" dirty="0">
              <a:solidFill>
                <a:prstClr val="black"/>
              </a:solidFill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chịu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nhiều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thiên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tai</a:t>
            </a:r>
            <a:r>
              <a:rPr lang="vi-VN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.</a:t>
            </a:r>
            <a:endParaRPr lang="en-US" sz="2800" b="1" dirty="0">
              <a:solidFill>
                <a:prstClr val="black"/>
              </a:solidFill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C3BF90F-7BF8-42BF-9EFE-B48E408F0BA9}"/>
              </a:ext>
            </a:extLst>
          </p:cNvPr>
          <p:cNvSpPr txBox="1"/>
          <p:nvPr/>
        </p:nvSpPr>
        <p:spPr>
          <a:xfrm>
            <a:off x="5943309" y="3529904"/>
            <a:ext cx="4887410" cy="3246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chỉ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là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hạt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thóc</a:t>
            </a:r>
            <a:endParaRPr lang="en-US" sz="2800" b="1" dirty="0">
              <a:solidFill>
                <a:prstClr val="black"/>
              </a:solidFill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Không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biết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hát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biết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cười</a:t>
            </a:r>
            <a:endParaRPr lang="en-US" sz="2800" b="1" dirty="0">
              <a:solidFill>
                <a:prstClr val="black"/>
              </a:solidFill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Nhưng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tôi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luôn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có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ích</a:t>
            </a:r>
            <a:endParaRPr lang="en-US" sz="2800" b="1" dirty="0">
              <a:solidFill>
                <a:prstClr val="black"/>
              </a:solidFill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Vì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nuôi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sống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con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người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.</a:t>
            </a:r>
          </a:p>
          <a:p>
            <a:pPr algn="r">
              <a:lnSpc>
                <a:spcPct val="150000"/>
              </a:lnSpc>
              <a:defRPr/>
            </a:pP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(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Ngô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Hoài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Chung)</a:t>
            </a: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7644AB59-A7CF-43EE-8852-43D75C2F7D6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58279" y="-424032"/>
            <a:ext cx="3317555" cy="4138782"/>
          </a:xfrm>
          <a:prstGeom prst="rect">
            <a:avLst/>
          </a:prstGeom>
        </p:spPr>
      </p:pic>
      <p:pic>
        <p:nvPicPr>
          <p:cNvPr id="2" name="HĐ đọc văn bản_ Hạt thóc_HTS">
            <a:hlinkClick r:id="" action="ppaction://media"/>
            <a:extLst>
              <a:ext uri="{FF2B5EF4-FFF2-40B4-BE49-F238E27FC236}">
                <a16:creationId xmlns:a16="http://schemas.microsoft.com/office/drawing/2014/main" id="{8C08D2D7-E187-414A-A81F-62BBF03FCC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911329" y="61222"/>
            <a:ext cx="790969" cy="790969"/>
          </a:xfrm>
          <a:prstGeom prst="rect">
            <a:avLst/>
          </a:prstGeom>
        </p:spPr>
      </p:pic>
      <p:pic>
        <p:nvPicPr>
          <p:cNvPr id="15" name="图片 29">
            <a:extLst>
              <a:ext uri="{FF2B5EF4-FFF2-40B4-BE49-F238E27FC236}">
                <a16:creationId xmlns:a16="http://schemas.microsoft.com/office/drawing/2014/main" id="{72356F58-968D-4E23-A1F7-A70FC13C2BAF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08" t="10491" r="28133" b="19951"/>
          <a:stretch/>
        </p:blipFill>
        <p:spPr>
          <a:xfrm>
            <a:off x="10686530" y="3260558"/>
            <a:ext cx="1604211" cy="2820499"/>
          </a:xfrm>
          <a:prstGeom prst="rect">
            <a:avLst/>
          </a:prstGeom>
        </p:spPr>
      </p:pic>
      <p:sp>
        <p:nvSpPr>
          <p:cNvPr id="16" name="Freeform 16"/>
          <p:cNvSpPr/>
          <p:nvPr/>
        </p:nvSpPr>
        <p:spPr>
          <a:xfrm>
            <a:off x="10081436" y="4718674"/>
            <a:ext cx="910917" cy="1398964"/>
          </a:xfrm>
          <a:custGeom>
            <a:avLst/>
            <a:gdLst/>
            <a:ahLst/>
            <a:cxnLst/>
            <a:rect l="l" t="t" r="r" b="b"/>
            <a:pathLst>
              <a:path w="1457015" h="1982334">
                <a:moveTo>
                  <a:pt x="0" y="0"/>
                </a:moveTo>
                <a:lnTo>
                  <a:pt x="1457016" y="0"/>
                </a:lnTo>
                <a:lnTo>
                  <a:pt x="1457016" y="1982334"/>
                </a:lnTo>
                <a:lnTo>
                  <a:pt x="0" y="1982334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2093127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4" dur="4832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0">
                <p:cTn id="4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9" grpId="0"/>
      <p:bldP spid="21" grpId="0"/>
      <p:bldP spid="22" grpId="0"/>
      <p:bldP spid="23" grpId="0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131"/>
          <a:stretch/>
        </p:blipFill>
        <p:spPr>
          <a:xfrm>
            <a:off x="-17365" y="1"/>
            <a:ext cx="12170998" cy="6904892"/>
          </a:xfrm>
          <a:prstGeom prst="rect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A3A43D4-30C1-4AA4-B8CD-DC7B7D4DB9BF}"/>
              </a:ext>
            </a:extLst>
          </p:cNvPr>
          <p:cNvSpPr/>
          <p:nvPr/>
        </p:nvSpPr>
        <p:spPr>
          <a:xfrm>
            <a:off x="604837" y="781050"/>
            <a:ext cx="10982325" cy="5867400"/>
          </a:xfrm>
          <a:prstGeom prst="round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+mn-ea"/>
              <a:cs typeface="+mn-cs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7F3A3BC-B01B-4D1B-B15E-0A23A23C252D}"/>
              </a:ext>
            </a:extLst>
          </p:cNvPr>
          <p:cNvSpPr txBox="1"/>
          <p:nvPr/>
        </p:nvSpPr>
        <p:spPr>
          <a:xfrm>
            <a:off x="3075956" y="-71139"/>
            <a:ext cx="61682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Hạt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thóc</a:t>
            </a:r>
            <a:endParaRPr kumimoji="0" lang="en-US" sz="5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2BC568D-A660-4054-951B-47FA51DA9561}"/>
              </a:ext>
            </a:extLst>
          </p:cNvPr>
          <p:cNvSpPr txBox="1"/>
          <p:nvPr/>
        </p:nvSpPr>
        <p:spPr>
          <a:xfrm>
            <a:off x="1166342" y="775234"/>
            <a:ext cx="4600284" cy="2677656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chỉ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là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hạt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thóc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Sinh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ra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trên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cánh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đồng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Giấu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trong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mình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câu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chuyện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Một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cuộc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đời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bão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dông</a:t>
            </a:r>
            <a:r>
              <a:rPr kumimoji="0" lang="vi-VN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.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DC4B60A-8099-42A6-B4D1-2E41465086C8}"/>
              </a:ext>
            </a:extLst>
          </p:cNvPr>
          <p:cNvSpPr txBox="1"/>
          <p:nvPr/>
        </p:nvSpPr>
        <p:spPr>
          <a:xfrm>
            <a:off x="6095999" y="781805"/>
            <a:ext cx="417859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Dẫu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hình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hài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bé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nhỏ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trải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cả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bốn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mùa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Dẫu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bây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giờ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bình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dị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có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từ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ngàn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xưa</a:t>
            </a:r>
            <a:r>
              <a:rPr kumimoji="0" lang="vi-VN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.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354312C-B816-410C-9195-5655DA7C7F1E}"/>
              </a:ext>
            </a:extLst>
          </p:cNvPr>
          <p:cNvSpPr txBox="1"/>
          <p:nvPr/>
        </p:nvSpPr>
        <p:spPr>
          <a:xfrm>
            <a:off x="1168362" y="3461972"/>
            <a:ext cx="4636583" cy="2677656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ngậm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ánh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nắng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sớm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uống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giọt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sương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mai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sống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qua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bão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lũ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chịu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nhiều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thiên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tai</a:t>
            </a:r>
            <a:r>
              <a:rPr kumimoji="0" lang="vi-VN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.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C3BF90F-7BF8-42BF-9EFE-B48E408F0BA9}"/>
              </a:ext>
            </a:extLst>
          </p:cNvPr>
          <p:cNvSpPr txBox="1"/>
          <p:nvPr/>
        </p:nvSpPr>
        <p:spPr>
          <a:xfrm>
            <a:off x="6231380" y="3531282"/>
            <a:ext cx="5169683" cy="3246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chỉ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là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hạt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thóc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Không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biết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hát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biết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cười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Nhưng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luôn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có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ích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Vì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nuôi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sống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con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người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Ngô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Hoài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Chung)</a:t>
            </a: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7644AB59-A7CF-43EE-8852-43D75C2F7D6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8161" y="-349388"/>
            <a:ext cx="2872007" cy="3862533"/>
          </a:xfrm>
          <a:prstGeom prst="rect">
            <a:avLst/>
          </a:prstGeom>
        </p:spPr>
      </p:pic>
      <p:sp>
        <p:nvSpPr>
          <p:cNvPr id="16" name="TextBox 19">
            <a:extLst>
              <a:ext uri="{FF2B5EF4-FFF2-40B4-BE49-F238E27FC236}">
                <a16:creationId xmlns:a16="http://schemas.microsoft.com/office/drawing/2014/main" id="{F78F40B2-E3D0-41B1-9F2E-21CA50E47F16}"/>
              </a:ext>
            </a:extLst>
          </p:cNvPr>
          <p:cNvSpPr txBox="1"/>
          <p:nvPr/>
        </p:nvSpPr>
        <p:spPr>
          <a:xfrm>
            <a:off x="113893" y="6030096"/>
            <a:ext cx="6117487" cy="822254"/>
          </a:xfrm>
          <a:prstGeom prst="roundRect">
            <a:avLst>
              <a:gd name="adj" fmla="val 50000"/>
            </a:avLst>
          </a:prstGeom>
          <a:solidFill>
            <a:srgbClr val="F15A88"/>
          </a:solidFill>
        </p:spPr>
        <p:txBody>
          <a:bodyPr wrap="square" lIns="91403" tIns="45702" rIns="91403" bIns="45702" rtlCol="0">
            <a:spAutoFit/>
          </a:bodyPr>
          <a:lstStyle/>
          <a:p>
            <a:pPr lvl="0">
              <a:defRPr/>
            </a:pPr>
            <a:r>
              <a:rPr lang="en-US" sz="3200" b="1" dirty="0" err="1">
                <a:solidFill>
                  <a:schemeClr val="bg1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Bài</a:t>
            </a:r>
            <a:r>
              <a:rPr lang="en-US" sz="3200" b="1" dirty="0">
                <a:solidFill>
                  <a:schemeClr val="bg1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thơ</a:t>
            </a:r>
            <a:r>
              <a:rPr lang="en-US" sz="3200" b="1" dirty="0">
                <a:solidFill>
                  <a:schemeClr val="bg1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 chia </a:t>
            </a:r>
            <a:r>
              <a:rPr lang="en-US" sz="3200" b="1" dirty="0" err="1">
                <a:solidFill>
                  <a:schemeClr val="bg1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làm</a:t>
            </a:r>
            <a:r>
              <a:rPr lang="en-US" sz="3200" b="1" dirty="0">
                <a:solidFill>
                  <a:schemeClr val="bg1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mấy</a:t>
            </a:r>
            <a:r>
              <a:rPr lang="en-US" sz="3200" b="1" dirty="0">
                <a:solidFill>
                  <a:schemeClr val="bg1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khổ</a:t>
            </a:r>
            <a:r>
              <a:rPr lang="en-US" sz="3200" b="1" dirty="0">
                <a:solidFill>
                  <a:schemeClr val="bg1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?</a:t>
            </a:r>
          </a:p>
        </p:txBody>
      </p:sp>
      <p:sp>
        <p:nvSpPr>
          <p:cNvPr id="17" name="Teardrop 16">
            <a:extLst>
              <a:ext uri="{FF2B5EF4-FFF2-40B4-BE49-F238E27FC236}">
                <a16:creationId xmlns:a16="http://schemas.microsoft.com/office/drawing/2014/main" id="{1FD9F929-9ECB-4A53-A5BC-81AF1206B881}"/>
              </a:ext>
            </a:extLst>
          </p:cNvPr>
          <p:cNvSpPr/>
          <p:nvPr/>
        </p:nvSpPr>
        <p:spPr>
          <a:xfrm>
            <a:off x="349710" y="1077896"/>
            <a:ext cx="784391" cy="623455"/>
          </a:xfrm>
          <a:prstGeom prst="teardrop">
            <a:avLst/>
          </a:prstGeom>
          <a:solidFill>
            <a:srgbClr val="F7943D"/>
          </a:solidFill>
          <a:ln w="12700" cap="flat" cmpd="sng" algn="ctr">
            <a:solidFill>
              <a:srgbClr val="F7943D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1</a:t>
            </a:r>
          </a:p>
        </p:txBody>
      </p:sp>
      <p:sp>
        <p:nvSpPr>
          <p:cNvPr id="18" name="Teardrop 17">
            <a:extLst>
              <a:ext uri="{FF2B5EF4-FFF2-40B4-BE49-F238E27FC236}">
                <a16:creationId xmlns:a16="http://schemas.microsoft.com/office/drawing/2014/main" id="{8E451CDF-3D83-413D-9CE4-C616915F1375}"/>
              </a:ext>
            </a:extLst>
          </p:cNvPr>
          <p:cNvSpPr/>
          <p:nvPr/>
        </p:nvSpPr>
        <p:spPr>
          <a:xfrm>
            <a:off x="444261" y="3790023"/>
            <a:ext cx="784391" cy="623455"/>
          </a:xfrm>
          <a:prstGeom prst="teardrop">
            <a:avLst/>
          </a:prstGeom>
          <a:solidFill>
            <a:srgbClr val="F7943D"/>
          </a:solidFill>
          <a:ln w="12700" cap="flat" cmpd="sng" algn="ctr">
            <a:solidFill>
              <a:srgbClr val="F7943D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2</a:t>
            </a:r>
          </a:p>
        </p:txBody>
      </p:sp>
      <p:sp>
        <p:nvSpPr>
          <p:cNvPr id="20" name="Teardrop 19">
            <a:extLst>
              <a:ext uri="{FF2B5EF4-FFF2-40B4-BE49-F238E27FC236}">
                <a16:creationId xmlns:a16="http://schemas.microsoft.com/office/drawing/2014/main" id="{4635E000-5972-462E-970A-13665B2C8B22}"/>
              </a:ext>
            </a:extLst>
          </p:cNvPr>
          <p:cNvSpPr/>
          <p:nvPr/>
        </p:nvSpPr>
        <p:spPr>
          <a:xfrm>
            <a:off x="5247126" y="1029930"/>
            <a:ext cx="784391" cy="623455"/>
          </a:xfrm>
          <a:prstGeom prst="teardrop">
            <a:avLst/>
          </a:prstGeom>
          <a:solidFill>
            <a:srgbClr val="F7943D"/>
          </a:solidFill>
          <a:ln w="12700" cap="flat" cmpd="sng" algn="ctr">
            <a:solidFill>
              <a:srgbClr val="F7943D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3</a:t>
            </a:r>
          </a:p>
        </p:txBody>
      </p:sp>
      <p:sp>
        <p:nvSpPr>
          <p:cNvPr id="25" name="Teardrop 24">
            <a:extLst>
              <a:ext uri="{FF2B5EF4-FFF2-40B4-BE49-F238E27FC236}">
                <a16:creationId xmlns:a16="http://schemas.microsoft.com/office/drawing/2014/main" id="{930EB6C9-ED07-4AD2-A878-109C424E0C53}"/>
              </a:ext>
            </a:extLst>
          </p:cNvPr>
          <p:cNvSpPr/>
          <p:nvPr/>
        </p:nvSpPr>
        <p:spPr>
          <a:xfrm>
            <a:off x="5439256" y="3867933"/>
            <a:ext cx="784391" cy="623455"/>
          </a:xfrm>
          <a:prstGeom prst="teardrop">
            <a:avLst/>
          </a:prstGeom>
          <a:solidFill>
            <a:srgbClr val="F7943D"/>
          </a:solidFill>
          <a:ln w="12700" cap="flat" cmpd="sng" algn="ctr">
            <a:solidFill>
              <a:srgbClr val="F7943D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b="1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4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26" name="TextBox 19">
            <a:extLst>
              <a:ext uri="{FF2B5EF4-FFF2-40B4-BE49-F238E27FC236}">
                <a16:creationId xmlns:a16="http://schemas.microsoft.com/office/drawing/2014/main" id="{031E1B06-58E1-4218-9BBC-42AD09061166}"/>
              </a:ext>
            </a:extLst>
          </p:cNvPr>
          <p:cNvSpPr txBox="1"/>
          <p:nvPr/>
        </p:nvSpPr>
        <p:spPr>
          <a:xfrm>
            <a:off x="-22895" y="6088455"/>
            <a:ext cx="6091029" cy="822254"/>
          </a:xfrm>
          <a:prstGeom prst="roundRect">
            <a:avLst>
              <a:gd name="adj" fmla="val 50000"/>
            </a:avLst>
          </a:prstGeom>
          <a:solidFill>
            <a:srgbClr val="F15A88"/>
          </a:solidFill>
        </p:spPr>
        <p:txBody>
          <a:bodyPr wrap="square" lIns="91403" tIns="45702" rIns="91403" bIns="45702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 err="1">
                <a:solidFill>
                  <a:prstClr val="white"/>
                </a:solidFill>
                <a:latin typeface="Times New Roman" panose="02020603050405020304" pitchFamily="18" charset="0"/>
                <a:ea typeface="Arial-Rounded" panose="020B0500000000000000" charset="0"/>
                <a:cs typeface="Times New Roman" panose="02020603050405020304" pitchFamily="18" charset="0"/>
              </a:rPr>
              <a:t>Đọc</a:t>
            </a:r>
            <a:r>
              <a:rPr lang="en-US" sz="3200" dirty="0">
                <a:solidFill>
                  <a:prstClr val="white"/>
                </a:solidFill>
                <a:latin typeface="Times New Roman" panose="02020603050405020304" pitchFamily="18" charset="0"/>
                <a:ea typeface="Arial-Rounded" panose="020B0500000000000000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prstClr val="white"/>
                </a:solidFill>
                <a:latin typeface="Times New Roman" panose="02020603050405020304" pitchFamily="18" charset="0"/>
                <a:ea typeface="Arial-Rounded" panose="020B0500000000000000" charset="0"/>
                <a:cs typeface="Times New Roman" panose="02020603050405020304" pitchFamily="18" charset="0"/>
              </a:rPr>
              <a:t>nối</a:t>
            </a:r>
            <a:r>
              <a:rPr lang="en-US" sz="3200" dirty="0">
                <a:solidFill>
                  <a:prstClr val="white"/>
                </a:solidFill>
                <a:latin typeface="Times New Roman" panose="02020603050405020304" pitchFamily="18" charset="0"/>
                <a:ea typeface="Arial-Rounded" panose="020B0500000000000000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prstClr val="white"/>
                </a:solidFill>
                <a:latin typeface="Times New Roman" panose="02020603050405020304" pitchFamily="18" charset="0"/>
                <a:ea typeface="Arial-Rounded" panose="020B0500000000000000" charset="0"/>
                <a:cs typeface="Times New Roman" panose="02020603050405020304" pitchFamily="18" charset="0"/>
              </a:rPr>
              <a:t>tiếp</a:t>
            </a:r>
            <a:r>
              <a:rPr lang="en-US" sz="3200" dirty="0">
                <a:solidFill>
                  <a:prstClr val="white"/>
                </a:solidFill>
                <a:latin typeface="Times New Roman" panose="02020603050405020304" pitchFamily="18" charset="0"/>
                <a:ea typeface="Arial-Rounded" panose="020B0500000000000000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prstClr val="white"/>
                </a:solidFill>
                <a:latin typeface="Times New Roman" panose="02020603050405020304" pitchFamily="18" charset="0"/>
                <a:ea typeface="Arial-Rounded" panose="020B0500000000000000" charset="0"/>
                <a:cs typeface="Times New Roman" panose="02020603050405020304" pitchFamily="18" charset="0"/>
              </a:rPr>
              <a:t>đoạn</a:t>
            </a:r>
            <a:r>
              <a:rPr lang="en-US" sz="3200" dirty="0">
                <a:solidFill>
                  <a:prstClr val="white"/>
                </a:solidFill>
                <a:latin typeface="Times New Roman" panose="02020603050405020304" pitchFamily="18" charset="0"/>
                <a:ea typeface="Arial-Rounded" panose="020B0500000000000000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prstClr val="white"/>
                </a:solidFill>
                <a:latin typeface="Times New Roman" panose="02020603050405020304" pitchFamily="18" charset="0"/>
                <a:ea typeface="Arial-Rounded" panose="020B0500000000000000" charset="0"/>
                <a:cs typeface="Times New Roman" panose="02020603050405020304" pitchFamily="18" charset="0"/>
              </a:rPr>
              <a:t>thơ</a:t>
            </a:r>
            <a:r>
              <a:rPr lang="en-US" sz="3200" dirty="0">
                <a:solidFill>
                  <a:prstClr val="white"/>
                </a:solidFill>
                <a:latin typeface="Times New Roman" panose="02020603050405020304" pitchFamily="18" charset="0"/>
                <a:ea typeface="Arial-Rounded" panose="020B0500000000000000" charset="0"/>
                <a:cs typeface="Times New Roman" panose="02020603050405020304" pitchFamily="18" charset="0"/>
              </a:rPr>
              <a:t> (</a:t>
            </a:r>
            <a:r>
              <a:rPr lang="en-US" sz="3200" dirty="0" err="1">
                <a:solidFill>
                  <a:prstClr val="white"/>
                </a:solidFill>
                <a:latin typeface="Times New Roman" panose="02020603050405020304" pitchFamily="18" charset="0"/>
                <a:ea typeface="Arial-Rounded" panose="020B0500000000000000" charset="0"/>
                <a:cs typeface="Times New Roman" panose="02020603050405020304" pitchFamily="18" charset="0"/>
              </a:rPr>
              <a:t>lần</a:t>
            </a:r>
            <a:r>
              <a:rPr lang="en-US" sz="3200" dirty="0">
                <a:solidFill>
                  <a:prstClr val="white"/>
                </a:solidFill>
                <a:latin typeface="Times New Roman" panose="02020603050405020304" pitchFamily="18" charset="0"/>
                <a:ea typeface="Arial-Rounded" panose="020B0500000000000000" charset="0"/>
                <a:cs typeface="Times New Roman" panose="02020603050405020304" pitchFamily="18" charset="0"/>
              </a:rPr>
              <a:t> 1)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500000000000000" charset="0"/>
              <a:cs typeface="Times New Roman" panose="02020603050405020304" pitchFamily="18" charset="0"/>
            </a:endParaRPr>
          </a:p>
        </p:txBody>
      </p:sp>
      <p:pic>
        <p:nvPicPr>
          <p:cNvPr id="27" name="图片 29">
            <a:extLst>
              <a:ext uri="{FF2B5EF4-FFF2-40B4-BE49-F238E27FC236}">
                <a16:creationId xmlns:a16="http://schemas.microsoft.com/office/drawing/2014/main" id="{72356F58-968D-4E23-A1F7-A70FC13C2BA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08" t="10491" r="28133" b="19951"/>
          <a:stretch/>
        </p:blipFill>
        <p:spPr>
          <a:xfrm>
            <a:off x="10512528" y="3120999"/>
            <a:ext cx="1841525" cy="2654159"/>
          </a:xfrm>
          <a:prstGeom prst="rect">
            <a:avLst/>
          </a:prstGeom>
        </p:spPr>
      </p:pic>
      <p:sp>
        <p:nvSpPr>
          <p:cNvPr id="28" name="Freeform 9"/>
          <p:cNvSpPr/>
          <p:nvPr/>
        </p:nvSpPr>
        <p:spPr>
          <a:xfrm rot="-5400000" flipH="1">
            <a:off x="292561" y="-268295"/>
            <a:ext cx="662365" cy="1331238"/>
          </a:xfrm>
          <a:custGeom>
            <a:avLst/>
            <a:gdLst/>
            <a:ahLst/>
            <a:cxnLst/>
            <a:rect l="l" t="t" r="r" b="b"/>
            <a:pathLst>
              <a:path w="2788486" h="2750145">
                <a:moveTo>
                  <a:pt x="2788486" y="0"/>
                </a:moveTo>
                <a:lnTo>
                  <a:pt x="0" y="0"/>
                </a:lnTo>
                <a:lnTo>
                  <a:pt x="0" y="2750144"/>
                </a:lnTo>
                <a:lnTo>
                  <a:pt x="2788486" y="2750144"/>
                </a:lnTo>
                <a:lnTo>
                  <a:pt x="2788486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29" name="Freeform 28"/>
          <p:cNvSpPr/>
          <p:nvPr/>
        </p:nvSpPr>
        <p:spPr>
          <a:xfrm>
            <a:off x="10345667" y="4809447"/>
            <a:ext cx="1063129" cy="1354604"/>
          </a:xfrm>
          <a:custGeom>
            <a:avLst/>
            <a:gdLst/>
            <a:ahLst/>
            <a:cxnLst/>
            <a:rect l="l" t="t" r="r" b="b"/>
            <a:pathLst>
              <a:path w="1308860" h="1567497">
                <a:moveTo>
                  <a:pt x="0" y="0"/>
                </a:moveTo>
                <a:lnTo>
                  <a:pt x="1308861" y="0"/>
                </a:lnTo>
                <a:lnTo>
                  <a:pt x="1308861" y="1567497"/>
                </a:lnTo>
                <a:lnTo>
                  <a:pt x="0" y="1567497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3850826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6" grpId="1" animBg="1"/>
      <p:bldP spid="17" grpId="0" animBg="1"/>
      <p:bldP spid="18" grpId="0" animBg="1"/>
      <p:bldP spid="20" grpId="0" animBg="1"/>
      <p:bldP spid="25" grpId="0" animBg="1"/>
      <p:bldP spid="2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toy, vector graphics&#10;&#10;Description automatically generated">
            <a:extLst>
              <a:ext uri="{FF2B5EF4-FFF2-40B4-BE49-F238E27FC236}">
                <a16:creationId xmlns:a16="http://schemas.microsoft.com/office/drawing/2014/main" id="{D519BA19-00A3-40CF-842B-38E99AB85D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782" y="836828"/>
            <a:ext cx="6427664" cy="6021172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1D0A51F8-0BF4-4CF4-A3C1-ACF06D774257}"/>
              </a:ext>
            </a:extLst>
          </p:cNvPr>
          <p:cNvSpPr/>
          <p:nvPr/>
        </p:nvSpPr>
        <p:spPr>
          <a:xfrm>
            <a:off x="3170391" y="1589194"/>
            <a:ext cx="5969904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6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Luyện</a:t>
            </a:r>
            <a:r>
              <a:rPr lang="en-US" sz="6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đọc</a:t>
            </a:r>
            <a:r>
              <a:rPr lang="en-US" sz="6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từ</a:t>
            </a:r>
            <a:r>
              <a:rPr lang="en-US" sz="6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khó</a:t>
            </a:r>
            <a:endParaRPr lang="en-US" sz="6000" b="1" dirty="0">
              <a:solidFill>
                <a:srgbClr val="338C8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6" descr="https://i.pinimg.com/564x/4b/a0/55/4ba0553d5b3761cb2bc89cc78e33b885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4889" l="9947" r="89876">
                        <a14:foregroundMark x1="34103" y1="36667" x2="35702" y2="47778"/>
                        <a14:foregroundMark x1="35702" y1="47778" x2="35702" y2="47778"/>
                        <a14:foregroundMark x1="47780" y1="57333" x2="48313" y2="84000"/>
                        <a14:foregroundMark x1="31972" y1="72222" x2="40675" y2="81333"/>
                        <a14:foregroundMark x1="40675" y1="81333" x2="40675" y2="81333"/>
                        <a14:foregroundMark x1="53464" y1="56444" x2="63055" y2="66222"/>
                        <a14:foregroundMark x1="63055" y1="66222" x2="63055" y2="66222"/>
                        <a14:foregroundMark x1="20782" y1="78667" x2="21847" y2="815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5343" y="3847414"/>
            <a:ext cx="3689359" cy="2948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图片 33">
            <a:extLst>
              <a:ext uri="{FF2B5EF4-FFF2-40B4-BE49-F238E27FC236}">
                <a16:creationId xmlns:a16="http://schemas.microsoft.com/office/drawing/2014/main" id="{AD9817BC-CC32-4633-A943-0768AED398D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438611" y="1880456"/>
            <a:ext cx="4819074" cy="475211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7574D5CA-BEB1-4816-8068-CB90E5522A83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44" t="18051" r="8928" b="7488"/>
          <a:stretch/>
        </p:blipFill>
        <p:spPr>
          <a:xfrm>
            <a:off x="8906226" y="281534"/>
            <a:ext cx="1383658" cy="1815491"/>
          </a:xfrm>
          <a:prstGeom prst="rect">
            <a:avLst/>
          </a:prstGeom>
        </p:spPr>
      </p:pic>
      <p:pic>
        <p:nvPicPr>
          <p:cNvPr id="7" name="图片 36" descr="右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171707" y="237635"/>
            <a:ext cx="1849095" cy="208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24167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19">
            <a:extLst>
              <a:ext uri="{FF2B5EF4-FFF2-40B4-BE49-F238E27FC236}">
                <a16:creationId xmlns:a16="http://schemas.microsoft.com/office/drawing/2014/main" id="{C83C9F84-2720-4E4E-9075-3830196495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67000" y="-2667000"/>
            <a:ext cx="6858000" cy="12192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19642" t="10800" r="3587" b="9543"/>
          <a:stretch/>
        </p:blipFill>
        <p:spPr>
          <a:xfrm>
            <a:off x="0" y="284979"/>
            <a:ext cx="12191999" cy="6194256"/>
          </a:xfrm>
          <a:prstGeom prst="roundRect">
            <a:avLst/>
          </a:prstGeom>
        </p:spPr>
      </p:pic>
      <p:pic>
        <p:nvPicPr>
          <p:cNvPr id="26" name="Picture 6" descr="https://i.pinimg.com/564x/4b/a0/55/4ba0553d5b3761cb2bc89cc78e33b885.jp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4889" l="9947" r="89876">
                        <a14:foregroundMark x1="34103" y1="36667" x2="35702" y2="47778"/>
                        <a14:foregroundMark x1="35702" y1="47778" x2="35702" y2="47778"/>
                        <a14:foregroundMark x1="47780" y1="57333" x2="48313" y2="84000"/>
                        <a14:foregroundMark x1="31972" y1="72222" x2="40675" y2="81333"/>
                        <a14:foregroundMark x1="40675" y1="81333" x2="40675" y2="81333"/>
                        <a14:foregroundMark x1="53464" y1="56444" x2="63055" y2="66222"/>
                        <a14:foregroundMark x1="63055" y1="66222" x2="63055" y2="66222"/>
                        <a14:foregroundMark x1="20782" y1="78667" x2="21847" y2="815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25498" y="4176254"/>
            <a:ext cx="3585652" cy="2865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ounded Rectangle 9"/>
          <p:cNvSpPr/>
          <p:nvPr/>
        </p:nvSpPr>
        <p:spPr>
          <a:xfrm>
            <a:off x="3461290" y="492086"/>
            <a:ext cx="5269418" cy="855984"/>
          </a:xfrm>
          <a:prstGeom prst="roundRect">
            <a:avLst/>
          </a:prstGeom>
          <a:solidFill>
            <a:schemeClr val="bg1">
              <a:alpha val="87000"/>
            </a:schemeClr>
          </a:solidFill>
          <a:ln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Ngắt</a:t>
            </a:r>
            <a:r>
              <a:rPr kumimoji="0" lang="en-US" sz="54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54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nhịp</a:t>
            </a:r>
            <a:r>
              <a:rPr kumimoji="0" lang="en-US" sz="54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54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thơ</a:t>
            </a:r>
            <a:endParaRPr kumimoji="0" lang="en-US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DBE6F3D-5296-4AA2-9AC4-AA74B66F2D6A}"/>
              </a:ext>
            </a:extLst>
          </p:cNvPr>
          <p:cNvSpPr txBox="1"/>
          <p:nvPr/>
        </p:nvSpPr>
        <p:spPr>
          <a:xfrm>
            <a:off x="3171463" y="1777522"/>
            <a:ext cx="6963137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  <a:defRPr/>
            </a:pPr>
            <a:r>
              <a:rPr lang="vi-VN" sz="4400" b="1" dirty="0">
                <a:solidFill>
                  <a:srgbClr val="0070C0"/>
                </a:solidFill>
                <a:latin typeface="+mj-lt"/>
                <a:ea typeface="Arial-Rounded" panose="020B0604020202020204" pitchFamily="34" charset="0"/>
                <a:cs typeface="Arial-Rounded" panose="020B0604020202020204" pitchFamily="34" charset="0"/>
              </a:rPr>
              <a:t>Tôi chỉ là hạt thóc</a:t>
            </a:r>
          </a:p>
          <a:p>
            <a:pPr lvl="0">
              <a:lnSpc>
                <a:spcPct val="150000"/>
              </a:lnSpc>
              <a:defRPr/>
            </a:pPr>
            <a:r>
              <a:rPr lang="vi-VN" sz="4400" b="1" dirty="0">
                <a:solidFill>
                  <a:srgbClr val="0070C0"/>
                </a:solidFill>
                <a:latin typeface="+mj-lt"/>
                <a:ea typeface="Arial-Rounded" panose="020B0604020202020204" pitchFamily="34" charset="0"/>
                <a:cs typeface="Arial-Rounded" panose="020B0604020202020204" pitchFamily="34" charset="0"/>
              </a:rPr>
              <a:t>Không biết hát biết cười</a:t>
            </a:r>
            <a:endParaRPr lang="en-US" sz="4400" b="1" dirty="0">
              <a:solidFill>
                <a:srgbClr val="0070C0"/>
              </a:solidFill>
              <a:latin typeface="+mj-lt"/>
              <a:ea typeface="Arial-Rounded" panose="020B0604020202020204" pitchFamily="34" charset="0"/>
              <a:cs typeface="Arial-Rounded" panose="020B0604020202020204" pitchFamily="34" charset="0"/>
            </a:endParaRPr>
          </a:p>
          <a:p>
            <a:pPr lvl="0">
              <a:lnSpc>
                <a:spcPct val="150000"/>
              </a:lnSpc>
              <a:defRPr/>
            </a:pPr>
            <a:r>
              <a:rPr lang="vi-VN" sz="4400" b="1" dirty="0">
                <a:solidFill>
                  <a:srgbClr val="0070C0"/>
                </a:solidFill>
                <a:latin typeface="+mj-lt"/>
                <a:ea typeface="Arial-Rounded" panose="020B0604020202020204" pitchFamily="34" charset="0"/>
                <a:cs typeface="Arial-Rounded" panose="020B0604020202020204" pitchFamily="34" charset="0"/>
              </a:rPr>
              <a:t>Nhưng tôi luôn có ích</a:t>
            </a:r>
            <a:endParaRPr lang="en-US" sz="4400" b="1" dirty="0">
              <a:solidFill>
                <a:srgbClr val="0070C0"/>
              </a:solidFill>
              <a:latin typeface="+mj-lt"/>
              <a:ea typeface="Arial-Rounded" panose="020B0604020202020204" pitchFamily="34" charset="0"/>
              <a:cs typeface="Arial-Rounded" panose="020B0604020202020204" pitchFamily="34" charset="0"/>
            </a:endParaRPr>
          </a:p>
          <a:p>
            <a:pPr lvl="0">
              <a:lnSpc>
                <a:spcPct val="150000"/>
              </a:lnSpc>
              <a:defRPr/>
            </a:pPr>
            <a:r>
              <a:rPr lang="vi-VN" sz="4400" b="1" dirty="0">
                <a:solidFill>
                  <a:srgbClr val="0070C0"/>
                </a:solidFill>
                <a:latin typeface="+mj-lt"/>
                <a:ea typeface="Arial-Rounded" panose="020B0604020202020204" pitchFamily="34" charset="0"/>
                <a:cs typeface="Arial-Rounded" panose="020B0604020202020204" pitchFamily="34" charset="0"/>
              </a:rPr>
              <a:t>Vì nuôi sống con người.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D2080A3-C886-4EE5-9727-BC18335E878E}"/>
              </a:ext>
            </a:extLst>
          </p:cNvPr>
          <p:cNvCxnSpPr/>
          <p:nvPr/>
        </p:nvCxnSpPr>
        <p:spPr>
          <a:xfrm flipH="1">
            <a:off x="7702686" y="2037747"/>
            <a:ext cx="95250" cy="58477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E23D74B-4538-4B96-9B38-B41373BB67DE}"/>
              </a:ext>
            </a:extLst>
          </p:cNvPr>
          <p:cNvCxnSpPr/>
          <p:nvPr/>
        </p:nvCxnSpPr>
        <p:spPr>
          <a:xfrm flipH="1">
            <a:off x="6895785" y="3057890"/>
            <a:ext cx="95250" cy="58477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7E503BB-A77B-4202-8B91-1F5B38B3A68E}"/>
              </a:ext>
            </a:extLst>
          </p:cNvPr>
          <p:cNvCxnSpPr/>
          <p:nvPr/>
        </p:nvCxnSpPr>
        <p:spPr>
          <a:xfrm flipH="1">
            <a:off x="9171923" y="3089720"/>
            <a:ext cx="95250" cy="58477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255C52D-7E0F-4876-BA7D-A6FB0FA1E56F}"/>
              </a:ext>
            </a:extLst>
          </p:cNvPr>
          <p:cNvCxnSpPr/>
          <p:nvPr/>
        </p:nvCxnSpPr>
        <p:spPr>
          <a:xfrm flipH="1">
            <a:off x="8411394" y="4031318"/>
            <a:ext cx="95250" cy="58477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268352A-E95D-4BC2-BBBF-463EA358DB04}"/>
              </a:ext>
            </a:extLst>
          </p:cNvPr>
          <p:cNvCxnSpPr/>
          <p:nvPr/>
        </p:nvCxnSpPr>
        <p:spPr>
          <a:xfrm flipH="1">
            <a:off x="8989380" y="5024467"/>
            <a:ext cx="95250" cy="58477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FAD2662-B96D-4214-A281-8B834C060471}"/>
              </a:ext>
            </a:extLst>
          </p:cNvPr>
          <p:cNvCxnSpPr/>
          <p:nvPr/>
        </p:nvCxnSpPr>
        <p:spPr>
          <a:xfrm flipH="1">
            <a:off x="8894130" y="5024467"/>
            <a:ext cx="95250" cy="58477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图片 10">
            <a:extLst>
              <a:ext uri="{FF2B5EF4-FFF2-40B4-BE49-F238E27FC236}">
                <a16:creationId xmlns:a16="http://schemas.microsoft.com/office/drawing/2014/main" id="{428F2E1C-8BB7-4C4D-9EB6-D7D6E0E317AD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333" t="18051" r="49575" b="34155"/>
          <a:stretch/>
        </p:blipFill>
        <p:spPr>
          <a:xfrm>
            <a:off x="10744200" y="-130897"/>
            <a:ext cx="1477910" cy="2833576"/>
          </a:xfrm>
          <a:prstGeom prst="rect">
            <a:avLst/>
          </a:prstGeom>
        </p:spPr>
      </p:pic>
      <p:sp>
        <p:nvSpPr>
          <p:cNvPr id="22" name="Freeform 19"/>
          <p:cNvSpPr/>
          <p:nvPr/>
        </p:nvSpPr>
        <p:spPr>
          <a:xfrm rot="9918386" flipH="1">
            <a:off x="342123" y="107753"/>
            <a:ext cx="1729919" cy="4245726"/>
          </a:xfrm>
          <a:custGeom>
            <a:avLst/>
            <a:gdLst/>
            <a:ahLst/>
            <a:cxnLst/>
            <a:rect l="l" t="t" r="r" b="b"/>
            <a:pathLst>
              <a:path w="2674186" h="7083936">
                <a:moveTo>
                  <a:pt x="2674186" y="0"/>
                </a:moveTo>
                <a:lnTo>
                  <a:pt x="0" y="0"/>
                </a:lnTo>
                <a:lnTo>
                  <a:pt x="0" y="7083936"/>
                </a:lnTo>
                <a:lnTo>
                  <a:pt x="2674186" y="7083936"/>
                </a:lnTo>
                <a:lnTo>
                  <a:pt x="2674186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23" name="Freeform 19"/>
          <p:cNvSpPr/>
          <p:nvPr/>
        </p:nvSpPr>
        <p:spPr>
          <a:xfrm rot="20959496" flipH="1">
            <a:off x="10339605" y="2574350"/>
            <a:ext cx="1668489" cy="4073482"/>
          </a:xfrm>
          <a:custGeom>
            <a:avLst/>
            <a:gdLst/>
            <a:ahLst/>
            <a:cxnLst/>
            <a:rect l="l" t="t" r="r" b="b"/>
            <a:pathLst>
              <a:path w="2674186" h="7083936">
                <a:moveTo>
                  <a:pt x="2674186" y="0"/>
                </a:moveTo>
                <a:lnTo>
                  <a:pt x="0" y="0"/>
                </a:lnTo>
                <a:lnTo>
                  <a:pt x="0" y="7083936"/>
                </a:lnTo>
                <a:lnTo>
                  <a:pt x="2674186" y="7083936"/>
                </a:lnTo>
                <a:lnTo>
                  <a:pt x="2674186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230351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0A359DE-4392-454B-93D9-B30FCA8BA394}"/>
              </a:ext>
            </a:extLst>
          </p:cNvPr>
          <p:cNvGrpSpPr/>
          <p:nvPr/>
        </p:nvGrpSpPr>
        <p:grpSpPr>
          <a:xfrm>
            <a:off x="1645685" y="330232"/>
            <a:ext cx="4904650" cy="830998"/>
            <a:chOff x="2941086" y="292594"/>
            <a:chExt cx="7985544" cy="830998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1D82491D-BF33-4DE2-90C4-919408F85CFE}"/>
                </a:ext>
              </a:extLst>
            </p:cNvPr>
            <p:cNvSpPr txBox="1"/>
            <p:nvPr/>
          </p:nvSpPr>
          <p:spPr>
            <a:xfrm>
              <a:off x="2941086" y="292595"/>
              <a:ext cx="630982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 err="1">
                  <a:ln w="190500">
                    <a:solidFill>
                      <a:schemeClr val="bg1"/>
                    </a:solidFill>
                    <a:prstDash val="solid"/>
                  </a:ln>
                  <a:solidFill>
                    <a:srgbClr val="002060"/>
                  </a:solidFill>
                  <a:effectLst>
                    <a:outerShdw blurRad="12700" dist="38100" dir="2700000" algn="tl" rotWithShape="0">
                      <a:schemeClr val="accent5">
                        <a:lumMod val="60000"/>
                        <a:lumOff val="40000"/>
                      </a:schemeClr>
                    </a:outerShdw>
                  </a:effectLst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Giải</a:t>
              </a:r>
              <a:r>
                <a:rPr lang="en-US" sz="4800" b="1" dirty="0">
                  <a:ln w="190500">
                    <a:solidFill>
                      <a:schemeClr val="bg1"/>
                    </a:solidFill>
                    <a:prstDash val="solid"/>
                  </a:ln>
                  <a:solidFill>
                    <a:srgbClr val="002060"/>
                  </a:solidFill>
                  <a:effectLst>
                    <a:outerShdw blurRad="12700" dist="38100" dir="2700000" algn="tl" rotWithShape="0">
                      <a:schemeClr val="accent5">
                        <a:lumMod val="60000"/>
                        <a:lumOff val="40000"/>
                      </a:schemeClr>
                    </a:outerShdw>
                  </a:effectLst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lang="en-US" sz="4800" b="1" dirty="0" err="1">
                  <a:ln w="190500">
                    <a:solidFill>
                      <a:schemeClr val="bg1"/>
                    </a:solidFill>
                    <a:prstDash val="solid"/>
                  </a:ln>
                  <a:solidFill>
                    <a:srgbClr val="002060"/>
                  </a:solidFill>
                  <a:effectLst>
                    <a:outerShdw blurRad="12700" dist="38100" dir="2700000" algn="tl" rotWithShape="0">
                      <a:schemeClr val="accent5">
                        <a:lumMod val="60000"/>
                        <a:lumOff val="40000"/>
                      </a:schemeClr>
                    </a:outerShdw>
                  </a:effectLst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Thích</a:t>
              </a:r>
              <a:r>
                <a:rPr lang="en-US" sz="4800" b="1" dirty="0">
                  <a:ln w="190500">
                    <a:solidFill>
                      <a:schemeClr val="bg1"/>
                    </a:solidFill>
                    <a:prstDash val="solid"/>
                  </a:ln>
                  <a:solidFill>
                    <a:srgbClr val="002060"/>
                  </a:solidFill>
                  <a:effectLst>
                    <a:outerShdw blurRad="12700" dist="38100" dir="2700000" algn="tl" rotWithShape="0">
                      <a:schemeClr val="accent5">
                        <a:lumMod val="60000"/>
                        <a:lumOff val="40000"/>
                      </a:schemeClr>
                    </a:outerShdw>
                  </a:effectLst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Ng 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D1398C7-7E33-4A62-B58E-C2C1E9220D4A}"/>
                </a:ext>
              </a:extLst>
            </p:cNvPr>
            <p:cNvSpPr txBox="1"/>
            <p:nvPr/>
          </p:nvSpPr>
          <p:spPr>
            <a:xfrm>
              <a:off x="4616804" y="292594"/>
              <a:ext cx="630982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800" b="1" dirty="0" err="1">
                  <a:ln w="9525">
                    <a:solidFill>
                      <a:schemeClr val="bg1"/>
                    </a:solidFill>
                    <a:prstDash val="solid"/>
                  </a:ln>
                  <a:solidFill>
                    <a:srgbClr val="002060"/>
                  </a:solidFill>
                  <a:effectLst>
                    <a:outerShdw blurRad="12700" dist="38100" dir="2700000" algn="tl" rotWithShape="0">
                      <a:schemeClr val="accent5">
                        <a:lumMod val="60000"/>
                        <a:lumOff val="40000"/>
                      </a:schemeClr>
                    </a:outerShdw>
                  </a:effectLst>
                  <a:latin typeface="Times New Roman" panose="02020603050405020304" pitchFamily="18" charset="0"/>
                  <a:ea typeface="Arial-Rounded" panose="020B0500000000000000" pitchFamily="34" charset="0"/>
                  <a:cs typeface="Times New Roman" panose="02020603050405020304" pitchFamily="18" charset="0"/>
                </a:rPr>
                <a:t>Giải</a:t>
              </a:r>
              <a:r>
                <a:rPr lang="en-US" sz="4800" b="1" dirty="0">
                  <a:ln w="9525">
                    <a:solidFill>
                      <a:schemeClr val="bg1"/>
                    </a:solidFill>
                    <a:prstDash val="solid"/>
                  </a:ln>
                  <a:solidFill>
                    <a:srgbClr val="002060"/>
                  </a:solidFill>
                  <a:effectLst>
                    <a:outerShdw blurRad="12700" dist="38100" dir="2700000" algn="tl" rotWithShape="0">
                      <a:schemeClr val="accent5">
                        <a:lumMod val="60000"/>
                        <a:lumOff val="40000"/>
                      </a:schemeClr>
                    </a:outerShdw>
                  </a:effectLst>
                  <a:latin typeface="Times New Roman" panose="02020603050405020304" pitchFamily="18" charset="0"/>
                  <a:ea typeface="Arial-Rounded" panose="020B0500000000000000" pitchFamily="34" charset="0"/>
                  <a:cs typeface="Times New Roman" panose="02020603050405020304" pitchFamily="18" charset="0"/>
                </a:rPr>
                <a:t> </a:t>
              </a:r>
              <a:r>
                <a:rPr lang="vi-VN" sz="4800" b="1" dirty="0">
                  <a:ln w="9525">
                    <a:solidFill>
                      <a:schemeClr val="bg1"/>
                    </a:solidFill>
                    <a:prstDash val="solid"/>
                  </a:ln>
                  <a:solidFill>
                    <a:srgbClr val="002060"/>
                  </a:solidFill>
                  <a:effectLst>
                    <a:outerShdw blurRad="12700" dist="38100" dir="2700000" algn="tl" rotWithShape="0">
                      <a:schemeClr val="accent5">
                        <a:lumMod val="60000"/>
                        <a:lumOff val="40000"/>
                      </a:schemeClr>
                    </a:outerShdw>
                  </a:effectLst>
                  <a:latin typeface="Times New Roman" panose="02020603050405020304" pitchFamily="18" charset="0"/>
                  <a:ea typeface="Arial-Rounded" panose="020B0500000000000000" pitchFamily="34" charset="0"/>
                  <a:cs typeface="Times New Roman" panose="02020603050405020304" pitchFamily="18" charset="0"/>
                </a:rPr>
                <a:t>nghĩa từ:</a:t>
              </a:r>
              <a:endParaRPr lang="en-US" sz="48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5" name="Graphic 4">
            <a:extLst>
              <a:ext uri="{FF2B5EF4-FFF2-40B4-BE49-F238E27FC236}">
                <a16:creationId xmlns:a16="http://schemas.microsoft.com/office/drawing/2014/main" id="{D97A2C01-9E46-401B-AE70-BF6EE201EE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237207" y="2215540"/>
            <a:ext cx="3720353" cy="4312227"/>
          </a:xfrm>
          <a:prstGeom prst="rect">
            <a:avLst/>
          </a:prstGeom>
        </p:spPr>
      </p:pic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FDF68948-CAE6-4626-9258-3984EA0FC2A8}"/>
              </a:ext>
            </a:extLst>
          </p:cNvPr>
          <p:cNvSpPr/>
          <p:nvPr/>
        </p:nvSpPr>
        <p:spPr>
          <a:xfrm>
            <a:off x="640598" y="2215540"/>
            <a:ext cx="5714482" cy="2284710"/>
          </a:xfrm>
          <a:custGeom>
            <a:avLst/>
            <a:gdLst>
              <a:gd name="connsiteX0" fmla="*/ 0 w 5714482"/>
              <a:gd name="connsiteY0" fmla="*/ 380793 h 2284710"/>
              <a:gd name="connsiteX1" fmla="*/ 380793 w 5714482"/>
              <a:gd name="connsiteY1" fmla="*/ 0 h 2284710"/>
              <a:gd name="connsiteX2" fmla="*/ 3333448 w 5714482"/>
              <a:gd name="connsiteY2" fmla="*/ 0 h 2284710"/>
              <a:gd name="connsiteX3" fmla="*/ 3333448 w 5714482"/>
              <a:gd name="connsiteY3" fmla="*/ 0 h 2284710"/>
              <a:gd name="connsiteX4" fmla="*/ 4762068 w 5714482"/>
              <a:gd name="connsiteY4" fmla="*/ 0 h 2284710"/>
              <a:gd name="connsiteX5" fmla="*/ 5333689 w 5714482"/>
              <a:gd name="connsiteY5" fmla="*/ 0 h 2284710"/>
              <a:gd name="connsiteX6" fmla="*/ 5714482 w 5714482"/>
              <a:gd name="connsiteY6" fmla="*/ 380793 h 2284710"/>
              <a:gd name="connsiteX7" fmla="*/ 5714482 w 5714482"/>
              <a:gd name="connsiteY7" fmla="*/ 1332748 h 2284710"/>
              <a:gd name="connsiteX8" fmla="*/ 6755946 w 5714482"/>
              <a:gd name="connsiteY8" fmla="*/ 1488603 h 2284710"/>
              <a:gd name="connsiteX9" fmla="*/ 5714482 w 5714482"/>
              <a:gd name="connsiteY9" fmla="*/ 1903925 h 2284710"/>
              <a:gd name="connsiteX10" fmla="*/ 5714482 w 5714482"/>
              <a:gd name="connsiteY10" fmla="*/ 1903917 h 2284710"/>
              <a:gd name="connsiteX11" fmla="*/ 5333689 w 5714482"/>
              <a:gd name="connsiteY11" fmla="*/ 2284710 h 2284710"/>
              <a:gd name="connsiteX12" fmla="*/ 4762068 w 5714482"/>
              <a:gd name="connsiteY12" fmla="*/ 2284710 h 2284710"/>
              <a:gd name="connsiteX13" fmla="*/ 3333448 w 5714482"/>
              <a:gd name="connsiteY13" fmla="*/ 2284710 h 2284710"/>
              <a:gd name="connsiteX14" fmla="*/ 3333448 w 5714482"/>
              <a:gd name="connsiteY14" fmla="*/ 2284710 h 2284710"/>
              <a:gd name="connsiteX15" fmla="*/ 380793 w 5714482"/>
              <a:gd name="connsiteY15" fmla="*/ 2284710 h 2284710"/>
              <a:gd name="connsiteX16" fmla="*/ 0 w 5714482"/>
              <a:gd name="connsiteY16" fmla="*/ 1903917 h 2284710"/>
              <a:gd name="connsiteX17" fmla="*/ 0 w 5714482"/>
              <a:gd name="connsiteY17" fmla="*/ 1903925 h 2284710"/>
              <a:gd name="connsiteX18" fmla="*/ 0 w 5714482"/>
              <a:gd name="connsiteY18" fmla="*/ 1332748 h 2284710"/>
              <a:gd name="connsiteX19" fmla="*/ 0 w 5714482"/>
              <a:gd name="connsiteY19" fmla="*/ 1332748 h 2284710"/>
              <a:gd name="connsiteX20" fmla="*/ 0 w 5714482"/>
              <a:gd name="connsiteY20" fmla="*/ 380793 h 2284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714482" h="2284710" fill="none" extrusionOk="0">
                <a:moveTo>
                  <a:pt x="0" y="380793"/>
                </a:moveTo>
                <a:cubicBezTo>
                  <a:pt x="-8810" y="181078"/>
                  <a:pt x="181991" y="-31124"/>
                  <a:pt x="380793" y="0"/>
                </a:cubicBezTo>
                <a:cubicBezTo>
                  <a:pt x="774075" y="129591"/>
                  <a:pt x="1935085" y="-79037"/>
                  <a:pt x="3333448" y="0"/>
                </a:cubicBezTo>
                <a:lnTo>
                  <a:pt x="3333448" y="0"/>
                </a:lnTo>
                <a:cubicBezTo>
                  <a:pt x="3673179" y="-42663"/>
                  <a:pt x="4616909" y="46235"/>
                  <a:pt x="4762068" y="0"/>
                </a:cubicBezTo>
                <a:cubicBezTo>
                  <a:pt x="4955837" y="26027"/>
                  <a:pt x="5087440" y="-4410"/>
                  <a:pt x="5333689" y="0"/>
                </a:cubicBezTo>
                <a:cubicBezTo>
                  <a:pt x="5568151" y="19435"/>
                  <a:pt x="5681951" y="159939"/>
                  <a:pt x="5714482" y="380793"/>
                </a:cubicBezTo>
                <a:cubicBezTo>
                  <a:pt x="5787660" y="851275"/>
                  <a:pt x="5657999" y="1150168"/>
                  <a:pt x="5714482" y="1332748"/>
                </a:cubicBezTo>
                <a:cubicBezTo>
                  <a:pt x="6056881" y="1429460"/>
                  <a:pt x="6602795" y="1515932"/>
                  <a:pt x="6755946" y="1488603"/>
                </a:cubicBezTo>
                <a:cubicBezTo>
                  <a:pt x="6667327" y="1617821"/>
                  <a:pt x="6052540" y="1810721"/>
                  <a:pt x="5714482" y="1903925"/>
                </a:cubicBezTo>
                <a:lnTo>
                  <a:pt x="5714482" y="1903917"/>
                </a:lnTo>
                <a:cubicBezTo>
                  <a:pt x="5729280" y="2104249"/>
                  <a:pt x="5567553" y="2299260"/>
                  <a:pt x="5333689" y="2284710"/>
                </a:cubicBezTo>
                <a:cubicBezTo>
                  <a:pt x="5098043" y="2247654"/>
                  <a:pt x="4937406" y="2241924"/>
                  <a:pt x="4762068" y="2284710"/>
                </a:cubicBezTo>
                <a:cubicBezTo>
                  <a:pt x="4180848" y="2274569"/>
                  <a:pt x="3522184" y="2233100"/>
                  <a:pt x="3333448" y="2284710"/>
                </a:cubicBezTo>
                <a:lnTo>
                  <a:pt x="3333448" y="2284710"/>
                </a:lnTo>
                <a:cubicBezTo>
                  <a:pt x="2055563" y="2245044"/>
                  <a:pt x="1319411" y="2412359"/>
                  <a:pt x="380793" y="2284710"/>
                </a:cubicBezTo>
                <a:cubicBezTo>
                  <a:pt x="154207" y="2265510"/>
                  <a:pt x="29714" y="2132175"/>
                  <a:pt x="0" y="1903917"/>
                </a:cubicBezTo>
                <a:lnTo>
                  <a:pt x="0" y="1903925"/>
                </a:lnTo>
                <a:cubicBezTo>
                  <a:pt x="-5353" y="1841456"/>
                  <a:pt x="-9919" y="1521378"/>
                  <a:pt x="0" y="1332748"/>
                </a:cubicBezTo>
                <a:lnTo>
                  <a:pt x="0" y="1332748"/>
                </a:lnTo>
                <a:cubicBezTo>
                  <a:pt x="19913" y="984462"/>
                  <a:pt x="39883" y="685500"/>
                  <a:pt x="0" y="380793"/>
                </a:cubicBezTo>
                <a:close/>
              </a:path>
              <a:path w="5714482" h="2284710" stroke="0" extrusionOk="0">
                <a:moveTo>
                  <a:pt x="0" y="380793"/>
                </a:moveTo>
                <a:cubicBezTo>
                  <a:pt x="805" y="167867"/>
                  <a:pt x="154485" y="16500"/>
                  <a:pt x="380793" y="0"/>
                </a:cubicBezTo>
                <a:cubicBezTo>
                  <a:pt x="1391659" y="-30226"/>
                  <a:pt x="2274225" y="19287"/>
                  <a:pt x="3333448" y="0"/>
                </a:cubicBezTo>
                <a:lnTo>
                  <a:pt x="3333448" y="0"/>
                </a:lnTo>
                <a:cubicBezTo>
                  <a:pt x="3950055" y="57875"/>
                  <a:pt x="4428323" y="125756"/>
                  <a:pt x="4762068" y="0"/>
                </a:cubicBezTo>
                <a:cubicBezTo>
                  <a:pt x="4893586" y="-6090"/>
                  <a:pt x="5154297" y="37814"/>
                  <a:pt x="5333689" y="0"/>
                </a:cubicBezTo>
                <a:cubicBezTo>
                  <a:pt x="5562828" y="-2248"/>
                  <a:pt x="5691088" y="137024"/>
                  <a:pt x="5714482" y="380793"/>
                </a:cubicBezTo>
                <a:cubicBezTo>
                  <a:pt x="5697580" y="731695"/>
                  <a:pt x="5662408" y="952468"/>
                  <a:pt x="5714482" y="1332748"/>
                </a:cubicBezTo>
                <a:cubicBezTo>
                  <a:pt x="6237644" y="1383614"/>
                  <a:pt x="6457022" y="1447334"/>
                  <a:pt x="6755946" y="1488603"/>
                </a:cubicBezTo>
                <a:cubicBezTo>
                  <a:pt x="6424974" y="1582622"/>
                  <a:pt x="6004047" y="1891021"/>
                  <a:pt x="5714482" y="1903925"/>
                </a:cubicBezTo>
                <a:lnTo>
                  <a:pt x="5714482" y="1903917"/>
                </a:lnTo>
                <a:cubicBezTo>
                  <a:pt x="5744874" y="2095551"/>
                  <a:pt x="5540729" y="2249717"/>
                  <a:pt x="5333689" y="2284710"/>
                </a:cubicBezTo>
                <a:cubicBezTo>
                  <a:pt x="5268670" y="2270899"/>
                  <a:pt x="5011532" y="2275546"/>
                  <a:pt x="4762068" y="2284710"/>
                </a:cubicBezTo>
                <a:cubicBezTo>
                  <a:pt x="4086233" y="2373272"/>
                  <a:pt x="3729380" y="2408503"/>
                  <a:pt x="3333448" y="2284710"/>
                </a:cubicBezTo>
                <a:lnTo>
                  <a:pt x="3333448" y="2284710"/>
                </a:lnTo>
                <a:cubicBezTo>
                  <a:pt x="2812170" y="2379742"/>
                  <a:pt x="1833536" y="2234787"/>
                  <a:pt x="380793" y="2284710"/>
                </a:cubicBezTo>
                <a:cubicBezTo>
                  <a:pt x="161448" y="2255906"/>
                  <a:pt x="9398" y="2129197"/>
                  <a:pt x="0" y="1903917"/>
                </a:cubicBezTo>
                <a:lnTo>
                  <a:pt x="0" y="1903925"/>
                </a:lnTo>
                <a:cubicBezTo>
                  <a:pt x="45223" y="1638472"/>
                  <a:pt x="-38747" y="1502044"/>
                  <a:pt x="0" y="1332748"/>
                </a:cubicBezTo>
                <a:lnTo>
                  <a:pt x="0" y="1332748"/>
                </a:lnTo>
                <a:cubicBezTo>
                  <a:pt x="-18883" y="986900"/>
                  <a:pt x="-31146" y="483836"/>
                  <a:pt x="0" y="380793"/>
                </a:cubicBezTo>
                <a:close/>
              </a:path>
            </a:pathLst>
          </a:custGeom>
          <a:solidFill>
            <a:srgbClr val="FFFFCC"/>
          </a:solidFill>
          <a:ln w="38100">
            <a:solidFill>
              <a:srgbClr val="002060"/>
            </a:solidFill>
            <a:extLst>
              <a:ext uri="{C807C97D-BFC1-408E-A445-0C87EB9F89A2}">
                <ask:lineSketchStyleProps xmlns:ask="http://schemas.microsoft.com/office/drawing/2018/sketchyshapes" sd="3244475365">
                  <a:prstGeom prst="wedgeRoundRectCallout">
                    <a:avLst>
                      <a:gd name="adj1" fmla="val 68225"/>
                      <a:gd name="adj2" fmla="val 15155"/>
                      <a:gd name="adj3" fmla="val 16667"/>
                    </a:avLst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vi-VN" sz="4000" b="1" dirty="0">
                <a:solidFill>
                  <a:srgbClr val="002060"/>
                </a:solidFill>
                <a:latin typeface="+mj-lt"/>
                <a:ea typeface="Arial-Rounded" panose="020B0500000000000000" pitchFamily="34" charset="0"/>
                <a:cs typeface="Arial-Rounded" panose="020B0500000000000000" pitchFamily="34" charset="0"/>
              </a:rPr>
              <a:t>Trong bài đọc </a:t>
            </a:r>
            <a:r>
              <a:rPr lang="en-US" sz="4000" b="1" dirty="0" err="1">
                <a:solidFill>
                  <a:srgbClr val="0070C0"/>
                </a:solidFill>
                <a:ea typeface="Arial-Rounded" panose="020B0500000000000000" pitchFamily="34" charset="0"/>
                <a:cs typeface="Arial-Rounded" panose="020B0500000000000000" pitchFamily="34" charset="0"/>
              </a:rPr>
              <a:t>Hạt</a:t>
            </a:r>
            <a:r>
              <a:rPr lang="en-US" sz="4000" b="1" dirty="0">
                <a:solidFill>
                  <a:srgbClr val="0070C0"/>
                </a:solidFill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lang="en-US" sz="4000" b="1" dirty="0" err="1">
                <a:solidFill>
                  <a:srgbClr val="0070C0"/>
                </a:solidFill>
                <a:ea typeface="Arial-Rounded" panose="020B0500000000000000" pitchFamily="34" charset="0"/>
                <a:cs typeface="Arial-Rounded" panose="020B0500000000000000" pitchFamily="34" charset="0"/>
              </a:rPr>
              <a:t>thóc</a:t>
            </a:r>
            <a:r>
              <a:rPr lang="vi-VN" sz="4000" b="1" dirty="0">
                <a:solidFill>
                  <a:srgbClr val="002060"/>
                </a:solidFill>
                <a:latin typeface="+mj-lt"/>
                <a:ea typeface="Arial-Rounded" panose="020B0500000000000000" pitchFamily="34" charset="0"/>
                <a:cs typeface="Arial-Rounded" panose="020B0500000000000000" pitchFamily="34" charset="0"/>
              </a:rPr>
              <a:t>, có từ nào em chưa hiểu nghĩa? </a:t>
            </a:r>
          </a:p>
        </p:txBody>
      </p:sp>
      <p:pic>
        <p:nvPicPr>
          <p:cNvPr id="7" name="图片 5">
            <a:extLst>
              <a:ext uri="{FF2B5EF4-FFF2-40B4-BE49-F238E27FC236}">
                <a16:creationId xmlns:a16="http://schemas.microsoft.com/office/drawing/2014/main" id="{7574D5CA-BEB1-4816-8068-CB90E5522A8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44" t="18051" r="8928" b="7488"/>
          <a:stretch/>
        </p:blipFill>
        <p:spPr>
          <a:xfrm>
            <a:off x="10377268" y="150471"/>
            <a:ext cx="1814732" cy="2381101"/>
          </a:xfrm>
          <a:prstGeom prst="rect">
            <a:avLst/>
          </a:prstGeom>
        </p:spPr>
      </p:pic>
      <p:sp>
        <p:nvSpPr>
          <p:cNvPr id="8" name="Freeform 6"/>
          <p:cNvSpPr/>
          <p:nvPr/>
        </p:nvSpPr>
        <p:spPr>
          <a:xfrm>
            <a:off x="0" y="4641448"/>
            <a:ext cx="2581154" cy="2052457"/>
          </a:xfrm>
          <a:custGeom>
            <a:avLst/>
            <a:gdLst/>
            <a:ahLst/>
            <a:cxnLst/>
            <a:rect l="l" t="t" r="r" b="b"/>
            <a:pathLst>
              <a:path w="5675484" h="5942915">
                <a:moveTo>
                  <a:pt x="0" y="0"/>
                </a:moveTo>
                <a:lnTo>
                  <a:pt x="5675483" y="0"/>
                </a:lnTo>
                <a:lnTo>
                  <a:pt x="5675483" y="5942915"/>
                </a:lnTo>
                <a:lnTo>
                  <a:pt x="0" y="594291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9" name="Freeform 13"/>
          <p:cNvSpPr/>
          <p:nvPr/>
        </p:nvSpPr>
        <p:spPr>
          <a:xfrm>
            <a:off x="2552935" y="5538132"/>
            <a:ext cx="1043669" cy="989635"/>
          </a:xfrm>
          <a:custGeom>
            <a:avLst/>
            <a:gdLst/>
            <a:ahLst/>
            <a:cxnLst/>
            <a:rect l="l" t="t" r="r" b="b"/>
            <a:pathLst>
              <a:path w="1298673" h="1583748">
                <a:moveTo>
                  <a:pt x="0" y="0"/>
                </a:moveTo>
                <a:lnTo>
                  <a:pt x="1298673" y="0"/>
                </a:lnTo>
                <a:lnTo>
                  <a:pt x="1298673" y="1583747"/>
                </a:lnTo>
                <a:lnTo>
                  <a:pt x="0" y="1583747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0" name="Freeform 9"/>
          <p:cNvSpPr/>
          <p:nvPr/>
        </p:nvSpPr>
        <p:spPr>
          <a:xfrm>
            <a:off x="10454715" y="5724473"/>
            <a:ext cx="1384972" cy="915126"/>
          </a:xfrm>
          <a:custGeom>
            <a:avLst/>
            <a:gdLst/>
            <a:ahLst/>
            <a:cxnLst/>
            <a:rect l="l" t="t" r="r" b="b"/>
            <a:pathLst>
              <a:path w="1790445" h="1530831">
                <a:moveTo>
                  <a:pt x="0" y="0"/>
                </a:moveTo>
                <a:lnTo>
                  <a:pt x="1790445" y="0"/>
                </a:lnTo>
                <a:lnTo>
                  <a:pt x="1790445" y="1530831"/>
                </a:lnTo>
                <a:lnTo>
                  <a:pt x="0" y="1530831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1" name="Freeform 10"/>
          <p:cNvSpPr/>
          <p:nvPr/>
        </p:nvSpPr>
        <p:spPr>
          <a:xfrm rot="21186861">
            <a:off x="575907" y="4822683"/>
            <a:ext cx="1922956" cy="1904017"/>
          </a:xfrm>
          <a:custGeom>
            <a:avLst/>
            <a:gdLst/>
            <a:ahLst/>
            <a:cxnLst/>
            <a:rect l="l" t="t" r="r" b="b"/>
            <a:pathLst>
              <a:path w="7992999" h="8229600">
                <a:moveTo>
                  <a:pt x="0" y="0"/>
                </a:moveTo>
                <a:lnTo>
                  <a:pt x="7992999" y="0"/>
                </a:lnTo>
                <a:lnTo>
                  <a:pt x="7992999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2" name="Freeform 11"/>
          <p:cNvSpPr/>
          <p:nvPr/>
        </p:nvSpPr>
        <p:spPr>
          <a:xfrm>
            <a:off x="6458775" y="5249200"/>
            <a:ext cx="1133769" cy="1278567"/>
          </a:xfrm>
          <a:custGeom>
            <a:avLst/>
            <a:gdLst/>
            <a:ahLst/>
            <a:cxnLst/>
            <a:rect l="l" t="t" r="r" b="b"/>
            <a:pathLst>
              <a:path w="1308860" h="1567497">
                <a:moveTo>
                  <a:pt x="0" y="0"/>
                </a:moveTo>
                <a:lnTo>
                  <a:pt x="1308861" y="0"/>
                </a:lnTo>
                <a:lnTo>
                  <a:pt x="1308861" y="1567497"/>
                </a:lnTo>
                <a:lnTo>
                  <a:pt x="0" y="1567497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pic>
        <p:nvPicPr>
          <p:cNvPr id="16" name="图片 36" descr="右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flipH="1">
            <a:off x="171707" y="237634"/>
            <a:ext cx="2237740" cy="2526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888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6" presetClass="entr" presetSubtype="21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inVertical)">
                                          <p:cBhvr>
                                            <p:cTn id="7" dur="500"/>
                                            <p:tgtEl>
                                              <p:spTgt spid="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8" fill="hold">
                          <p:stCondLst>
                            <p:cond delay="indefinite"/>
                          </p:stCondLst>
                          <p:childTnLst>
                            <p:par>
                              <p:cTn id="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" presetID="2" presetClass="entr" presetSubtype="4" fill="hold" nodeType="clickEffect" p14:presetBounceEnd="66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000">
                                          <p:cBhvr additive="base">
                                            <p:cTn id="12" dur="10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000">
                                          <p:cBhvr additive="base">
                                            <p:cTn id="13" dur="10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4" presetID="2" presetClass="entr" presetSubtype="4" fill="hold" grpId="0" nodeType="withEffect" p14:presetBounceEnd="66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000">
                                          <p:cBhvr additive="base">
                                            <p:cTn id="16" dur="10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000">
                                          <p:cBhvr additive="base">
                                            <p:cTn id="17" dur="10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6" grpId="0" animBg="1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6" presetClass="entr" presetSubtype="21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inVertical)">
                                          <p:cBhvr>
                                            <p:cTn id="7" dur="500"/>
                                            <p:tgtEl>
                                              <p:spTgt spid="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8" fill="hold">
                          <p:stCondLst>
                            <p:cond delay="indefinite"/>
                          </p:stCondLst>
                          <p:childTnLst>
                            <p:par>
                              <p:cTn id="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" presetID="2" presetClass="entr" presetSubtype="4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2" dur="10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3" dur="10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4" presetID="2" presetClass="entr" presetSubtype="4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6" dur="10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7" dur="10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6" grpId="0" animBg="1"/>
        </p:bldLst>
      </p:timing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Hình ảnh nhà cửa đổ sập trong trận động đất độ lớn 7,2 ở Haiti |  baotintuc.vn"/>
          <p:cNvSpPr>
            <a:spLocks noChangeAspect="1" noChangeArrowheads="1"/>
          </p:cNvSpPr>
          <p:nvPr/>
        </p:nvSpPr>
        <p:spPr bwMode="auto">
          <a:xfrm>
            <a:off x="873206" y="1175050"/>
            <a:ext cx="2506602" cy="2506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1442" y="194376"/>
            <a:ext cx="3698356" cy="231586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0035" y="179008"/>
            <a:ext cx="3607321" cy="239250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069" y="194376"/>
            <a:ext cx="3576576" cy="231586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3069" y="3328398"/>
            <a:ext cx="3576576" cy="258717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81442" y="3381423"/>
            <a:ext cx="3553428" cy="253414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90035" y="3328399"/>
            <a:ext cx="3607321" cy="2587172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5245320" y="5938722"/>
            <a:ext cx="1782502" cy="5533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vi-VN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cháy rừng</a:t>
            </a:r>
            <a:endParaRPr lang="en-US" sz="2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9437347" y="2571511"/>
            <a:ext cx="1782502" cy="5222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vi-VN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động đất</a:t>
            </a:r>
            <a:endParaRPr lang="en-US" sz="2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5843406" y="2491241"/>
            <a:ext cx="1782502" cy="5222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vi-VN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bão</a:t>
            </a:r>
            <a:endParaRPr lang="en-US" sz="2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9350535" y="5915573"/>
            <a:ext cx="1782502" cy="5222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vi-VN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lũ lụt</a:t>
            </a:r>
            <a:endParaRPr lang="en-US" sz="2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993374" y="2428355"/>
            <a:ext cx="1782502" cy="5222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vi-VN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hạn hán</a:t>
            </a:r>
            <a:endParaRPr lang="en-US" sz="2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1140105" y="5915572"/>
            <a:ext cx="1782502" cy="5222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vi-VN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sóng thần</a:t>
            </a:r>
            <a:endParaRPr lang="en-US" sz="2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9001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4" grpId="0"/>
      <p:bldP spid="15" grpId="0"/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19">
            <a:extLst>
              <a:ext uri="{FF2B5EF4-FFF2-40B4-BE49-F238E27FC236}">
                <a16:creationId xmlns:a16="http://schemas.microsoft.com/office/drawing/2014/main" id="{C83C9F84-2720-4E4E-9075-3830196495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67000" y="-2667000"/>
            <a:ext cx="6858000" cy="12192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/>
          <a:srcRect l="19642" t="10800" r="3587" b="9543"/>
          <a:stretch/>
        </p:blipFill>
        <p:spPr>
          <a:xfrm>
            <a:off x="592015" y="331872"/>
            <a:ext cx="11007969" cy="6194256"/>
          </a:xfrm>
          <a:prstGeom prst="roundRect">
            <a:avLst/>
          </a:prstGeom>
        </p:spPr>
      </p:pic>
      <p:pic>
        <p:nvPicPr>
          <p:cNvPr id="22" name="Picture 8" descr="https://i.pinimg.com/564x/3b/10/37/3b1037fde6f90055ff49d688133d9c45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4573" b="85762" l="9947" r="89876">
                        <a14:foregroundMark x1="35346" y1="62312" x2="45293" y2="70687"/>
                        <a14:foregroundMark x1="45293" y1="70687" x2="45293" y2="70687"/>
                        <a14:foregroundMark x1="45826" y1="60972" x2="53996" y2="67002"/>
                        <a14:foregroundMark x1="53996" y1="67002" x2="53996" y2="67002"/>
                        <a14:foregroundMark x1="43872" y1="79229" x2="46536" y2="830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518" b="13564"/>
          <a:stretch/>
        </p:blipFill>
        <p:spPr bwMode="auto">
          <a:xfrm>
            <a:off x="365851" y="3429000"/>
            <a:ext cx="4118437" cy="3097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697387FD-EC05-4A61-9879-78825E18B66F}"/>
              </a:ext>
            </a:extLst>
          </p:cNvPr>
          <p:cNvSpPr txBox="1"/>
          <p:nvPr/>
        </p:nvSpPr>
        <p:spPr>
          <a:xfrm>
            <a:off x="1504708" y="2062735"/>
            <a:ext cx="2384385" cy="707886"/>
          </a:xfrm>
          <a:custGeom>
            <a:avLst/>
            <a:gdLst>
              <a:gd name="connsiteX0" fmla="*/ 0 w 9255368"/>
              <a:gd name="connsiteY0" fmla="*/ 0 h 1200329"/>
              <a:gd name="connsiteX1" fmla="*/ 9255368 w 9255368"/>
              <a:gd name="connsiteY1" fmla="*/ 0 h 1200329"/>
              <a:gd name="connsiteX2" fmla="*/ 9255368 w 9255368"/>
              <a:gd name="connsiteY2" fmla="*/ 1200329 h 1200329"/>
              <a:gd name="connsiteX3" fmla="*/ 0 w 9255368"/>
              <a:gd name="connsiteY3" fmla="*/ 1200329 h 1200329"/>
              <a:gd name="connsiteX4" fmla="*/ 0 w 9255368"/>
              <a:gd name="connsiteY4" fmla="*/ 0 h 1200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255368" h="1200329" fill="none" extrusionOk="0">
                <a:moveTo>
                  <a:pt x="0" y="0"/>
                </a:moveTo>
                <a:cubicBezTo>
                  <a:pt x="1543274" y="5222"/>
                  <a:pt x="7455321" y="24918"/>
                  <a:pt x="9255368" y="0"/>
                </a:cubicBezTo>
                <a:cubicBezTo>
                  <a:pt x="9322102" y="180425"/>
                  <a:pt x="9308385" y="1037242"/>
                  <a:pt x="9255368" y="1200329"/>
                </a:cubicBezTo>
                <a:cubicBezTo>
                  <a:pt x="5467371" y="1035568"/>
                  <a:pt x="2183937" y="1318479"/>
                  <a:pt x="0" y="1200329"/>
                </a:cubicBezTo>
                <a:cubicBezTo>
                  <a:pt x="40680" y="790633"/>
                  <a:pt x="-39089" y="241570"/>
                  <a:pt x="0" y="0"/>
                </a:cubicBezTo>
                <a:close/>
              </a:path>
              <a:path w="9255368" h="1200329" stroke="0" extrusionOk="0">
                <a:moveTo>
                  <a:pt x="0" y="0"/>
                </a:moveTo>
                <a:cubicBezTo>
                  <a:pt x="3406069" y="11849"/>
                  <a:pt x="7437820" y="-161459"/>
                  <a:pt x="9255368" y="0"/>
                </a:cubicBezTo>
                <a:cubicBezTo>
                  <a:pt x="9180326" y="255061"/>
                  <a:pt x="9325890" y="845340"/>
                  <a:pt x="9255368" y="1200329"/>
                </a:cubicBezTo>
                <a:cubicBezTo>
                  <a:pt x="5194524" y="1054469"/>
                  <a:pt x="1515084" y="1122005"/>
                  <a:pt x="0" y="1200329"/>
                </a:cubicBezTo>
                <a:cubicBezTo>
                  <a:pt x="-104018" y="661816"/>
                  <a:pt x="-19313" y="342843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rgbClr val="72EFA3"/>
            </a:solidFill>
            <a:prstDash val="sysDash"/>
            <a:extLst>
              <a:ext uri="{C807C97D-BFC1-408E-A445-0C87EB9F89A2}">
                <ask:lineSketchStyleProps xmlns:ask="http://schemas.microsoft.com/office/drawing/2018/sketchyshapes" sd="4194945536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>
            <a:spAutoFit/>
          </a:bodyPr>
          <a:lstStyle/>
          <a:p>
            <a:r>
              <a:rPr lang="en-US" sz="4000" b="1" dirty="0" err="1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Thiên</a:t>
            </a:r>
            <a:r>
              <a:rPr lang="en-US" sz="4000" b="1" dirty="0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 tai:</a:t>
            </a:r>
            <a:endParaRPr lang="en-US" sz="4000" dirty="0">
              <a:latin typeface="Times New Roman" panose="02020603050405020304" pitchFamily="18" charset="0"/>
              <a:ea typeface="Arial-Rounded" panose="020B0500000000000000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图片 10">
            <a:extLst>
              <a:ext uri="{FF2B5EF4-FFF2-40B4-BE49-F238E27FC236}">
                <a16:creationId xmlns:a16="http://schemas.microsoft.com/office/drawing/2014/main" id="{428F2E1C-8BB7-4C4D-9EB6-D7D6E0E317AD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333" t="18051" r="49575" b="34155"/>
          <a:stretch/>
        </p:blipFill>
        <p:spPr>
          <a:xfrm>
            <a:off x="11100744" y="-91441"/>
            <a:ext cx="1122892" cy="2833576"/>
          </a:xfrm>
          <a:prstGeom prst="rect">
            <a:avLst/>
          </a:prstGeom>
        </p:spPr>
      </p:pic>
      <p:pic>
        <p:nvPicPr>
          <p:cNvPr id="8" name="图片 5">
            <a:extLst>
              <a:ext uri="{FF2B5EF4-FFF2-40B4-BE49-F238E27FC236}">
                <a16:creationId xmlns:a16="http://schemas.microsoft.com/office/drawing/2014/main" id="{7574D5CA-BEB1-4816-8068-CB90E5522A83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44" t="18051" r="8928" b="7488"/>
          <a:stretch/>
        </p:blipFill>
        <p:spPr>
          <a:xfrm>
            <a:off x="1" y="-112542"/>
            <a:ext cx="1814732" cy="238110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97387FD-EC05-4A61-9879-78825E18B66F}"/>
              </a:ext>
            </a:extLst>
          </p:cNvPr>
          <p:cNvSpPr txBox="1"/>
          <p:nvPr/>
        </p:nvSpPr>
        <p:spPr>
          <a:xfrm>
            <a:off x="3904912" y="2062735"/>
            <a:ext cx="7180014" cy="1938992"/>
          </a:xfrm>
          <a:custGeom>
            <a:avLst/>
            <a:gdLst>
              <a:gd name="connsiteX0" fmla="*/ 0 w 9255368"/>
              <a:gd name="connsiteY0" fmla="*/ 0 h 1200329"/>
              <a:gd name="connsiteX1" fmla="*/ 9255368 w 9255368"/>
              <a:gd name="connsiteY1" fmla="*/ 0 h 1200329"/>
              <a:gd name="connsiteX2" fmla="*/ 9255368 w 9255368"/>
              <a:gd name="connsiteY2" fmla="*/ 1200329 h 1200329"/>
              <a:gd name="connsiteX3" fmla="*/ 0 w 9255368"/>
              <a:gd name="connsiteY3" fmla="*/ 1200329 h 1200329"/>
              <a:gd name="connsiteX4" fmla="*/ 0 w 9255368"/>
              <a:gd name="connsiteY4" fmla="*/ 0 h 1200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255368" h="1200329" fill="none" extrusionOk="0">
                <a:moveTo>
                  <a:pt x="0" y="0"/>
                </a:moveTo>
                <a:cubicBezTo>
                  <a:pt x="1543274" y="5222"/>
                  <a:pt x="7455321" y="24918"/>
                  <a:pt x="9255368" y="0"/>
                </a:cubicBezTo>
                <a:cubicBezTo>
                  <a:pt x="9322102" y="180425"/>
                  <a:pt x="9308385" y="1037242"/>
                  <a:pt x="9255368" y="1200329"/>
                </a:cubicBezTo>
                <a:cubicBezTo>
                  <a:pt x="5467371" y="1035568"/>
                  <a:pt x="2183937" y="1318479"/>
                  <a:pt x="0" y="1200329"/>
                </a:cubicBezTo>
                <a:cubicBezTo>
                  <a:pt x="40680" y="790633"/>
                  <a:pt x="-39089" y="241570"/>
                  <a:pt x="0" y="0"/>
                </a:cubicBezTo>
                <a:close/>
              </a:path>
              <a:path w="9255368" h="1200329" stroke="0" extrusionOk="0">
                <a:moveTo>
                  <a:pt x="0" y="0"/>
                </a:moveTo>
                <a:cubicBezTo>
                  <a:pt x="3406069" y="11849"/>
                  <a:pt x="7437820" y="-161459"/>
                  <a:pt x="9255368" y="0"/>
                </a:cubicBezTo>
                <a:cubicBezTo>
                  <a:pt x="9180326" y="255061"/>
                  <a:pt x="9325890" y="845340"/>
                  <a:pt x="9255368" y="1200329"/>
                </a:cubicBezTo>
                <a:cubicBezTo>
                  <a:pt x="5194524" y="1054469"/>
                  <a:pt x="1515084" y="1122005"/>
                  <a:pt x="0" y="1200329"/>
                </a:cubicBezTo>
                <a:cubicBezTo>
                  <a:pt x="-104018" y="661816"/>
                  <a:pt x="-19313" y="342843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rgbClr val="72EFA3"/>
            </a:solidFill>
            <a:prstDash val="sysDash"/>
            <a:extLst>
              <a:ext uri="{C807C97D-BFC1-408E-A445-0C87EB9F89A2}">
                <ask:lineSketchStyleProps xmlns:ask="http://schemas.microsoft.com/office/drawing/2018/sketchyshapes" sd="4194945536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>
            <a:spAutoFit/>
          </a:bodyPr>
          <a:lstStyle/>
          <a:p>
            <a:pPr algn="just"/>
            <a:r>
              <a:rPr lang="en-US" sz="4000" dirty="0" err="1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Những</a:t>
            </a:r>
            <a:r>
              <a:rPr lang="en-US" sz="4000" dirty="0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 </a:t>
            </a:r>
            <a:r>
              <a:rPr lang="en-US" sz="4000" dirty="0" err="1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hiện</a:t>
            </a:r>
            <a:r>
              <a:rPr lang="en-US" sz="4000" dirty="0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 </a:t>
            </a:r>
            <a:r>
              <a:rPr lang="en-US" sz="4000" dirty="0" err="1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tượng</a:t>
            </a:r>
            <a:r>
              <a:rPr lang="en-US" sz="4000" dirty="0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 </a:t>
            </a:r>
            <a:r>
              <a:rPr lang="en-US" sz="4000" dirty="0" err="1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thiên</a:t>
            </a:r>
            <a:r>
              <a:rPr lang="en-US" sz="4000" dirty="0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 </a:t>
            </a:r>
            <a:r>
              <a:rPr lang="en-US" sz="4000" dirty="0" err="1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nhiên</a:t>
            </a:r>
            <a:r>
              <a:rPr lang="en-US" sz="4000" dirty="0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 </a:t>
            </a:r>
            <a:r>
              <a:rPr lang="en-US" sz="4000" dirty="0" err="1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gây</a:t>
            </a:r>
            <a:r>
              <a:rPr lang="en-US" sz="4000" dirty="0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 </a:t>
            </a:r>
            <a:r>
              <a:rPr lang="en-US" sz="4000" dirty="0" err="1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tác</a:t>
            </a:r>
            <a:r>
              <a:rPr lang="en-US" sz="4000" dirty="0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 </a:t>
            </a:r>
            <a:r>
              <a:rPr lang="en-US" sz="4000" dirty="0" err="1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động</a:t>
            </a:r>
            <a:r>
              <a:rPr lang="en-US" sz="4000" dirty="0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 </a:t>
            </a:r>
            <a:r>
              <a:rPr lang="en-US" sz="4000" dirty="0" err="1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xấu</a:t>
            </a:r>
            <a:r>
              <a:rPr lang="en-US" sz="4000" dirty="0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 </a:t>
            </a:r>
            <a:r>
              <a:rPr lang="en-US" sz="4000" dirty="0" err="1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như</a:t>
            </a:r>
            <a:r>
              <a:rPr lang="en-US" sz="4000" dirty="0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 </a:t>
            </a:r>
            <a:r>
              <a:rPr lang="en-US" sz="4000" dirty="0" err="1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bão</a:t>
            </a:r>
            <a:r>
              <a:rPr lang="en-US" sz="4000" dirty="0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, </a:t>
            </a:r>
            <a:r>
              <a:rPr lang="en-US" sz="4000" dirty="0" err="1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lũ</a:t>
            </a:r>
            <a:r>
              <a:rPr lang="en-US" sz="4000" dirty="0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 </a:t>
            </a:r>
            <a:r>
              <a:rPr lang="en-US" sz="4000" dirty="0" err="1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lụt</a:t>
            </a:r>
            <a:r>
              <a:rPr lang="en-US" sz="4000" dirty="0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, </a:t>
            </a:r>
            <a:r>
              <a:rPr lang="en-US" sz="4000" dirty="0" err="1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hạn</a:t>
            </a:r>
            <a:r>
              <a:rPr lang="en-US" sz="4000" dirty="0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 </a:t>
            </a:r>
            <a:r>
              <a:rPr lang="en-US" sz="4000" dirty="0" err="1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hán</a:t>
            </a:r>
            <a:r>
              <a:rPr lang="en-US" sz="4000" dirty="0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, </a:t>
            </a:r>
            <a:r>
              <a:rPr lang="en-US" sz="4000" dirty="0" err="1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động</a:t>
            </a:r>
            <a:r>
              <a:rPr lang="en-US" sz="4000" dirty="0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 </a:t>
            </a:r>
            <a:r>
              <a:rPr lang="en-US" sz="4000" dirty="0" err="1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đất</a:t>
            </a:r>
            <a:r>
              <a:rPr lang="en-US" sz="4000" dirty="0"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,…</a:t>
            </a:r>
          </a:p>
        </p:txBody>
      </p:sp>
      <p:sp>
        <p:nvSpPr>
          <p:cNvPr id="10" name="Freeform 8"/>
          <p:cNvSpPr/>
          <p:nvPr/>
        </p:nvSpPr>
        <p:spPr>
          <a:xfrm rot="10800000">
            <a:off x="3054505" y="5069307"/>
            <a:ext cx="3311893" cy="1529379"/>
          </a:xfrm>
          <a:custGeom>
            <a:avLst/>
            <a:gdLst/>
            <a:ahLst/>
            <a:cxnLst/>
            <a:rect l="l" t="t" r="r" b="b"/>
            <a:pathLst>
              <a:path w="8129482" h="3424544">
                <a:moveTo>
                  <a:pt x="0" y="0"/>
                </a:moveTo>
                <a:lnTo>
                  <a:pt x="8129482" y="0"/>
                </a:lnTo>
                <a:lnTo>
                  <a:pt x="8129482" y="3424544"/>
                </a:lnTo>
                <a:lnTo>
                  <a:pt x="0" y="3424544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pic>
        <p:nvPicPr>
          <p:cNvPr id="11" name="图片 37" descr="矢量智能对象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9380000">
            <a:off x="5749076" y="3834993"/>
            <a:ext cx="5068907" cy="4294841"/>
          </a:xfrm>
          <a:prstGeom prst="rect">
            <a:avLst/>
          </a:prstGeom>
        </p:spPr>
      </p:pic>
      <p:pic>
        <p:nvPicPr>
          <p:cNvPr id="12" name="Picture 4" descr="Happy Sun And Cloud | Dessin enfantin, Soleil, Dessin enfant">
            <a:extLst>
              <a:ext uri="{FF2B5EF4-FFF2-40B4-BE49-F238E27FC236}">
                <a16:creationId xmlns:a16="http://schemas.microsoft.com/office/drawing/2014/main" id="{1514933B-078F-40C2-AA2D-443642D5B0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5384" y="0"/>
            <a:ext cx="1969542" cy="1457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100000" l="0" r="100000">
                        <a14:foregroundMark x1="12889" y1="71778" x2="12222" y2="96000"/>
                        <a14:foregroundMark x1="27778" y1="77333" x2="19333" y2="81778"/>
                        <a14:foregroundMark x1="23111" y1="83111" x2="24667" y2="86444"/>
                        <a14:foregroundMark x1="19778" y1="80889" x2="15333" y2="88222"/>
                        <a14:foregroundMark x1="52444" y1="73111" x2="52667" y2="93333"/>
                        <a14:foregroundMark x1="58667" y1="82444" x2="57111" y2="95333"/>
                        <a14:foregroundMark x1="64222" y1="83778" x2="59778" y2="94667"/>
                        <a14:foregroundMark x1="38444" y1="90667" x2="46000" y2="95333"/>
                        <a14:foregroundMark x1="91778" y1="75333" x2="71778" y2="96000"/>
                        <a14:foregroundMark x1="40000" y1="71778" x2="49333" y2="82444"/>
                        <a14:foregroundMark x1="40222" y1="55556" x2="47556" y2="65333"/>
                        <a14:foregroundMark x1="56667" y1="48444" x2="54667" y2="64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3594"/>
          <a:stretch>
            <a:fillRect/>
          </a:stretch>
        </p:blipFill>
        <p:spPr>
          <a:xfrm rot="220336">
            <a:off x="695431" y="5876753"/>
            <a:ext cx="1353177" cy="563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579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图片 19">
            <a:extLst>
              <a:ext uri="{FF2B5EF4-FFF2-40B4-BE49-F238E27FC236}">
                <a16:creationId xmlns:a16="http://schemas.microsoft.com/office/drawing/2014/main" id="{C83C9F84-2720-4E4E-9075-3830196495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67000" y="-2669538"/>
            <a:ext cx="6858000" cy="12192000"/>
          </a:xfrm>
          <a:prstGeom prst="rect">
            <a:avLst/>
          </a:prstGeom>
        </p:spPr>
      </p:pic>
      <p:sp>
        <p:nvSpPr>
          <p:cNvPr id="13" name="矩形 12">
            <a:extLst>
              <a:ext uri="{FF2B5EF4-FFF2-40B4-BE49-F238E27FC236}">
                <a16:creationId xmlns:a16="http://schemas.microsoft.com/office/drawing/2014/main" id="{CE88F958-2F92-4DC4-94B6-EF753A97E573}"/>
              </a:ext>
            </a:extLst>
          </p:cNvPr>
          <p:cNvSpPr/>
          <p:nvPr/>
        </p:nvSpPr>
        <p:spPr>
          <a:xfrm>
            <a:off x="466436" y="577271"/>
            <a:ext cx="11323782" cy="5911273"/>
          </a:xfrm>
          <a:prstGeom prst="rect">
            <a:avLst/>
          </a:prstGeom>
          <a:noFill/>
          <a:ln w="38100">
            <a:solidFill>
              <a:schemeClr val="bg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  <a:cs typeface="+mn-cs"/>
              <a:sym typeface="字魂58号-创中黑" panose="00000500000000000000" pitchFamily="2" charset="-122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131"/>
          <a:stretch/>
        </p:blipFill>
        <p:spPr>
          <a:xfrm>
            <a:off x="-17365" y="1"/>
            <a:ext cx="12170998" cy="6904892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>
                        <a14:foregroundMark x1="17199" y1="17553" x2="18617" y2="22163"/>
                        <a14:foregroundMark x1="18617" y1="22163" x2="18617" y2="22163"/>
                        <a14:foregroundMark x1="24645" y1="18794" x2="23936" y2="21099"/>
                        <a14:foregroundMark x1="13121" y1="23936" x2="15071" y2="25887"/>
                        <a14:foregroundMark x1="20745" y1="34220" x2="50709" y2="47695"/>
                        <a14:foregroundMark x1="24468" y1="52660" x2="69681" y2="57092"/>
                      </a14:backgroundRemoval>
                    </a14:imgEffect>
                  </a14:imgLayer>
                </a14:imgProps>
              </a:ext>
            </a:extLst>
          </a:blip>
          <a:srcRect l="9959" t="13012" r="5371" b="17812"/>
          <a:stretch/>
        </p:blipFill>
        <p:spPr>
          <a:xfrm>
            <a:off x="642257" y="73531"/>
            <a:ext cx="10591800" cy="3992290"/>
          </a:xfrm>
          <a:prstGeom prst="rect">
            <a:avLst/>
          </a:prstGeom>
        </p:spPr>
      </p:pic>
      <p:sp>
        <p:nvSpPr>
          <p:cNvPr id="28" name="文本框 1">
            <a:extLst>
              <a:ext uri="{FF2B5EF4-FFF2-40B4-BE49-F238E27FC236}">
                <a16:creationId xmlns:a16="http://schemas.microsoft.com/office/drawing/2014/main" id="{A0B86EDD-3C41-4959-9EA7-D4F920BCEB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33500" y="1182049"/>
            <a:ext cx="8665028" cy="175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lvl1pPr>
              <a:defRPr sz="1300">
                <a:solidFill>
                  <a:schemeClr val="tx1"/>
                </a:solidFill>
                <a:latin typeface="Nexa Light" panose="02000000000000000000" pitchFamily="50" charset="0"/>
                <a:ea typeface="微软雅黑" panose="020B0503020204020204" pitchFamily="34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Nexa Light" panose="02000000000000000000" pitchFamily="50" charset="0"/>
                <a:ea typeface="微软雅黑" panose="020B0503020204020204" pitchFamily="34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Nexa Light" panose="02000000000000000000" pitchFamily="50" charset="0"/>
                <a:ea typeface="微软雅黑" panose="020B0503020204020204" pitchFamily="34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Nexa Light" panose="02000000000000000000" pitchFamily="50" charset="0"/>
                <a:ea typeface="微软雅黑" panose="020B0503020204020204" pitchFamily="34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Nexa Light" panose="02000000000000000000" pitchFamily="50" charset="0"/>
                <a:ea typeface="微软雅黑" panose="020B0503020204020204" pitchFamily="34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anose="02000000000000000000" pitchFamily="50" charset="0"/>
                <a:ea typeface="微软雅黑" panose="020B0503020204020204" pitchFamily="34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anose="02000000000000000000" pitchFamily="50" charset="0"/>
                <a:ea typeface="微软雅黑" panose="020B0503020204020204" pitchFamily="34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anose="02000000000000000000" pitchFamily="50" charset="0"/>
                <a:ea typeface="微软雅黑" panose="020B0503020204020204" pitchFamily="34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anose="02000000000000000000" pitchFamily="50" charset="0"/>
                <a:ea typeface="微软雅黑" panose="020B0503020204020204" pitchFamily="34" charset="-122"/>
              </a:defRPr>
            </a:lvl9pPr>
          </a:lstStyle>
          <a:p>
            <a:pPr lvl="0" algn="ctr">
              <a:defRPr/>
            </a:pPr>
            <a:r>
              <a:rPr lang="en-US" altLang="zh-CN" sz="5400" b="1" dirty="0" err="1">
                <a:ln/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  <a:sym typeface="字魂58号-创中黑" panose="00000500000000000000" pitchFamily="2" charset="-122"/>
              </a:rPr>
              <a:t>Em</a:t>
            </a:r>
            <a:r>
              <a:rPr lang="en-US" altLang="zh-CN" sz="5400" b="1" dirty="0">
                <a:ln/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  <a:sym typeface="字魂58号-创中黑" panose="00000500000000000000" pitchFamily="2" charset="-122"/>
              </a:rPr>
              <a:t> </a:t>
            </a:r>
            <a:r>
              <a:rPr lang="en-US" altLang="zh-CN" sz="5400" b="1" dirty="0" err="1">
                <a:ln/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  <a:sym typeface="字魂58号-创中黑" panose="00000500000000000000" pitchFamily="2" charset="-122"/>
              </a:rPr>
              <a:t>hãy</a:t>
            </a:r>
            <a:r>
              <a:rPr lang="en-US" altLang="zh-CN" sz="5400" b="1" dirty="0">
                <a:ln/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  <a:sym typeface="字魂58号-创中黑" panose="00000500000000000000" pitchFamily="2" charset="-122"/>
              </a:rPr>
              <a:t> </a:t>
            </a:r>
            <a:r>
              <a:rPr lang="en-US" altLang="zh-CN" sz="5400" b="1" dirty="0" err="1">
                <a:ln/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  <a:sym typeface="字魂58号-创中黑" panose="00000500000000000000" pitchFamily="2" charset="-122"/>
              </a:rPr>
              <a:t>đặt</a:t>
            </a:r>
            <a:r>
              <a:rPr lang="en-US" altLang="zh-CN" sz="5400" b="1" dirty="0">
                <a:ln/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  <a:sym typeface="字魂58号-创中黑" panose="00000500000000000000" pitchFamily="2" charset="-122"/>
              </a:rPr>
              <a:t> </a:t>
            </a:r>
            <a:r>
              <a:rPr lang="en-US" altLang="zh-CN" sz="5400" b="1" dirty="0" err="1">
                <a:ln/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  <a:sym typeface="字魂58号-创中黑" panose="00000500000000000000" pitchFamily="2" charset="-122"/>
              </a:rPr>
              <a:t>câu</a:t>
            </a:r>
            <a:r>
              <a:rPr lang="en-US" altLang="zh-CN" sz="5400" b="1" dirty="0">
                <a:ln/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  <a:sym typeface="字魂58号-创中黑" panose="00000500000000000000" pitchFamily="2" charset="-122"/>
              </a:rPr>
              <a:t> </a:t>
            </a:r>
            <a:r>
              <a:rPr lang="en-US" altLang="zh-CN" sz="5400" b="1" dirty="0" err="1">
                <a:ln/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  <a:sym typeface="字魂58号-创中黑" panose="00000500000000000000" pitchFamily="2" charset="-122"/>
              </a:rPr>
              <a:t>có</a:t>
            </a:r>
            <a:r>
              <a:rPr lang="en-US" altLang="zh-CN" sz="5400" b="1" dirty="0">
                <a:ln/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  <a:sym typeface="字魂58号-创中黑" panose="00000500000000000000" pitchFamily="2" charset="-122"/>
              </a:rPr>
              <a:t> </a:t>
            </a:r>
            <a:r>
              <a:rPr lang="en-US" altLang="zh-CN" sz="5400" b="1" dirty="0" err="1">
                <a:ln/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  <a:sym typeface="字魂58号-创中黑" panose="00000500000000000000" pitchFamily="2" charset="-122"/>
              </a:rPr>
              <a:t>chứa</a:t>
            </a:r>
            <a:r>
              <a:rPr lang="en-US" altLang="zh-CN" sz="5400" b="1" dirty="0">
                <a:ln/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  <a:sym typeface="字魂58号-创中黑" panose="00000500000000000000" pitchFamily="2" charset="-122"/>
              </a:rPr>
              <a:t> </a:t>
            </a:r>
            <a:endParaRPr lang="vi-VN" altLang="zh-CN" sz="5400" b="1" dirty="0">
              <a:ln/>
              <a:solidFill>
                <a:srgbClr val="0070C0"/>
              </a:solidFill>
              <a:latin typeface="Times New Roman" panose="02020603050405020304" pitchFamily="18" charset="0"/>
              <a:ea typeface="Arial-Rounded" panose="020B0500000000000000" pitchFamily="34" charset="0"/>
              <a:cs typeface="Times New Roman" panose="02020603050405020304" pitchFamily="18" charset="0"/>
              <a:sym typeface="字魂58号-创中黑" panose="00000500000000000000" pitchFamily="2" charset="-122"/>
            </a:endParaRPr>
          </a:p>
          <a:p>
            <a:pPr lvl="0" algn="ctr">
              <a:defRPr/>
            </a:pPr>
            <a:r>
              <a:rPr lang="en-US" altLang="zh-CN" sz="5400" b="1" dirty="0" err="1">
                <a:ln/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  <a:sym typeface="字魂58号-创中黑" panose="00000500000000000000" pitchFamily="2" charset="-122"/>
              </a:rPr>
              <a:t>từ</a:t>
            </a:r>
            <a:r>
              <a:rPr lang="en-US" altLang="zh-CN" sz="5400" b="1" dirty="0">
                <a:ln/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  <a:sym typeface="字魂58号-创中黑" panose="00000500000000000000" pitchFamily="2" charset="-122"/>
              </a:rPr>
              <a:t> </a:t>
            </a:r>
            <a:r>
              <a:rPr lang="en-US" altLang="zh-CN" sz="5400" b="1" i="1" dirty="0" err="1">
                <a:ln/>
                <a:solidFill>
                  <a:srgbClr val="FF0000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  <a:sym typeface="字魂58号-创中黑" panose="00000500000000000000" pitchFamily="2" charset="-122"/>
              </a:rPr>
              <a:t>thiên</a:t>
            </a:r>
            <a:r>
              <a:rPr lang="en-US" altLang="zh-CN" sz="5400" b="1" i="1" dirty="0">
                <a:ln/>
                <a:solidFill>
                  <a:srgbClr val="FF0000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  <a:sym typeface="字魂58号-创中黑" panose="00000500000000000000" pitchFamily="2" charset="-122"/>
              </a:rPr>
              <a:t> tai</a:t>
            </a:r>
            <a:r>
              <a:rPr lang="en-US" altLang="zh-CN" sz="5400" b="1" dirty="0">
                <a:ln/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  <a:sym typeface="字魂58号-创中黑" panose="00000500000000000000" pitchFamily="2" charset="-122"/>
              </a:rPr>
              <a:t>?</a:t>
            </a:r>
            <a:endParaRPr kumimoji="0" lang="zh-CN" altLang="en-US" sz="5400" b="1" i="0" u="none" strike="noStrike" kern="1200" cap="none" spc="0" normalizeH="0" baseline="0" noProof="0" dirty="0">
              <a:ln/>
              <a:solidFill>
                <a:srgbClr val="0070C0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500000000000000" pitchFamily="34" charset="0"/>
              <a:cs typeface="Times New Roman" panose="02020603050405020304" pitchFamily="18" charset="0"/>
              <a:sym typeface="字魂58号-创中黑" panose="00000500000000000000" pitchFamily="2" charset="-122"/>
            </a:endParaRPr>
          </a:p>
        </p:txBody>
      </p:sp>
      <p:pic>
        <p:nvPicPr>
          <p:cNvPr id="2052" name="Picture 4" descr="https://i.pinimg.com/564x/1f/8f/24/1f8f24e19deb35a60c20060e6368a5ae.jpg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111" b="98222" l="9947" r="89876">
                        <a14:foregroundMark x1="34636" y1="38000" x2="36057" y2="47556"/>
                        <a14:foregroundMark x1="36057" y1="47556" x2="36057" y2="47556"/>
                        <a14:foregroundMark x1="29485" y1="61556" x2="44050" y2="69556"/>
                        <a14:foregroundMark x1="47425" y1="58444" x2="50799" y2="751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6286" y="3199213"/>
            <a:ext cx="4803901" cy="3839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Happy Sun And Cloud | Dessin enfantin, Soleil, Dessin enfant">
            <a:extLst>
              <a:ext uri="{FF2B5EF4-FFF2-40B4-BE49-F238E27FC236}">
                <a16:creationId xmlns:a16="http://schemas.microsoft.com/office/drawing/2014/main" id="{1514933B-078F-40C2-AA2D-443642D5B0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98757" y="-24256"/>
            <a:ext cx="1969542" cy="1457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9478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131"/>
          <a:stretch/>
        </p:blipFill>
        <p:spPr>
          <a:xfrm>
            <a:off x="-17365" y="1"/>
            <a:ext cx="12170998" cy="6904892"/>
          </a:xfrm>
          <a:prstGeom prst="rect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A3A43D4-30C1-4AA4-B8CD-DC7B7D4DB9BF}"/>
              </a:ext>
            </a:extLst>
          </p:cNvPr>
          <p:cNvSpPr/>
          <p:nvPr/>
        </p:nvSpPr>
        <p:spPr>
          <a:xfrm>
            <a:off x="604837" y="781050"/>
            <a:ext cx="10982325" cy="5867400"/>
          </a:xfrm>
          <a:prstGeom prst="round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+mn-ea"/>
              <a:cs typeface="+mn-cs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7F3A3BC-B01B-4D1B-B15E-0A23A23C252D}"/>
              </a:ext>
            </a:extLst>
          </p:cNvPr>
          <p:cNvSpPr txBox="1"/>
          <p:nvPr/>
        </p:nvSpPr>
        <p:spPr>
          <a:xfrm>
            <a:off x="3075956" y="-71139"/>
            <a:ext cx="61682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Hạt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thóc</a:t>
            </a:r>
            <a:endParaRPr kumimoji="0" lang="en-US" sz="5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2BC568D-A660-4054-951B-47FA51DA9561}"/>
              </a:ext>
            </a:extLst>
          </p:cNvPr>
          <p:cNvSpPr txBox="1"/>
          <p:nvPr/>
        </p:nvSpPr>
        <p:spPr>
          <a:xfrm>
            <a:off x="1389228" y="729375"/>
            <a:ext cx="4765023" cy="2677656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chỉ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là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hạt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thóc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Sinh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ra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trên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cánh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đồng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Giấu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trong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mình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câu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chuyện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Một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cuộc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đời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bão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dông</a:t>
            </a:r>
            <a:r>
              <a:rPr kumimoji="0" lang="vi-VN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.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DC4B60A-8099-42A6-B4D1-2E41465086C8}"/>
              </a:ext>
            </a:extLst>
          </p:cNvPr>
          <p:cNvSpPr txBox="1"/>
          <p:nvPr/>
        </p:nvSpPr>
        <p:spPr>
          <a:xfrm>
            <a:off x="6430787" y="699902"/>
            <a:ext cx="38963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Dẫu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hình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hài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bé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nhỏ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trải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cả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bốn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mùa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Dẫu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bây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giờ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bình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dị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có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từ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ngàn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xưa</a:t>
            </a:r>
            <a:r>
              <a:rPr kumimoji="0" lang="vi-VN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.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354312C-B816-410C-9195-5655DA7C7F1E}"/>
              </a:ext>
            </a:extLst>
          </p:cNvPr>
          <p:cNvSpPr txBox="1"/>
          <p:nvPr/>
        </p:nvSpPr>
        <p:spPr>
          <a:xfrm>
            <a:off x="1389228" y="3458032"/>
            <a:ext cx="4601669" cy="2677656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ngậm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ánh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nắng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sớm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uống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giọt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sương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mai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sống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qua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bão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lũ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chịu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nhiều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thiên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tai</a:t>
            </a:r>
            <a:r>
              <a:rPr kumimoji="0" lang="vi-VN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.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C3BF90F-7BF8-42BF-9EFE-B48E408F0BA9}"/>
              </a:ext>
            </a:extLst>
          </p:cNvPr>
          <p:cNvSpPr txBox="1"/>
          <p:nvPr/>
        </p:nvSpPr>
        <p:spPr>
          <a:xfrm>
            <a:off x="6430787" y="3452447"/>
            <a:ext cx="493555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chỉ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là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hạt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thóc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Không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biết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hát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biết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cười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Nhưng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luôn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có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ích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Vì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nuôi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sống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con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người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Ngô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Hoài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Chung</a:t>
            </a:r>
            <a:r>
              <a:rPr kumimoji="0" lang="vi-VN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)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7644AB59-A7CF-43EE-8852-43D75C2F7D6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437" y="-349387"/>
            <a:ext cx="2713732" cy="3545391"/>
          </a:xfrm>
          <a:prstGeom prst="rect">
            <a:avLst/>
          </a:prstGeom>
        </p:spPr>
      </p:pic>
      <p:sp>
        <p:nvSpPr>
          <p:cNvPr id="17" name="Teardrop 16">
            <a:extLst>
              <a:ext uri="{FF2B5EF4-FFF2-40B4-BE49-F238E27FC236}">
                <a16:creationId xmlns:a16="http://schemas.microsoft.com/office/drawing/2014/main" id="{1FD9F929-9ECB-4A53-A5BC-81AF1206B881}"/>
              </a:ext>
            </a:extLst>
          </p:cNvPr>
          <p:cNvSpPr/>
          <p:nvPr/>
        </p:nvSpPr>
        <p:spPr>
          <a:xfrm>
            <a:off x="604837" y="1085985"/>
            <a:ext cx="784391" cy="623455"/>
          </a:xfrm>
          <a:prstGeom prst="teardrop">
            <a:avLst/>
          </a:prstGeom>
          <a:solidFill>
            <a:srgbClr val="F7943D"/>
          </a:solidFill>
          <a:ln w="12700" cap="flat" cmpd="sng" algn="ctr">
            <a:solidFill>
              <a:srgbClr val="F7943D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1</a:t>
            </a:r>
          </a:p>
        </p:txBody>
      </p:sp>
      <p:sp>
        <p:nvSpPr>
          <p:cNvPr id="18" name="Teardrop 17">
            <a:extLst>
              <a:ext uri="{FF2B5EF4-FFF2-40B4-BE49-F238E27FC236}">
                <a16:creationId xmlns:a16="http://schemas.microsoft.com/office/drawing/2014/main" id="{8E451CDF-3D83-413D-9CE4-C616915F1375}"/>
              </a:ext>
            </a:extLst>
          </p:cNvPr>
          <p:cNvSpPr/>
          <p:nvPr/>
        </p:nvSpPr>
        <p:spPr>
          <a:xfrm>
            <a:off x="580989" y="3714748"/>
            <a:ext cx="784391" cy="623455"/>
          </a:xfrm>
          <a:prstGeom prst="teardrop">
            <a:avLst/>
          </a:prstGeom>
          <a:solidFill>
            <a:srgbClr val="F7943D"/>
          </a:solidFill>
          <a:ln w="12700" cap="flat" cmpd="sng" algn="ctr">
            <a:solidFill>
              <a:srgbClr val="F7943D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2</a:t>
            </a:r>
          </a:p>
        </p:txBody>
      </p:sp>
      <p:sp>
        <p:nvSpPr>
          <p:cNvPr id="20" name="Teardrop 19">
            <a:extLst>
              <a:ext uri="{FF2B5EF4-FFF2-40B4-BE49-F238E27FC236}">
                <a16:creationId xmlns:a16="http://schemas.microsoft.com/office/drawing/2014/main" id="{4635E000-5972-462E-970A-13665B2C8B22}"/>
              </a:ext>
            </a:extLst>
          </p:cNvPr>
          <p:cNvSpPr/>
          <p:nvPr/>
        </p:nvSpPr>
        <p:spPr>
          <a:xfrm>
            <a:off x="5703803" y="1085986"/>
            <a:ext cx="784391" cy="623455"/>
          </a:xfrm>
          <a:prstGeom prst="teardrop">
            <a:avLst/>
          </a:prstGeom>
          <a:solidFill>
            <a:srgbClr val="F7943D"/>
          </a:solidFill>
          <a:ln w="12700" cap="flat" cmpd="sng" algn="ctr">
            <a:solidFill>
              <a:srgbClr val="F7943D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3</a:t>
            </a:r>
          </a:p>
        </p:txBody>
      </p:sp>
      <p:sp>
        <p:nvSpPr>
          <p:cNvPr id="25" name="Teardrop 24">
            <a:extLst>
              <a:ext uri="{FF2B5EF4-FFF2-40B4-BE49-F238E27FC236}">
                <a16:creationId xmlns:a16="http://schemas.microsoft.com/office/drawing/2014/main" id="{930EB6C9-ED07-4AD2-A878-109C424E0C53}"/>
              </a:ext>
            </a:extLst>
          </p:cNvPr>
          <p:cNvSpPr/>
          <p:nvPr/>
        </p:nvSpPr>
        <p:spPr>
          <a:xfrm>
            <a:off x="5598701" y="3714749"/>
            <a:ext cx="784391" cy="623455"/>
          </a:xfrm>
          <a:prstGeom prst="teardrop">
            <a:avLst/>
          </a:prstGeom>
          <a:solidFill>
            <a:srgbClr val="F7943D"/>
          </a:solidFill>
          <a:ln w="12700" cap="flat" cmpd="sng" algn="ctr">
            <a:solidFill>
              <a:srgbClr val="F7943D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4</a:t>
            </a:r>
          </a:p>
        </p:txBody>
      </p:sp>
      <p:sp>
        <p:nvSpPr>
          <p:cNvPr id="26" name="TextBox 19">
            <a:extLst>
              <a:ext uri="{FF2B5EF4-FFF2-40B4-BE49-F238E27FC236}">
                <a16:creationId xmlns:a16="http://schemas.microsoft.com/office/drawing/2014/main" id="{031E1B06-58E1-4218-9BBC-42AD09061166}"/>
              </a:ext>
            </a:extLst>
          </p:cNvPr>
          <p:cNvSpPr txBox="1"/>
          <p:nvPr/>
        </p:nvSpPr>
        <p:spPr>
          <a:xfrm>
            <a:off x="604837" y="6133311"/>
            <a:ext cx="6918707" cy="822254"/>
          </a:xfrm>
          <a:prstGeom prst="roundRect">
            <a:avLst>
              <a:gd name="adj" fmla="val 50000"/>
            </a:avLst>
          </a:prstGeom>
          <a:solidFill>
            <a:srgbClr val="F15A88"/>
          </a:solidFill>
        </p:spPr>
        <p:txBody>
          <a:bodyPr wrap="square" lIns="91403" tIns="45702" rIns="91403" bIns="45702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500000000000000" charset="0"/>
                <a:cs typeface="Times New Roman" panose="02020603050405020304" pitchFamily="18" charset="0"/>
              </a:rPr>
              <a:t>Đọc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500000000000000" charset="0"/>
                <a:cs typeface="Times New Roman" panose="02020603050405020304" pitchFamily="18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500000000000000" charset="0"/>
                <a:cs typeface="Times New Roman" panose="02020603050405020304" pitchFamily="18" charset="0"/>
              </a:rPr>
              <a:t>nối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500000000000000" charset="0"/>
                <a:cs typeface="Times New Roman" panose="02020603050405020304" pitchFamily="18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500000000000000" charset="0"/>
                <a:cs typeface="Times New Roman" panose="02020603050405020304" pitchFamily="18" charset="0"/>
              </a:rPr>
              <a:t>tiếp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500000000000000" charset="0"/>
                <a:cs typeface="Times New Roman" panose="02020603050405020304" pitchFamily="18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500000000000000" charset="0"/>
                <a:cs typeface="Times New Roman" panose="02020603050405020304" pitchFamily="18" charset="0"/>
              </a:rPr>
              <a:t>đoạn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500000000000000" charset="0"/>
                <a:cs typeface="Times New Roman" panose="02020603050405020304" pitchFamily="18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500000000000000" charset="0"/>
                <a:cs typeface="Times New Roman" panose="02020603050405020304" pitchFamily="18" charset="0"/>
              </a:rPr>
              <a:t>thơ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500000000000000" charset="0"/>
                <a:cs typeface="Times New Roman" panose="02020603050405020304" pitchFamily="18" charset="0"/>
              </a:rPr>
              <a:t> (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500000000000000" charset="0"/>
                <a:cs typeface="Times New Roman" panose="02020603050405020304" pitchFamily="18" charset="0"/>
              </a:rPr>
              <a:t>lần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500000000000000" charset="0"/>
                <a:cs typeface="Times New Roman" panose="02020603050405020304" pitchFamily="18" charset="0"/>
              </a:rPr>
              <a:t> 2)</a:t>
            </a:r>
          </a:p>
        </p:txBody>
      </p:sp>
      <p:pic>
        <p:nvPicPr>
          <p:cNvPr id="15" name="图片 29">
            <a:extLst>
              <a:ext uri="{FF2B5EF4-FFF2-40B4-BE49-F238E27FC236}">
                <a16:creationId xmlns:a16="http://schemas.microsoft.com/office/drawing/2014/main" id="{72356F58-968D-4E23-A1F7-A70FC13C2BA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08" t="10491" r="28133" b="19951"/>
          <a:stretch/>
        </p:blipFill>
        <p:spPr>
          <a:xfrm>
            <a:off x="10588835" y="2863446"/>
            <a:ext cx="1760895" cy="2734084"/>
          </a:xfrm>
          <a:prstGeom prst="rect">
            <a:avLst/>
          </a:prstGeom>
        </p:spPr>
      </p:pic>
      <p:sp>
        <p:nvSpPr>
          <p:cNvPr id="16" name="Freeform 14"/>
          <p:cNvSpPr/>
          <p:nvPr/>
        </p:nvSpPr>
        <p:spPr>
          <a:xfrm>
            <a:off x="10488771" y="4847030"/>
            <a:ext cx="1664862" cy="1303160"/>
          </a:xfrm>
          <a:custGeom>
            <a:avLst/>
            <a:gdLst/>
            <a:ahLst/>
            <a:cxnLst/>
            <a:rect l="l" t="t" r="r" b="b"/>
            <a:pathLst>
              <a:path w="2268260" h="1874150">
                <a:moveTo>
                  <a:pt x="0" y="0"/>
                </a:moveTo>
                <a:lnTo>
                  <a:pt x="2268260" y="0"/>
                </a:lnTo>
                <a:lnTo>
                  <a:pt x="2268260" y="1874150"/>
                </a:lnTo>
                <a:lnTo>
                  <a:pt x="0" y="187415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1259488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19">
            <a:extLst>
              <a:ext uri="{FF2B5EF4-FFF2-40B4-BE49-F238E27FC236}">
                <a16:creationId xmlns:a16="http://schemas.microsoft.com/office/drawing/2014/main" id="{C83C9F84-2720-4E4E-9075-3830196495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67000" y="-2667000"/>
            <a:ext cx="6858000" cy="12192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19642" t="10800" r="3587" b="9543"/>
          <a:stretch/>
        </p:blipFill>
        <p:spPr>
          <a:xfrm>
            <a:off x="1" y="284979"/>
            <a:ext cx="12080658" cy="6194256"/>
          </a:xfrm>
          <a:prstGeom prst="round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B6DE5B67-D3F2-458B-A360-30D76F011515}"/>
              </a:ext>
            </a:extLst>
          </p:cNvPr>
          <p:cNvGrpSpPr/>
          <p:nvPr/>
        </p:nvGrpSpPr>
        <p:grpSpPr>
          <a:xfrm>
            <a:off x="3423799" y="452781"/>
            <a:ext cx="3540234" cy="625703"/>
            <a:chOff x="1053394" y="206467"/>
            <a:chExt cx="2880723" cy="432581"/>
          </a:xfrm>
        </p:grpSpPr>
        <p:sp>
          <p:nvSpPr>
            <p:cNvPr id="15" name="Rectangle: Rounded Corners 43">
              <a:extLst>
                <a:ext uri="{FF2B5EF4-FFF2-40B4-BE49-F238E27FC236}">
                  <a16:creationId xmlns:a16="http://schemas.microsoft.com/office/drawing/2014/main" id="{F0E2D935-13BB-4331-B4A0-0ED81B68E7FB}"/>
                </a:ext>
              </a:extLst>
            </p:cNvPr>
            <p:cNvSpPr/>
            <p:nvPr/>
          </p:nvSpPr>
          <p:spPr>
            <a:xfrm>
              <a:off x="1106327" y="206467"/>
              <a:ext cx="2827790" cy="432581"/>
            </a:xfrm>
            <a:custGeom>
              <a:avLst/>
              <a:gdLst>
                <a:gd name="connsiteX0" fmla="*/ 0 w 2827790"/>
                <a:gd name="connsiteY0" fmla="*/ 72098 h 432581"/>
                <a:gd name="connsiteX1" fmla="*/ 72098 w 2827790"/>
                <a:gd name="connsiteY1" fmla="*/ 0 h 432581"/>
                <a:gd name="connsiteX2" fmla="*/ 635653 w 2827790"/>
                <a:gd name="connsiteY2" fmla="*/ 0 h 432581"/>
                <a:gd name="connsiteX3" fmla="*/ 1118700 w 2827790"/>
                <a:gd name="connsiteY3" fmla="*/ 0 h 432581"/>
                <a:gd name="connsiteX4" fmla="*/ 1601747 w 2827790"/>
                <a:gd name="connsiteY4" fmla="*/ 0 h 432581"/>
                <a:gd name="connsiteX5" fmla="*/ 2138465 w 2827790"/>
                <a:gd name="connsiteY5" fmla="*/ 0 h 432581"/>
                <a:gd name="connsiteX6" fmla="*/ 2755692 w 2827790"/>
                <a:gd name="connsiteY6" fmla="*/ 0 h 432581"/>
                <a:gd name="connsiteX7" fmla="*/ 2827790 w 2827790"/>
                <a:gd name="connsiteY7" fmla="*/ 72098 h 432581"/>
                <a:gd name="connsiteX8" fmla="*/ 2827790 w 2827790"/>
                <a:gd name="connsiteY8" fmla="*/ 360483 h 432581"/>
                <a:gd name="connsiteX9" fmla="*/ 2755692 w 2827790"/>
                <a:gd name="connsiteY9" fmla="*/ 432581 h 432581"/>
                <a:gd name="connsiteX10" fmla="*/ 2245809 w 2827790"/>
                <a:gd name="connsiteY10" fmla="*/ 432581 h 432581"/>
                <a:gd name="connsiteX11" fmla="*/ 1709090 w 2827790"/>
                <a:gd name="connsiteY11" fmla="*/ 432581 h 432581"/>
                <a:gd name="connsiteX12" fmla="*/ 1199207 w 2827790"/>
                <a:gd name="connsiteY12" fmla="*/ 432581 h 432581"/>
                <a:gd name="connsiteX13" fmla="*/ 716161 w 2827790"/>
                <a:gd name="connsiteY13" fmla="*/ 432581 h 432581"/>
                <a:gd name="connsiteX14" fmla="*/ 72098 w 2827790"/>
                <a:gd name="connsiteY14" fmla="*/ 432581 h 432581"/>
                <a:gd name="connsiteX15" fmla="*/ 0 w 2827790"/>
                <a:gd name="connsiteY15" fmla="*/ 360483 h 432581"/>
                <a:gd name="connsiteX16" fmla="*/ 0 w 2827790"/>
                <a:gd name="connsiteY16" fmla="*/ 72098 h 432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27790" h="432581" fill="none" extrusionOk="0">
                  <a:moveTo>
                    <a:pt x="0" y="72098"/>
                  </a:moveTo>
                  <a:cubicBezTo>
                    <a:pt x="1001" y="25215"/>
                    <a:pt x="34345" y="4891"/>
                    <a:pt x="72098" y="0"/>
                  </a:cubicBezTo>
                  <a:cubicBezTo>
                    <a:pt x="229340" y="-51516"/>
                    <a:pt x="419749" y="29485"/>
                    <a:pt x="635653" y="0"/>
                  </a:cubicBezTo>
                  <a:cubicBezTo>
                    <a:pt x="851558" y="-29485"/>
                    <a:pt x="978709" y="27118"/>
                    <a:pt x="1118700" y="0"/>
                  </a:cubicBezTo>
                  <a:cubicBezTo>
                    <a:pt x="1258691" y="-27118"/>
                    <a:pt x="1420170" y="14335"/>
                    <a:pt x="1601747" y="0"/>
                  </a:cubicBezTo>
                  <a:cubicBezTo>
                    <a:pt x="1783324" y="-14335"/>
                    <a:pt x="1952381" y="48729"/>
                    <a:pt x="2138465" y="0"/>
                  </a:cubicBezTo>
                  <a:cubicBezTo>
                    <a:pt x="2324549" y="-48729"/>
                    <a:pt x="2522957" y="32208"/>
                    <a:pt x="2755692" y="0"/>
                  </a:cubicBezTo>
                  <a:cubicBezTo>
                    <a:pt x="2792909" y="1288"/>
                    <a:pt x="2834995" y="27631"/>
                    <a:pt x="2827790" y="72098"/>
                  </a:cubicBezTo>
                  <a:cubicBezTo>
                    <a:pt x="2860237" y="179020"/>
                    <a:pt x="2816481" y="240392"/>
                    <a:pt x="2827790" y="360483"/>
                  </a:cubicBezTo>
                  <a:cubicBezTo>
                    <a:pt x="2826533" y="402355"/>
                    <a:pt x="2801843" y="439445"/>
                    <a:pt x="2755692" y="432581"/>
                  </a:cubicBezTo>
                  <a:cubicBezTo>
                    <a:pt x="2591990" y="455432"/>
                    <a:pt x="2398484" y="422711"/>
                    <a:pt x="2245809" y="432581"/>
                  </a:cubicBezTo>
                  <a:cubicBezTo>
                    <a:pt x="2093134" y="442451"/>
                    <a:pt x="1855517" y="416456"/>
                    <a:pt x="1709090" y="432581"/>
                  </a:cubicBezTo>
                  <a:cubicBezTo>
                    <a:pt x="1562663" y="448706"/>
                    <a:pt x="1370978" y="384086"/>
                    <a:pt x="1199207" y="432581"/>
                  </a:cubicBezTo>
                  <a:cubicBezTo>
                    <a:pt x="1027436" y="481076"/>
                    <a:pt x="897717" y="416537"/>
                    <a:pt x="716161" y="432581"/>
                  </a:cubicBezTo>
                  <a:cubicBezTo>
                    <a:pt x="534605" y="448625"/>
                    <a:pt x="318805" y="402407"/>
                    <a:pt x="72098" y="432581"/>
                  </a:cubicBezTo>
                  <a:cubicBezTo>
                    <a:pt x="28200" y="424964"/>
                    <a:pt x="7023" y="404653"/>
                    <a:pt x="0" y="360483"/>
                  </a:cubicBezTo>
                  <a:cubicBezTo>
                    <a:pt x="-14659" y="233349"/>
                    <a:pt x="21818" y="208548"/>
                    <a:pt x="0" y="72098"/>
                  </a:cubicBezTo>
                  <a:close/>
                </a:path>
                <a:path w="2827790" h="432581" stroke="0" extrusionOk="0">
                  <a:moveTo>
                    <a:pt x="0" y="72098"/>
                  </a:moveTo>
                  <a:cubicBezTo>
                    <a:pt x="-8013" y="29912"/>
                    <a:pt x="38893" y="5035"/>
                    <a:pt x="72098" y="0"/>
                  </a:cubicBezTo>
                  <a:cubicBezTo>
                    <a:pt x="286748" y="-20249"/>
                    <a:pt x="372321" y="44445"/>
                    <a:pt x="635653" y="0"/>
                  </a:cubicBezTo>
                  <a:cubicBezTo>
                    <a:pt x="898986" y="-44445"/>
                    <a:pt x="1061610" y="30941"/>
                    <a:pt x="1199207" y="0"/>
                  </a:cubicBezTo>
                  <a:cubicBezTo>
                    <a:pt x="1336804" y="-30941"/>
                    <a:pt x="1538963" y="51190"/>
                    <a:pt x="1762762" y="0"/>
                  </a:cubicBezTo>
                  <a:cubicBezTo>
                    <a:pt x="1986561" y="-51190"/>
                    <a:pt x="2397808" y="31337"/>
                    <a:pt x="2755692" y="0"/>
                  </a:cubicBezTo>
                  <a:cubicBezTo>
                    <a:pt x="2783903" y="-2755"/>
                    <a:pt x="2833834" y="30682"/>
                    <a:pt x="2827790" y="72098"/>
                  </a:cubicBezTo>
                  <a:cubicBezTo>
                    <a:pt x="2831393" y="140277"/>
                    <a:pt x="2794730" y="282470"/>
                    <a:pt x="2827790" y="360483"/>
                  </a:cubicBezTo>
                  <a:cubicBezTo>
                    <a:pt x="2830389" y="404694"/>
                    <a:pt x="2792864" y="422924"/>
                    <a:pt x="2755692" y="432581"/>
                  </a:cubicBezTo>
                  <a:cubicBezTo>
                    <a:pt x="2601571" y="472590"/>
                    <a:pt x="2351431" y="390222"/>
                    <a:pt x="2245809" y="432581"/>
                  </a:cubicBezTo>
                  <a:cubicBezTo>
                    <a:pt x="2140187" y="474940"/>
                    <a:pt x="1943293" y="414455"/>
                    <a:pt x="1789598" y="432581"/>
                  </a:cubicBezTo>
                  <a:cubicBezTo>
                    <a:pt x="1635903" y="450707"/>
                    <a:pt x="1357966" y="393016"/>
                    <a:pt x="1226043" y="432581"/>
                  </a:cubicBezTo>
                  <a:cubicBezTo>
                    <a:pt x="1094120" y="472146"/>
                    <a:pt x="893879" y="375318"/>
                    <a:pt x="742996" y="432581"/>
                  </a:cubicBezTo>
                  <a:cubicBezTo>
                    <a:pt x="592113" y="489844"/>
                    <a:pt x="359594" y="419002"/>
                    <a:pt x="72098" y="432581"/>
                  </a:cubicBezTo>
                  <a:cubicBezTo>
                    <a:pt x="36563" y="438401"/>
                    <a:pt x="1583" y="399949"/>
                    <a:pt x="0" y="360483"/>
                  </a:cubicBezTo>
                  <a:cubicBezTo>
                    <a:pt x="-20063" y="239111"/>
                    <a:pt x="23227" y="211769"/>
                    <a:pt x="0" y="72098"/>
                  </a:cubicBezTo>
                  <a:close/>
                </a:path>
              </a:pathLst>
            </a:custGeom>
            <a:solidFill>
              <a:srgbClr val="ED7D31">
                <a:lumMod val="40000"/>
                <a:lumOff val="60000"/>
              </a:srgbClr>
            </a:solidFill>
            <a:ln w="12700" cap="flat" cmpd="sng" algn="ctr">
              <a:solidFill>
                <a:srgbClr val="ED7D31">
                  <a:lumMod val="50000"/>
                </a:srgbClr>
              </a:solidFill>
              <a:prstDash val="solid"/>
              <a:miter lim="800000"/>
              <a:extLst>
                <a:ext uri="{C807C97D-BFC1-408E-A445-0C87EB9F89A2}">
                  <ask:lineSketchStyleProps xmlns:ask="http://schemas.microsoft.com/office/drawing/2018/sketchyshapes" sd="3444377824">
                    <a:prstGeom prst="roundRect">
                      <a:avLst/>
                    </a:prstGeom>
                    <ask:type>
                      <ask:lineSketchScribble/>
                    </ask:type>
                  </ask:lineSketchStyleProps>
                </a:ext>
              </a:extLst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n-US" sz="1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Arial"/>
              </a:endParaRP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E6EF1A35-3DA7-4125-A4EA-EF569C894D21}"/>
                </a:ext>
              </a:extLst>
            </p:cNvPr>
            <p:cNvSpPr/>
            <p:nvPr/>
          </p:nvSpPr>
          <p:spPr>
            <a:xfrm>
              <a:off x="1053394" y="206467"/>
              <a:ext cx="2880723" cy="40428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-US" sz="3200" b="1" i="0" u="none" strike="noStrike" kern="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  <a:sym typeface="Arial"/>
                </a:rPr>
                <a:t>Luyện</a:t>
              </a:r>
              <a:r>
                <a:rPr kumimoji="0" lang="en-US" sz="32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  <a:sym typeface="Arial"/>
                </a:rPr>
                <a:t> </a:t>
              </a:r>
              <a:r>
                <a:rPr kumimoji="0" lang="en-US" sz="3200" b="1" i="0" u="none" strike="noStrike" kern="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  <a:sym typeface="Arial"/>
                </a:rPr>
                <a:t>đọc</a:t>
              </a:r>
              <a:r>
                <a:rPr kumimoji="0" lang="en-US" sz="32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  <a:sym typeface="Arial"/>
                </a:rPr>
                <a:t> </a:t>
              </a:r>
              <a:r>
                <a:rPr kumimoji="0" lang="en-US" sz="3200" b="1" i="0" u="none" strike="noStrike" kern="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  <a:sym typeface="Arial"/>
                </a:rPr>
                <a:t>nhóm</a:t>
              </a:r>
              <a:endPara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Arial"/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9F9DF399-16F7-448A-A153-A4FFA4E9AB2F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3FFD5"/>
              </a:clrFrom>
              <a:clrTo>
                <a:srgbClr val="F3FFD5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375" b="88542" l="2326" r="98837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607893" y="400550"/>
            <a:ext cx="667016" cy="744576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0ED30935-1BE4-40B1-ADFB-B875E2AA7317}"/>
              </a:ext>
            </a:extLst>
          </p:cNvPr>
          <p:cNvSpPr/>
          <p:nvPr/>
        </p:nvSpPr>
        <p:spPr>
          <a:xfrm>
            <a:off x="393539" y="2322167"/>
            <a:ext cx="5503522" cy="2308324"/>
          </a:xfrm>
          <a:prstGeom prst="rect">
            <a:avLst/>
          </a:prstGeom>
          <a:solidFill>
            <a:srgbClr val="70AD47">
              <a:lumMod val="40000"/>
              <a:lumOff val="60000"/>
            </a:srgbClr>
          </a:solidFill>
          <a:ln w="19050">
            <a:solidFill>
              <a:srgbClr val="70AD47">
                <a:lumMod val="75000"/>
              </a:srgbClr>
            </a:solidFill>
            <a:prstDash val="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altLang="zh-CN" sz="3600" b="1" i="0" u="none" strike="noStrike" kern="0" cap="none" spc="0" normalizeH="0" baseline="0" noProof="0" dirty="0" err="1">
                <a:ln>
                  <a:noFill/>
                </a:ln>
                <a:solidFill>
                  <a:srgbClr val="FC291B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Yêu</a:t>
            </a:r>
            <a:r>
              <a:rPr kumimoji="0" lang="zh-CN" alt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FC291B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1" i="0" u="none" strike="noStrike" kern="0" cap="none" spc="0" normalizeH="0" baseline="0" noProof="0" dirty="0" err="1">
                <a:ln>
                  <a:noFill/>
                </a:ln>
                <a:solidFill>
                  <a:srgbClr val="FC291B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cầu</a:t>
            </a:r>
            <a:endParaRPr kumimoji="0" lang="zh-CN" altLang="en-US" sz="3600" b="1" i="0" u="none" strike="noStrike" kern="0" cap="none" spc="0" normalizeH="0" baseline="0" noProof="0" dirty="0">
              <a:ln>
                <a:noFill/>
              </a:ln>
              <a:solidFill>
                <a:srgbClr val="FC291B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Arial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 pitchFamily="34" charset="0"/>
              <a:buChar char="-"/>
              <a:tabLst/>
              <a:defRPr/>
            </a:pPr>
            <a:r>
              <a:rPr kumimoji="0" lang="en-US" altLang="zh-CN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Phân</a:t>
            </a:r>
            <a:r>
              <a:rPr kumimoji="0" lang="zh-CN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công</a:t>
            </a:r>
            <a:r>
              <a:rPr kumimoji="0" lang="zh-CN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đọc</a:t>
            </a:r>
            <a:r>
              <a:rPr kumimoji="0" lang="zh-CN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theo</a:t>
            </a:r>
            <a:r>
              <a:rPr kumimoji="0" lang="zh-CN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đoạn</a:t>
            </a:r>
            <a:endParaRPr kumimoji="0" lang="zh-CN" altLang="en-US" sz="3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Arial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 pitchFamily="34" charset="0"/>
              <a:buChar char="-"/>
              <a:tabLst/>
              <a:defRPr/>
            </a:pPr>
            <a:r>
              <a:rPr kumimoji="0" lang="en-US" altLang="zh-CN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Tất</a:t>
            </a:r>
            <a:r>
              <a:rPr kumimoji="0" lang="zh-CN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cả</a:t>
            </a:r>
            <a:r>
              <a:rPr kumimoji="0" lang="zh-CN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thành</a:t>
            </a:r>
            <a:r>
              <a:rPr kumimoji="0" lang="zh-CN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viên</a:t>
            </a:r>
            <a:r>
              <a:rPr kumimoji="0" lang="zh-CN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đều</a:t>
            </a:r>
            <a:r>
              <a:rPr kumimoji="0" lang="zh-CN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đọc</a:t>
            </a:r>
            <a:endParaRPr kumimoji="0" lang="zh-CN" altLang="en-US" sz="3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Arial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 pitchFamily="34" charset="0"/>
              <a:buChar char="-"/>
              <a:tabLst/>
              <a:defRPr/>
            </a:pPr>
            <a:r>
              <a:rPr kumimoji="0" lang="en-US" altLang="zh-CN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Giải</a:t>
            </a:r>
            <a:r>
              <a:rPr kumimoji="0" lang="zh-CN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nghĩa</a:t>
            </a:r>
            <a:r>
              <a:rPr kumimoji="0" lang="zh-CN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từ</a:t>
            </a:r>
            <a:r>
              <a:rPr kumimoji="0" lang="zh-CN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cùng</a:t>
            </a:r>
            <a:r>
              <a:rPr kumimoji="0" lang="zh-CN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nhau</a:t>
            </a:r>
            <a:endParaRPr kumimoji="0" lang="zh-CN" altLang="en-US" sz="3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Arial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34972C29-F938-429E-8F02-CDD05FC964D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08402" y="2106593"/>
            <a:ext cx="6125141" cy="2545930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78DDE90D-BF85-4438-A35F-4B6731AC1EBE}"/>
              </a:ext>
            </a:extLst>
          </p:cNvPr>
          <p:cNvGrpSpPr/>
          <p:nvPr/>
        </p:nvGrpSpPr>
        <p:grpSpPr>
          <a:xfrm rot="260226">
            <a:off x="3563417" y="4760395"/>
            <a:ext cx="5283322" cy="2099654"/>
            <a:chOff x="561349" y="4544613"/>
            <a:chExt cx="4171068" cy="1648917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AD86D99C-4982-4296-AD94-88E1904D1D5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62099" r="73673" b="9264"/>
            <a:stretch/>
          </p:blipFill>
          <p:spPr>
            <a:xfrm rot="20862508">
              <a:off x="561349" y="4820325"/>
              <a:ext cx="1168923" cy="1373205"/>
            </a:xfrm>
            <a:prstGeom prst="rect">
              <a:avLst/>
            </a:prstGeom>
          </p:spPr>
        </p:pic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1B262007-2EE9-49C0-8D3D-04B504F5C2B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689" t="62452" r="48984" b="8911"/>
            <a:stretch/>
          </p:blipFill>
          <p:spPr>
            <a:xfrm rot="21392206">
              <a:off x="3563494" y="4544613"/>
              <a:ext cx="1168923" cy="1373205"/>
            </a:xfrm>
            <a:prstGeom prst="rect">
              <a:avLst/>
            </a:prstGeom>
          </p:spPr>
        </p:pic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B5076EFD-7D39-419C-BB75-BC389681E33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131" t="63022" r="25216" b="8341"/>
            <a:stretch/>
          </p:blipFill>
          <p:spPr>
            <a:xfrm rot="21372641">
              <a:off x="2652857" y="4605800"/>
              <a:ext cx="1094593" cy="1373205"/>
            </a:xfrm>
            <a:prstGeom prst="rect">
              <a:avLst/>
            </a:prstGeom>
          </p:spPr>
        </p:pic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5E6CDD8F-CE56-4924-AB2D-9E72B0D528C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4288" t="62865" r="1059" b="8498"/>
            <a:stretch/>
          </p:blipFill>
          <p:spPr>
            <a:xfrm>
              <a:off x="1739819" y="4657649"/>
              <a:ext cx="1094593" cy="1373205"/>
            </a:xfrm>
            <a:prstGeom prst="rect">
              <a:avLst/>
            </a:prstGeom>
          </p:spPr>
        </p:pic>
      </p:grpSp>
      <p:pic>
        <p:nvPicPr>
          <p:cNvPr id="27" name="Picture 26">
            <a:extLst>
              <a:ext uri="{FF2B5EF4-FFF2-40B4-BE49-F238E27FC236}">
                <a16:creationId xmlns:a16="http://schemas.microsoft.com/office/drawing/2014/main" id="{2061005F-B8E4-44A8-A48F-2F8310DF72D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2356593" y="4820035"/>
            <a:ext cx="918316" cy="710199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0A8B387A-5F52-4101-ACDE-7E34AA956F33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9094171" y="4895485"/>
            <a:ext cx="820756" cy="634749"/>
          </a:xfrm>
          <a:prstGeom prst="rect">
            <a:avLst/>
          </a:prstGeom>
        </p:spPr>
      </p:pic>
      <p:pic>
        <p:nvPicPr>
          <p:cNvPr id="25" name="图片 5">
            <a:extLst>
              <a:ext uri="{FF2B5EF4-FFF2-40B4-BE49-F238E27FC236}">
                <a16:creationId xmlns:a16="http://schemas.microsoft.com/office/drawing/2014/main" id="{7574D5CA-BEB1-4816-8068-CB90E5522A83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44" t="18051" r="8928" b="7488"/>
          <a:stretch/>
        </p:blipFill>
        <p:spPr>
          <a:xfrm>
            <a:off x="10768265" y="120305"/>
            <a:ext cx="1192067" cy="1564105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100000" l="0" r="100000">
                        <a14:foregroundMark x1="12889" y1="71778" x2="12222" y2="96000"/>
                        <a14:foregroundMark x1="27778" y1="77333" x2="19333" y2="81778"/>
                        <a14:foregroundMark x1="23111" y1="83111" x2="24667" y2="86444"/>
                        <a14:foregroundMark x1="19778" y1="80889" x2="15333" y2="88222"/>
                        <a14:foregroundMark x1="52444" y1="73111" x2="52667" y2="93333"/>
                        <a14:foregroundMark x1="58667" y1="82444" x2="57111" y2="95333"/>
                        <a14:foregroundMark x1="64222" y1="83778" x2="59778" y2="94667"/>
                        <a14:foregroundMark x1="38444" y1="90667" x2="46000" y2="95333"/>
                        <a14:foregroundMark x1="91778" y1="75333" x2="71778" y2="96000"/>
                        <a14:foregroundMark x1="40000" y1="71778" x2="49333" y2="82444"/>
                        <a14:foregroundMark x1="40222" y1="55556" x2="47556" y2="65333"/>
                        <a14:foregroundMark x1="56667" y1="48444" x2="54667" y2="64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3594"/>
          <a:stretch>
            <a:fillRect/>
          </a:stretch>
        </p:blipFill>
        <p:spPr>
          <a:xfrm>
            <a:off x="417354" y="5215076"/>
            <a:ext cx="3086039" cy="1284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97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19">
            <a:extLst>
              <a:ext uri="{FF2B5EF4-FFF2-40B4-BE49-F238E27FC236}">
                <a16:creationId xmlns:a16="http://schemas.microsoft.com/office/drawing/2014/main" id="{C83C9F84-2720-4E4E-9075-3830196495E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67000" y="-2667000"/>
            <a:ext cx="6858000" cy="12192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6"/>
          <a:srcRect l="19642" t="10800" r="3587" b="9543"/>
          <a:stretch/>
        </p:blipFill>
        <p:spPr>
          <a:xfrm>
            <a:off x="1" y="284979"/>
            <a:ext cx="12080658" cy="6194256"/>
          </a:xfrm>
          <a:prstGeom prst="round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B6DE5B67-D3F2-458B-A360-30D76F011515}"/>
              </a:ext>
            </a:extLst>
          </p:cNvPr>
          <p:cNvGrpSpPr/>
          <p:nvPr/>
        </p:nvGrpSpPr>
        <p:grpSpPr>
          <a:xfrm>
            <a:off x="3423799" y="452781"/>
            <a:ext cx="3540234" cy="625703"/>
            <a:chOff x="1053394" y="206467"/>
            <a:chExt cx="2880723" cy="432581"/>
          </a:xfrm>
        </p:grpSpPr>
        <p:sp>
          <p:nvSpPr>
            <p:cNvPr id="15" name="Rectangle: Rounded Corners 43">
              <a:extLst>
                <a:ext uri="{FF2B5EF4-FFF2-40B4-BE49-F238E27FC236}">
                  <a16:creationId xmlns:a16="http://schemas.microsoft.com/office/drawing/2014/main" id="{F0E2D935-13BB-4331-B4A0-0ED81B68E7FB}"/>
                </a:ext>
              </a:extLst>
            </p:cNvPr>
            <p:cNvSpPr/>
            <p:nvPr/>
          </p:nvSpPr>
          <p:spPr>
            <a:xfrm>
              <a:off x="1106327" y="206467"/>
              <a:ext cx="2827790" cy="432581"/>
            </a:xfrm>
            <a:custGeom>
              <a:avLst/>
              <a:gdLst>
                <a:gd name="connsiteX0" fmla="*/ 0 w 2827790"/>
                <a:gd name="connsiteY0" fmla="*/ 72098 h 432581"/>
                <a:gd name="connsiteX1" fmla="*/ 72098 w 2827790"/>
                <a:gd name="connsiteY1" fmla="*/ 0 h 432581"/>
                <a:gd name="connsiteX2" fmla="*/ 635653 w 2827790"/>
                <a:gd name="connsiteY2" fmla="*/ 0 h 432581"/>
                <a:gd name="connsiteX3" fmla="*/ 1118700 w 2827790"/>
                <a:gd name="connsiteY3" fmla="*/ 0 h 432581"/>
                <a:gd name="connsiteX4" fmla="*/ 1601747 w 2827790"/>
                <a:gd name="connsiteY4" fmla="*/ 0 h 432581"/>
                <a:gd name="connsiteX5" fmla="*/ 2138465 w 2827790"/>
                <a:gd name="connsiteY5" fmla="*/ 0 h 432581"/>
                <a:gd name="connsiteX6" fmla="*/ 2755692 w 2827790"/>
                <a:gd name="connsiteY6" fmla="*/ 0 h 432581"/>
                <a:gd name="connsiteX7" fmla="*/ 2827790 w 2827790"/>
                <a:gd name="connsiteY7" fmla="*/ 72098 h 432581"/>
                <a:gd name="connsiteX8" fmla="*/ 2827790 w 2827790"/>
                <a:gd name="connsiteY8" fmla="*/ 360483 h 432581"/>
                <a:gd name="connsiteX9" fmla="*/ 2755692 w 2827790"/>
                <a:gd name="connsiteY9" fmla="*/ 432581 h 432581"/>
                <a:gd name="connsiteX10" fmla="*/ 2245809 w 2827790"/>
                <a:gd name="connsiteY10" fmla="*/ 432581 h 432581"/>
                <a:gd name="connsiteX11" fmla="*/ 1709090 w 2827790"/>
                <a:gd name="connsiteY11" fmla="*/ 432581 h 432581"/>
                <a:gd name="connsiteX12" fmla="*/ 1199207 w 2827790"/>
                <a:gd name="connsiteY12" fmla="*/ 432581 h 432581"/>
                <a:gd name="connsiteX13" fmla="*/ 716161 w 2827790"/>
                <a:gd name="connsiteY13" fmla="*/ 432581 h 432581"/>
                <a:gd name="connsiteX14" fmla="*/ 72098 w 2827790"/>
                <a:gd name="connsiteY14" fmla="*/ 432581 h 432581"/>
                <a:gd name="connsiteX15" fmla="*/ 0 w 2827790"/>
                <a:gd name="connsiteY15" fmla="*/ 360483 h 432581"/>
                <a:gd name="connsiteX16" fmla="*/ 0 w 2827790"/>
                <a:gd name="connsiteY16" fmla="*/ 72098 h 432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27790" h="432581" fill="none" extrusionOk="0">
                  <a:moveTo>
                    <a:pt x="0" y="72098"/>
                  </a:moveTo>
                  <a:cubicBezTo>
                    <a:pt x="1001" y="25215"/>
                    <a:pt x="34345" y="4891"/>
                    <a:pt x="72098" y="0"/>
                  </a:cubicBezTo>
                  <a:cubicBezTo>
                    <a:pt x="229340" y="-51516"/>
                    <a:pt x="419749" y="29485"/>
                    <a:pt x="635653" y="0"/>
                  </a:cubicBezTo>
                  <a:cubicBezTo>
                    <a:pt x="851558" y="-29485"/>
                    <a:pt x="978709" y="27118"/>
                    <a:pt x="1118700" y="0"/>
                  </a:cubicBezTo>
                  <a:cubicBezTo>
                    <a:pt x="1258691" y="-27118"/>
                    <a:pt x="1420170" y="14335"/>
                    <a:pt x="1601747" y="0"/>
                  </a:cubicBezTo>
                  <a:cubicBezTo>
                    <a:pt x="1783324" y="-14335"/>
                    <a:pt x="1952381" y="48729"/>
                    <a:pt x="2138465" y="0"/>
                  </a:cubicBezTo>
                  <a:cubicBezTo>
                    <a:pt x="2324549" y="-48729"/>
                    <a:pt x="2522957" y="32208"/>
                    <a:pt x="2755692" y="0"/>
                  </a:cubicBezTo>
                  <a:cubicBezTo>
                    <a:pt x="2792909" y="1288"/>
                    <a:pt x="2834995" y="27631"/>
                    <a:pt x="2827790" y="72098"/>
                  </a:cubicBezTo>
                  <a:cubicBezTo>
                    <a:pt x="2860237" y="179020"/>
                    <a:pt x="2816481" y="240392"/>
                    <a:pt x="2827790" y="360483"/>
                  </a:cubicBezTo>
                  <a:cubicBezTo>
                    <a:pt x="2826533" y="402355"/>
                    <a:pt x="2801843" y="439445"/>
                    <a:pt x="2755692" y="432581"/>
                  </a:cubicBezTo>
                  <a:cubicBezTo>
                    <a:pt x="2591990" y="455432"/>
                    <a:pt x="2398484" y="422711"/>
                    <a:pt x="2245809" y="432581"/>
                  </a:cubicBezTo>
                  <a:cubicBezTo>
                    <a:pt x="2093134" y="442451"/>
                    <a:pt x="1855517" y="416456"/>
                    <a:pt x="1709090" y="432581"/>
                  </a:cubicBezTo>
                  <a:cubicBezTo>
                    <a:pt x="1562663" y="448706"/>
                    <a:pt x="1370978" y="384086"/>
                    <a:pt x="1199207" y="432581"/>
                  </a:cubicBezTo>
                  <a:cubicBezTo>
                    <a:pt x="1027436" y="481076"/>
                    <a:pt x="897717" y="416537"/>
                    <a:pt x="716161" y="432581"/>
                  </a:cubicBezTo>
                  <a:cubicBezTo>
                    <a:pt x="534605" y="448625"/>
                    <a:pt x="318805" y="402407"/>
                    <a:pt x="72098" y="432581"/>
                  </a:cubicBezTo>
                  <a:cubicBezTo>
                    <a:pt x="28200" y="424964"/>
                    <a:pt x="7023" y="404653"/>
                    <a:pt x="0" y="360483"/>
                  </a:cubicBezTo>
                  <a:cubicBezTo>
                    <a:pt x="-14659" y="233349"/>
                    <a:pt x="21818" y="208548"/>
                    <a:pt x="0" y="72098"/>
                  </a:cubicBezTo>
                  <a:close/>
                </a:path>
                <a:path w="2827790" h="432581" stroke="0" extrusionOk="0">
                  <a:moveTo>
                    <a:pt x="0" y="72098"/>
                  </a:moveTo>
                  <a:cubicBezTo>
                    <a:pt x="-8013" y="29912"/>
                    <a:pt x="38893" y="5035"/>
                    <a:pt x="72098" y="0"/>
                  </a:cubicBezTo>
                  <a:cubicBezTo>
                    <a:pt x="286748" y="-20249"/>
                    <a:pt x="372321" y="44445"/>
                    <a:pt x="635653" y="0"/>
                  </a:cubicBezTo>
                  <a:cubicBezTo>
                    <a:pt x="898986" y="-44445"/>
                    <a:pt x="1061610" y="30941"/>
                    <a:pt x="1199207" y="0"/>
                  </a:cubicBezTo>
                  <a:cubicBezTo>
                    <a:pt x="1336804" y="-30941"/>
                    <a:pt x="1538963" y="51190"/>
                    <a:pt x="1762762" y="0"/>
                  </a:cubicBezTo>
                  <a:cubicBezTo>
                    <a:pt x="1986561" y="-51190"/>
                    <a:pt x="2397808" y="31337"/>
                    <a:pt x="2755692" y="0"/>
                  </a:cubicBezTo>
                  <a:cubicBezTo>
                    <a:pt x="2783903" y="-2755"/>
                    <a:pt x="2833834" y="30682"/>
                    <a:pt x="2827790" y="72098"/>
                  </a:cubicBezTo>
                  <a:cubicBezTo>
                    <a:pt x="2831393" y="140277"/>
                    <a:pt x="2794730" y="282470"/>
                    <a:pt x="2827790" y="360483"/>
                  </a:cubicBezTo>
                  <a:cubicBezTo>
                    <a:pt x="2830389" y="404694"/>
                    <a:pt x="2792864" y="422924"/>
                    <a:pt x="2755692" y="432581"/>
                  </a:cubicBezTo>
                  <a:cubicBezTo>
                    <a:pt x="2601571" y="472590"/>
                    <a:pt x="2351431" y="390222"/>
                    <a:pt x="2245809" y="432581"/>
                  </a:cubicBezTo>
                  <a:cubicBezTo>
                    <a:pt x="2140187" y="474940"/>
                    <a:pt x="1943293" y="414455"/>
                    <a:pt x="1789598" y="432581"/>
                  </a:cubicBezTo>
                  <a:cubicBezTo>
                    <a:pt x="1635903" y="450707"/>
                    <a:pt x="1357966" y="393016"/>
                    <a:pt x="1226043" y="432581"/>
                  </a:cubicBezTo>
                  <a:cubicBezTo>
                    <a:pt x="1094120" y="472146"/>
                    <a:pt x="893879" y="375318"/>
                    <a:pt x="742996" y="432581"/>
                  </a:cubicBezTo>
                  <a:cubicBezTo>
                    <a:pt x="592113" y="489844"/>
                    <a:pt x="359594" y="419002"/>
                    <a:pt x="72098" y="432581"/>
                  </a:cubicBezTo>
                  <a:cubicBezTo>
                    <a:pt x="36563" y="438401"/>
                    <a:pt x="1583" y="399949"/>
                    <a:pt x="0" y="360483"/>
                  </a:cubicBezTo>
                  <a:cubicBezTo>
                    <a:pt x="-20063" y="239111"/>
                    <a:pt x="23227" y="211769"/>
                    <a:pt x="0" y="72098"/>
                  </a:cubicBezTo>
                  <a:close/>
                </a:path>
              </a:pathLst>
            </a:custGeom>
            <a:solidFill>
              <a:srgbClr val="ED7D31">
                <a:lumMod val="40000"/>
                <a:lumOff val="60000"/>
              </a:srgbClr>
            </a:solidFill>
            <a:ln w="12700" cap="flat" cmpd="sng" algn="ctr">
              <a:solidFill>
                <a:srgbClr val="ED7D31">
                  <a:lumMod val="50000"/>
                </a:srgbClr>
              </a:solidFill>
              <a:prstDash val="solid"/>
              <a:miter lim="800000"/>
              <a:extLst>
                <a:ext uri="{C807C97D-BFC1-408E-A445-0C87EB9F89A2}">
                  <ask:lineSketchStyleProps xmlns:ask="http://schemas.microsoft.com/office/drawing/2018/sketchyshapes" sd="3444377824">
                    <a:prstGeom prst="roundRect">
                      <a:avLst/>
                    </a:prstGeom>
                    <ask:type>
                      <ask:lineSketchScribble/>
                    </ask:type>
                  </ask:lineSketchStyleProps>
                </a:ext>
              </a:extLst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n-US" sz="1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  <a:sym typeface="Arial"/>
              </a:endParaRP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E6EF1A35-3DA7-4125-A4EA-EF569C894D21}"/>
                </a:ext>
              </a:extLst>
            </p:cNvPr>
            <p:cNvSpPr/>
            <p:nvPr/>
          </p:nvSpPr>
          <p:spPr>
            <a:xfrm>
              <a:off x="1053394" y="206467"/>
              <a:ext cx="2880723" cy="40428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-US" sz="3200" b="1" i="0" u="none" strike="noStrike" kern="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Calibri" panose="020F0502020204030204" pitchFamily="34" charset="0"/>
                  <a:sym typeface="Arial"/>
                </a:rPr>
                <a:t>Luyện</a:t>
              </a:r>
              <a:r>
                <a:rPr kumimoji="0" lang="en-US" sz="32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Calibri" panose="020F0502020204030204" pitchFamily="34" charset="0"/>
                  <a:sym typeface="Arial"/>
                </a:rPr>
                <a:t> </a:t>
              </a:r>
              <a:r>
                <a:rPr kumimoji="0" lang="en-US" sz="3200" b="1" i="0" u="none" strike="noStrike" kern="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Calibri" panose="020F0502020204030204" pitchFamily="34" charset="0"/>
                  <a:sym typeface="Arial"/>
                </a:rPr>
                <a:t>đọc</a:t>
              </a:r>
              <a:r>
                <a:rPr kumimoji="0" lang="en-US" sz="32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Calibri" panose="020F0502020204030204" pitchFamily="34" charset="0"/>
                  <a:sym typeface="Arial"/>
                </a:rPr>
                <a:t> </a:t>
              </a:r>
              <a:r>
                <a:rPr kumimoji="0" lang="en-US" sz="3200" b="1" i="0" u="none" strike="noStrike" kern="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Calibri" panose="020F0502020204030204" pitchFamily="34" charset="0"/>
                  <a:sym typeface="Arial"/>
                </a:rPr>
                <a:t>nhóm</a:t>
              </a:r>
              <a:endPara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  <a:sym typeface="Arial"/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9F9DF399-16F7-448A-A153-A4FFA4E9AB2F}"/>
              </a:ext>
            </a:extLst>
          </p:cNvPr>
          <p:cNvPicPr>
            <a:picLocks noChangeAspect="1"/>
          </p:cNvPicPr>
          <p:nvPr/>
        </p:nvPicPr>
        <p:blipFill>
          <a:blip r:embed="rId7">
            <a:clrChange>
              <a:clrFrom>
                <a:srgbClr val="F3FFD5"/>
              </a:clrFrom>
              <a:clrTo>
                <a:srgbClr val="F3FFD5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375" b="88542" l="2326" r="98837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607893" y="400550"/>
            <a:ext cx="667016" cy="744576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0ED30935-1BE4-40B1-ADFB-B875E2AA7317}"/>
              </a:ext>
            </a:extLst>
          </p:cNvPr>
          <p:cNvSpPr/>
          <p:nvPr/>
        </p:nvSpPr>
        <p:spPr>
          <a:xfrm>
            <a:off x="393539" y="2322167"/>
            <a:ext cx="5503522" cy="2308324"/>
          </a:xfrm>
          <a:prstGeom prst="rect">
            <a:avLst/>
          </a:prstGeom>
          <a:solidFill>
            <a:srgbClr val="70AD47">
              <a:lumMod val="40000"/>
              <a:lumOff val="60000"/>
            </a:srgbClr>
          </a:solidFill>
          <a:ln w="19050">
            <a:solidFill>
              <a:srgbClr val="70AD47">
                <a:lumMod val="75000"/>
              </a:srgbClr>
            </a:solidFill>
            <a:prstDash val="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altLang="zh-CN" sz="3600" b="1" i="0" u="none" strike="noStrike" kern="0" cap="none" spc="0" normalizeH="0" baseline="0" noProof="0" dirty="0" err="1">
                <a:ln>
                  <a:noFill/>
                </a:ln>
                <a:solidFill>
                  <a:srgbClr val="FC291B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Yêu</a:t>
            </a:r>
            <a:r>
              <a:rPr kumimoji="0" lang="zh-CN" alt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FC291B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1" i="0" u="none" strike="noStrike" kern="0" cap="none" spc="0" normalizeH="0" baseline="0" noProof="0" dirty="0" err="1">
                <a:ln>
                  <a:noFill/>
                </a:ln>
                <a:solidFill>
                  <a:srgbClr val="FC291B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cầu</a:t>
            </a:r>
            <a:endParaRPr kumimoji="0" lang="zh-CN" altLang="en-US" sz="3600" b="1" i="0" u="none" strike="noStrike" kern="0" cap="none" spc="0" normalizeH="0" baseline="0" noProof="0" dirty="0">
              <a:ln>
                <a:noFill/>
              </a:ln>
              <a:solidFill>
                <a:srgbClr val="FC291B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 pitchFamily="34" charset="0"/>
              <a:buChar char="-"/>
              <a:tabLst/>
              <a:defRPr/>
            </a:pPr>
            <a:r>
              <a:rPr kumimoji="0" lang="en-US" altLang="zh-CN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Phân</a:t>
            </a:r>
            <a:r>
              <a:rPr kumimoji="0" lang="zh-CN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công</a:t>
            </a:r>
            <a:r>
              <a:rPr kumimoji="0" lang="zh-CN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đọc</a:t>
            </a:r>
            <a:r>
              <a:rPr kumimoji="0" lang="zh-CN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theo</a:t>
            </a:r>
            <a:r>
              <a:rPr kumimoji="0" lang="zh-CN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đoạn</a:t>
            </a:r>
            <a:endParaRPr kumimoji="0" lang="zh-CN" altLang="en-US" sz="3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 pitchFamily="34" charset="0"/>
              <a:buChar char="-"/>
              <a:tabLst/>
              <a:defRPr/>
            </a:pPr>
            <a:r>
              <a:rPr kumimoji="0" lang="en-US" altLang="zh-CN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Tất</a:t>
            </a:r>
            <a:r>
              <a:rPr kumimoji="0" lang="zh-CN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cả</a:t>
            </a:r>
            <a:r>
              <a:rPr kumimoji="0" lang="zh-CN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thành</a:t>
            </a:r>
            <a:r>
              <a:rPr kumimoji="0" lang="zh-CN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viên</a:t>
            </a:r>
            <a:r>
              <a:rPr kumimoji="0" lang="zh-CN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đều</a:t>
            </a:r>
            <a:r>
              <a:rPr kumimoji="0" lang="zh-CN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đọc</a:t>
            </a:r>
            <a:endParaRPr kumimoji="0" lang="zh-CN" altLang="en-US" sz="3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 pitchFamily="34" charset="0"/>
              <a:buChar char="-"/>
              <a:tabLst/>
              <a:defRPr/>
            </a:pPr>
            <a:r>
              <a:rPr kumimoji="0" lang="en-US" altLang="zh-CN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Giải</a:t>
            </a:r>
            <a:r>
              <a:rPr kumimoji="0" lang="zh-CN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nghĩa</a:t>
            </a:r>
            <a:r>
              <a:rPr kumimoji="0" lang="zh-CN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từ</a:t>
            </a:r>
            <a:r>
              <a:rPr kumimoji="0" lang="zh-CN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cùng</a:t>
            </a:r>
            <a:r>
              <a:rPr kumimoji="0" lang="zh-CN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 </a:t>
            </a:r>
            <a:r>
              <a:rPr kumimoji="0" lang="en-US" altLang="zh-CN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/>
              </a:rPr>
              <a:t>nhau</a:t>
            </a:r>
            <a:endParaRPr kumimoji="0" lang="zh-CN" altLang="en-US" sz="3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Arial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34972C29-F938-429E-8F02-CDD05FC964D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08402" y="2106593"/>
            <a:ext cx="6125141" cy="2545930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78DDE90D-BF85-4438-A35F-4B6731AC1EBE}"/>
              </a:ext>
            </a:extLst>
          </p:cNvPr>
          <p:cNvGrpSpPr/>
          <p:nvPr/>
        </p:nvGrpSpPr>
        <p:grpSpPr>
          <a:xfrm rot="260226">
            <a:off x="3563417" y="4760395"/>
            <a:ext cx="5283322" cy="2099654"/>
            <a:chOff x="561349" y="4544613"/>
            <a:chExt cx="4171068" cy="1648917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AD86D99C-4982-4296-AD94-88E1904D1D5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62099" r="73673" b="9264"/>
            <a:stretch/>
          </p:blipFill>
          <p:spPr>
            <a:xfrm rot="20862508">
              <a:off x="561349" y="4820325"/>
              <a:ext cx="1168923" cy="1373205"/>
            </a:xfrm>
            <a:prstGeom prst="rect">
              <a:avLst/>
            </a:prstGeom>
          </p:spPr>
        </p:pic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1B262007-2EE9-49C0-8D3D-04B504F5C2B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689" t="62452" r="48984" b="8911"/>
            <a:stretch/>
          </p:blipFill>
          <p:spPr>
            <a:xfrm rot="21392206">
              <a:off x="3563494" y="4544613"/>
              <a:ext cx="1168923" cy="1373205"/>
            </a:xfrm>
            <a:prstGeom prst="rect">
              <a:avLst/>
            </a:prstGeom>
          </p:spPr>
        </p:pic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B5076EFD-7D39-419C-BB75-BC389681E33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131" t="63022" r="25216" b="8341"/>
            <a:stretch/>
          </p:blipFill>
          <p:spPr>
            <a:xfrm rot="21372641">
              <a:off x="2652857" y="4605800"/>
              <a:ext cx="1094593" cy="1373205"/>
            </a:xfrm>
            <a:prstGeom prst="rect">
              <a:avLst/>
            </a:prstGeom>
          </p:spPr>
        </p:pic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5E6CDD8F-CE56-4924-AB2D-9E72B0D528C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4288" t="62865" r="1059" b="8498"/>
            <a:stretch/>
          </p:blipFill>
          <p:spPr>
            <a:xfrm>
              <a:off x="1739819" y="4657649"/>
              <a:ext cx="1094593" cy="1373205"/>
            </a:xfrm>
            <a:prstGeom prst="rect">
              <a:avLst/>
            </a:prstGeom>
          </p:spPr>
        </p:pic>
      </p:grpSp>
      <p:pic>
        <p:nvPicPr>
          <p:cNvPr id="27" name="Picture 26">
            <a:extLst>
              <a:ext uri="{FF2B5EF4-FFF2-40B4-BE49-F238E27FC236}">
                <a16:creationId xmlns:a16="http://schemas.microsoft.com/office/drawing/2014/main" id="{2061005F-B8E4-44A8-A48F-2F8310DF72D5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2356593" y="4820035"/>
            <a:ext cx="918316" cy="710199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0A8B387A-5F52-4101-ACDE-7E34AA956F33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9094171" y="4895485"/>
            <a:ext cx="820756" cy="634749"/>
          </a:xfrm>
          <a:prstGeom prst="rect">
            <a:avLst/>
          </a:prstGeom>
        </p:spPr>
      </p:pic>
      <p:pic>
        <p:nvPicPr>
          <p:cNvPr id="24" name="Thảo luận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112984" y="5730779"/>
            <a:ext cx="1079016" cy="1079016"/>
          </a:xfrm>
          <a:prstGeom prst="rect">
            <a:avLst/>
          </a:prstGeom>
        </p:spPr>
      </p:pic>
      <p:pic>
        <p:nvPicPr>
          <p:cNvPr id="25" name="图片 5">
            <a:extLst>
              <a:ext uri="{FF2B5EF4-FFF2-40B4-BE49-F238E27FC236}">
                <a16:creationId xmlns:a16="http://schemas.microsoft.com/office/drawing/2014/main" id="{7574D5CA-BEB1-4816-8068-CB90E5522A83}"/>
              </a:ext>
            </a:extLst>
          </p:cNvPr>
          <p:cNvPicPr>
            <a:picLocks noChangeAspect="1"/>
          </p:cNvPicPr>
          <p:nvPr/>
        </p:nvPicPr>
        <p:blipFill rotWithShape="1">
          <a:blip r:embed="rId1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44" t="18051" r="8928" b="7488"/>
          <a:stretch/>
        </p:blipFill>
        <p:spPr>
          <a:xfrm>
            <a:off x="10768265" y="120305"/>
            <a:ext cx="1192067" cy="1564105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0000" b="100000" l="0" r="100000">
                        <a14:foregroundMark x1="12889" y1="71778" x2="12222" y2="96000"/>
                        <a14:foregroundMark x1="27778" y1="77333" x2="19333" y2="81778"/>
                        <a14:foregroundMark x1="23111" y1="83111" x2="24667" y2="86444"/>
                        <a14:foregroundMark x1="19778" y1="80889" x2="15333" y2="88222"/>
                        <a14:foregroundMark x1="52444" y1="73111" x2="52667" y2="93333"/>
                        <a14:foregroundMark x1="58667" y1="82444" x2="57111" y2="95333"/>
                        <a14:foregroundMark x1="64222" y1="83778" x2="59778" y2="94667"/>
                        <a14:foregroundMark x1="38444" y1="90667" x2="46000" y2="95333"/>
                        <a14:foregroundMark x1="91778" y1="75333" x2="71778" y2="96000"/>
                        <a14:foregroundMark x1="40000" y1="71778" x2="49333" y2="82444"/>
                        <a14:foregroundMark x1="40222" y1="55556" x2="47556" y2="65333"/>
                        <a14:foregroundMark x1="56667" y1="48444" x2="54667" y2="64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3594"/>
          <a:stretch>
            <a:fillRect/>
          </a:stretch>
        </p:blipFill>
        <p:spPr>
          <a:xfrm>
            <a:off x="417354" y="5215076"/>
            <a:ext cx="3086039" cy="1284624"/>
          </a:xfrm>
          <a:prstGeom prst="rect">
            <a:avLst/>
          </a:prstGeom>
        </p:spPr>
      </p:pic>
      <p:pic>
        <p:nvPicPr>
          <p:cNvPr id="31" name="Picture 10"/>
          <p:cNvPicPr>
            <a:picLocks noChangeAspect="1" noChangeArrowheads="1" noCrop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7817" y="5443502"/>
            <a:ext cx="2057400" cy="113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8487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9" dur="304367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RING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  <p:bldLst>
      <p:bldP spid="1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131"/>
          <a:stretch/>
        </p:blipFill>
        <p:spPr>
          <a:xfrm>
            <a:off x="-17365" y="1"/>
            <a:ext cx="12170998" cy="6904892"/>
          </a:xfrm>
          <a:prstGeom prst="rect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A3A43D4-30C1-4AA4-B8CD-DC7B7D4DB9BF}"/>
              </a:ext>
            </a:extLst>
          </p:cNvPr>
          <p:cNvSpPr/>
          <p:nvPr/>
        </p:nvSpPr>
        <p:spPr>
          <a:xfrm>
            <a:off x="478938" y="940778"/>
            <a:ext cx="10982325" cy="5867400"/>
          </a:xfrm>
          <a:prstGeom prst="round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+mn-ea"/>
              <a:cs typeface="+mn-cs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7F3A3BC-B01B-4D1B-B15E-0A23A23C252D}"/>
              </a:ext>
            </a:extLst>
          </p:cNvPr>
          <p:cNvSpPr txBox="1"/>
          <p:nvPr/>
        </p:nvSpPr>
        <p:spPr>
          <a:xfrm>
            <a:off x="3039477" y="-141576"/>
            <a:ext cx="61682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Hạt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thóc</a:t>
            </a:r>
            <a:endParaRPr kumimoji="0" lang="en-US" sz="5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2BC568D-A660-4054-951B-47FA51DA9561}"/>
              </a:ext>
            </a:extLst>
          </p:cNvPr>
          <p:cNvSpPr txBox="1"/>
          <p:nvPr/>
        </p:nvSpPr>
        <p:spPr>
          <a:xfrm>
            <a:off x="1098701" y="774791"/>
            <a:ext cx="4817353" cy="2677656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chỉ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là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hạt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thóc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Sinh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ra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trên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cánh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đồng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Giấu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trong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mình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câu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chuyện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Một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cuộc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đời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bão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dông</a:t>
            </a:r>
            <a:r>
              <a:rPr kumimoji="0" lang="vi-VN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.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DC4B60A-8099-42A6-B4D1-2E41465086C8}"/>
              </a:ext>
            </a:extLst>
          </p:cNvPr>
          <p:cNvSpPr txBox="1"/>
          <p:nvPr/>
        </p:nvSpPr>
        <p:spPr>
          <a:xfrm>
            <a:off x="6182909" y="703693"/>
            <a:ext cx="417859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Dẫu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hình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hài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bé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nhỏ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trải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cả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bốn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mùa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Dẫu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bây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giờ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bình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dị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có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từ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ngàn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xưa</a:t>
            </a:r>
            <a:r>
              <a:rPr kumimoji="0" lang="vi-VN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.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354312C-B816-410C-9195-5655DA7C7F1E}"/>
              </a:ext>
            </a:extLst>
          </p:cNvPr>
          <p:cNvSpPr txBox="1"/>
          <p:nvPr/>
        </p:nvSpPr>
        <p:spPr>
          <a:xfrm>
            <a:off x="1082842" y="3628165"/>
            <a:ext cx="4754558" cy="2677656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ngậm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ánh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nắng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sớm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uống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giọt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sương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mai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sống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qua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bão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lũ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chịu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nhiều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thiên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tai</a:t>
            </a:r>
            <a:r>
              <a:rPr kumimoji="0" lang="vi-VN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.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C3BF90F-7BF8-42BF-9EFE-B48E408F0BA9}"/>
              </a:ext>
            </a:extLst>
          </p:cNvPr>
          <p:cNvSpPr txBox="1"/>
          <p:nvPr/>
        </p:nvSpPr>
        <p:spPr>
          <a:xfrm>
            <a:off x="6123618" y="3452447"/>
            <a:ext cx="5856543" cy="3246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chỉ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là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hạt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thóc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Không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biết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hát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biết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cười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Nhưng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luôn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có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ích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Vì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nuôi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sống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con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người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Ngô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Hoài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Chung)</a:t>
            </a: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7644AB59-A7CF-43EE-8852-43D75C2F7D6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9987" y="-349387"/>
            <a:ext cx="2850182" cy="3705119"/>
          </a:xfrm>
          <a:prstGeom prst="rect">
            <a:avLst/>
          </a:prstGeom>
        </p:spPr>
      </p:pic>
      <p:sp>
        <p:nvSpPr>
          <p:cNvPr id="17" name="Teardrop 16">
            <a:extLst>
              <a:ext uri="{FF2B5EF4-FFF2-40B4-BE49-F238E27FC236}">
                <a16:creationId xmlns:a16="http://schemas.microsoft.com/office/drawing/2014/main" id="{1FD9F929-9ECB-4A53-A5BC-81AF1206B881}"/>
              </a:ext>
            </a:extLst>
          </p:cNvPr>
          <p:cNvSpPr/>
          <p:nvPr/>
        </p:nvSpPr>
        <p:spPr>
          <a:xfrm>
            <a:off x="314310" y="1104169"/>
            <a:ext cx="784391" cy="623455"/>
          </a:xfrm>
          <a:prstGeom prst="teardrop">
            <a:avLst/>
          </a:prstGeom>
          <a:solidFill>
            <a:srgbClr val="F7943D"/>
          </a:solidFill>
          <a:ln w="12700" cap="flat" cmpd="sng" algn="ctr">
            <a:solidFill>
              <a:srgbClr val="F7943D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1</a:t>
            </a:r>
          </a:p>
        </p:txBody>
      </p:sp>
      <p:sp>
        <p:nvSpPr>
          <p:cNvPr id="18" name="Teardrop 17">
            <a:extLst>
              <a:ext uri="{FF2B5EF4-FFF2-40B4-BE49-F238E27FC236}">
                <a16:creationId xmlns:a16="http://schemas.microsoft.com/office/drawing/2014/main" id="{8E451CDF-3D83-413D-9CE4-C616915F1375}"/>
              </a:ext>
            </a:extLst>
          </p:cNvPr>
          <p:cNvSpPr/>
          <p:nvPr/>
        </p:nvSpPr>
        <p:spPr>
          <a:xfrm>
            <a:off x="314310" y="3942230"/>
            <a:ext cx="784391" cy="623455"/>
          </a:xfrm>
          <a:prstGeom prst="teardrop">
            <a:avLst/>
          </a:prstGeom>
          <a:solidFill>
            <a:srgbClr val="F7943D"/>
          </a:solidFill>
          <a:ln w="12700" cap="flat" cmpd="sng" algn="ctr">
            <a:solidFill>
              <a:srgbClr val="F7943D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2</a:t>
            </a:r>
          </a:p>
        </p:txBody>
      </p:sp>
      <p:sp>
        <p:nvSpPr>
          <p:cNvPr id="20" name="Teardrop 19">
            <a:extLst>
              <a:ext uri="{FF2B5EF4-FFF2-40B4-BE49-F238E27FC236}">
                <a16:creationId xmlns:a16="http://schemas.microsoft.com/office/drawing/2014/main" id="{4635E000-5972-462E-970A-13665B2C8B22}"/>
              </a:ext>
            </a:extLst>
          </p:cNvPr>
          <p:cNvSpPr/>
          <p:nvPr/>
        </p:nvSpPr>
        <p:spPr>
          <a:xfrm>
            <a:off x="5339227" y="1038079"/>
            <a:ext cx="784391" cy="623455"/>
          </a:xfrm>
          <a:prstGeom prst="teardrop">
            <a:avLst/>
          </a:prstGeom>
          <a:solidFill>
            <a:srgbClr val="F7943D"/>
          </a:solidFill>
          <a:ln w="12700" cap="flat" cmpd="sng" algn="ctr">
            <a:solidFill>
              <a:srgbClr val="F7943D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3</a:t>
            </a:r>
          </a:p>
        </p:txBody>
      </p:sp>
      <p:sp>
        <p:nvSpPr>
          <p:cNvPr id="25" name="Teardrop 24">
            <a:extLst>
              <a:ext uri="{FF2B5EF4-FFF2-40B4-BE49-F238E27FC236}">
                <a16:creationId xmlns:a16="http://schemas.microsoft.com/office/drawing/2014/main" id="{930EB6C9-ED07-4AD2-A878-109C424E0C53}"/>
              </a:ext>
            </a:extLst>
          </p:cNvPr>
          <p:cNvSpPr/>
          <p:nvPr/>
        </p:nvSpPr>
        <p:spPr>
          <a:xfrm>
            <a:off x="5329606" y="3805971"/>
            <a:ext cx="784391" cy="623455"/>
          </a:xfrm>
          <a:prstGeom prst="teardrop">
            <a:avLst/>
          </a:prstGeom>
          <a:solidFill>
            <a:srgbClr val="F7943D"/>
          </a:solidFill>
          <a:ln w="12700" cap="flat" cmpd="sng" algn="ctr">
            <a:solidFill>
              <a:srgbClr val="F7943D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4</a:t>
            </a:r>
          </a:p>
        </p:txBody>
      </p:sp>
      <p:pic>
        <p:nvPicPr>
          <p:cNvPr id="14" name="图片 29">
            <a:extLst>
              <a:ext uri="{FF2B5EF4-FFF2-40B4-BE49-F238E27FC236}">
                <a16:creationId xmlns:a16="http://schemas.microsoft.com/office/drawing/2014/main" id="{72356F58-968D-4E23-A1F7-A70FC13C2BA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08" t="10491" r="28133" b="19951"/>
          <a:stretch/>
        </p:blipFill>
        <p:spPr>
          <a:xfrm>
            <a:off x="10420795" y="2803358"/>
            <a:ext cx="1992287" cy="3314003"/>
          </a:xfrm>
          <a:prstGeom prst="rect">
            <a:avLst/>
          </a:prstGeom>
        </p:spPr>
      </p:pic>
      <p:sp>
        <p:nvSpPr>
          <p:cNvPr id="15" name="Freeform 13"/>
          <p:cNvSpPr/>
          <p:nvPr/>
        </p:nvSpPr>
        <p:spPr>
          <a:xfrm>
            <a:off x="10121786" y="4879266"/>
            <a:ext cx="1123775" cy="1341053"/>
          </a:xfrm>
          <a:custGeom>
            <a:avLst/>
            <a:gdLst/>
            <a:ahLst/>
            <a:cxnLst/>
            <a:rect l="l" t="t" r="r" b="b"/>
            <a:pathLst>
              <a:path w="1298673" h="1583748">
                <a:moveTo>
                  <a:pt x="0" y="0"/>
                </a:moveTo>
                <a:lnTo>
                  <a:pt x="1298673" y="0"/>
                </a:lnTo>
                <a:lnTo>
                  <a:pt x="1298673" y="1583747"/>
                </a:lnTo>
                <a:lnTo>
                  <a:pt x="0" y="158374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41515685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19">
            <a:extLst>
              <a:ext uri="{FF2B5EF4-FFF2-40B4-BE49-F238E27FC236}">
                <a16:creationId xmlns:a16="http://schemas.microsoft.com/office/drawing/2014/main" id="{C83C9F84-2720-4E4E-9075-3830196495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67000" y="-2667000"/>
            <a:ext cx="6858000" cy="12192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19642" t="10800" r="3587" b="9543"/>
          <a:stretch/>
        </p:blipFill>
        <p:spPr>
          <a:xfrm>
            <a:off x="104503" y="284979"/>
            <a:ext cx="11976155" cy="6194256"/>
          </a:xfrm>
          <a:prstGeom prst="roundRect">
            <a:avLst/>
          </a:prstGeom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46225E62-57BF-4C23-BE63-145F37068D31}"/>
              </a:ext>
            </a:extLst>
          </p:cNvPr>
          <p:cNvGrpSpPr/>
          <p:nvPr/>
        </p:nvGrpSpPr>
        <p:grpSpPr>
          <a:xfrm>
            <a:off x="3423799" y="452781"/>
            <a:ext cx="3540234" cy="625703"/>
            <a:chOff x="1053394" y="206467"/>
            <a:chExt cx="2880723" cy="432581"/>
          </a:xfrm>
        </p:grpSpPr>
        <p:sp>
          <p:nvSpPr>
            <p:cNvPr id="25" name="Rectangle: Rounded Corners 43">
              <a:extLst>
                <a:ext uri="{FF2B5EF4-FFF2-40B4-BE49-F238E27FC236}">
                  <a16:creationId xmlns:a16="http://schemas.microsoft.com/office/drawing/2014/main" id="{2BBA296F-1824-4985-87AF-3B5E8A74C876}"/>
                </a:ext>
              </a:extLst>
            </p:cNvPr>
            <p:cNvSpPr/>
            <p:nvPr/>
          </p:nvSpPr>
          <p:spPr>
            <a:xfrm>
              <a:off x="1106327" y="206467"/>
              <a:ext cx="2827790" cy="432581"/>
            </a:xfrm>
            <a:custGeom>
              <a:avLst/>
              <a:gdLst>
                <a:gd name="connsiteX0" fmla="*/ 0 w 2827790"/>
                <a:gd name="connsiteY0" fmla="*/ 72098 h 432581"/>
                <a:gd name="connsiteX1" fmla="*/ 72098 w 2827790"/>
                <a:gd name="connsiteY1" fmla="*/ 0 h 432581"/>
                <a:gd name="connsiteX2" fmla="*/ 635653 w 2827790"/>
                <a:gd name="connsiteY2" fmla="*/ 0 h 432581"/>
                <a:gd name="connsiteX3" fmla="*/ 1118700 w 2827790"/>
                <a:gd name="connsiteY3" fmla="*/ 0 h 432581"/>
                <a:gd name="connsiteX4" fmla="*/ 1601747 w 2827790"/>
                <a:gd name="connsiteY4" fmla="*/ 0 h 432581"/>
                <a:gd name="connsiteX5" fmla="*/ 2138465 w 2827790"/>
                <a:gd name="connsiteY5" fmla="*/ 0 h 432581"/>
                <a:gd name="connsiteX6" fmla="*/ 2755692 w 2827790"/>
                <a:gd name="connsiteY6" fmla="*/ 0 h 432581"/>
                <a:gd name="connsiteX7" fmla="*/ 2827790 w 2827790"/>
                <a:gd name="connsiteY7" fmla="*/ 72098 h 432581"/>
                <a:gd name="connsiteX8" fmla="*/ 2827790 w 2827790"/>
                <a:gd name="connsiteY8" fmla="*/ 360483 h 432581"/>
                <a:gd name="connsiteX9" fmla="*/ 2755692 w 2827790"/>
                <a:gd name="connsiteY9" fmla="*/ 432581 h 432581"/>
                <a:gd name="connsiteX10" fmla="*/ 2245809 w 2827790"/>
                <a:gd name="connsiteY10" fmla="*/ 432581 h 432581"/>
                <a:gd name="connsiteX11" fmla="*/ 1709090 w 2827790"/>
                <a:gd name="connsiteY11" fmla="*/ 432581 h 432581"/>
                <a:gd name="connsiteX12" fmla="*/ 1199207 w 2827790"/>
                <a:gd name="connsiteY12" fmla="*/ 432581 h 432581"/>
                <a:gd name="connsiteX13" fmla="*/ 716161 w 2827790"/>
                <a:gd name="connsiteY13" fmla="*/ 432581 h 432581"/>
                <a:gd name="connsiteX14" fmla="*/ 72098 w 2827790"/>
                <a:gd name="connsiteY14" fmla="*/ 432581 h 432581"/>
                <a:gd name="connsiteX15" fmla="*/ 0 w 2827790"/>
                <a:gd name="connsiteY15" fmla="*/ 360483 h 432581"/>
                <a:gd name="connsiteX16" fmla="*/ 0 w 2827790"/>
                <a:gd name="connsiteY16" fmla="*/ 72098 h 432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27790" h="432581" fill="none" extrusionOk="0">
                  <a:moveTo>
                    <a:pt x="0" y="72098"/>
                  </a:moveTo>
                  <a:cubicBezTo>
                    <a:pt x="1001" y="25215"/>
                    <a:pt x="34345" y="4891"/>
                    <a:pt x="72098" y="0"/>
                  </a:cubicBezTo>
                  <a:cubicBezTo>
                    <a:pt x="229340" y="-51516"/>
                    <a:pt x="419749" y="29485"/>
                    <a:pt x="635653" y="0"/>
                  </a:cubicBezTo>
                  <a:cubicBezTo>
                    <a:pt x="851558" y="-29485"/>
                    <a:pt x="978709" y="27118"/>
                    <a:pt x="1118700" y="0"/>
                  </a:cubicBezTo>
                  <a:cubicBezTo>
                    <a:pt x="1258691" y="-27118"/>
                    <a:pt x="1420170" y="14335"/>
                    <a:pt x="1601747" y="0"/>
                  </a:cubicBezTo>
                  <a:cubicBezTo>
                    <a:pt x="1783324" y="-14335"/>
                    <a:pt x="1952381" y="48729"/>
                    <a:pt x="2138465" y="0"/>
                  </a:cubicBezTo>
                  <a:cubicBezTo>
                    <a:pt x="2324549" y="-48729"/>
                    <a:pt x="2522957" y="32208"/>
                    <a:pt x="2755692" y="0"/>
                  </a:cubicBezTo>
                  <a:cubicBezTo>
                    <a:pt x="2792909" y="1288"/>
                    <a:pt x="2834995" y="27631"/>
                    <a:pt x="2827790" y="72098"/>
                  </a:cubicBezTo>
                  <a:cubicBezTo>
                    <a:pt x="2860237" y="179020"/>
                    <a:pt x="2816481" y="240392"/>
                    <a:pt x="2827790" y="360483"/>
                  </a:cubicBezTo>
                  <a:cubicBezTo>
                    <a:pt x="2826533" y="402355"/>
                    <a:pt x="2801843" y="439445"/>
                    <a:pt x="2755692" y="432581"/>
                  </a:cubicBezTo>
                  <a:cubicBezTo>
                    <a:pt x="2591990" y="455432"/>
                    <a:pt x="2398484" y="422711"/>
                    <a:pt x="2245809" y="432581"/>
                  </a:cubicBezTo>
                  <a:cubicBezTo>
                    <a:pt x="2093134" y="442451"/>
                    <a:pt x="1855517" y="416456"/>
                    <a:pt x="1709090" y="432581"/>
                  </a:cubicBezTo>
                  <a:cubicBezTo>
                    <a:pt x="1562663" y="448706"/>
                    <a:pt x="1370978" y="384086"/>
                    <a:pt x="1199207" y="432581"/>
                  </a:cubicBezTo>
                  <a:cubicBezTo>
                    <a:pt x="1027436" y="481076"/>
                    <a:pt x="897717" y="416537"/>
                    <a:pt x="716161" y="432581"/>
                  </a:cubicBezTo>
                  <a:cubicBezTo>
                    <a:pt x="534605" y="448625"/>
                    <a:pt x="318805" y="402407"/>
                    <a:pt x="72098" y="432581"/>
                  </a:cubicBezTo>
                  <a:cubicBezTo>
                    <a:pt x="28200" y="424964"/>
                    <a:pt x="7023" y="404653"/>
                    <a:pt x="0" y="360483"/>
                  </a:cubicBezTo>
                  <a:cubicBezTo>
                    <a:pt x="-14659" y="233349"/>
                    <a:pt x="21818" y="208548"/>
                    <a:pt x="0" y="72098"/>
                  </a:cubicBezTo>
                  <a:close/>
                </a:path>
                <a:path w="2827790" h="432581" stroke="0" extrusionOk="0">
                  <a:moveTo>
                    <a:pt x="0" y="72098"/>
                  </a:moveTo>
                  <a:cubicBezTo>
                    <a:pt x="-8013" y="29912"/>
                    <a:pt x="38893" y="5035"/>
                    <a:pt x="72098" y="0"/>
                  </a:cubicBezTo>
                  <a:cubicBezTo>
                    <a:pt x="286748" y="-20249"/>
                    <a:pt x="372321" y="44445"/>
                    <a:pt x="635653" y="0"/>
                  </a:cubicBezTo>
                  <a:cubicBezTo>
                    <a:pt x="898986" y="-44445"/>
                    <a:pt x="1061610" y="30941"/>
                    <a:pt x="1199207" y="0"/>
                  </a:cubicBezTo>
                  <a:cubicBezTo>
                    <a:pt x="1336804" y="-30941"/>
                    <a:pt x="1538963" y="51190"/>
                    <a:pt x="1762762" y="0"/>
                  </a:cubicBezTo>
                  <a:cubicBezTo>
                    <a:pt x="1986561" y="-51190"/>
                    <a:pt x="2397808" y="31337"/>
                    <a:pt x="2755692" y="0"/>
                  </a:cubicBezTo>
                  <a:cubicBezTo>
                    <a:pt x="2783903" y="-2755"/>
                    <a:pt x="2833834" y="30682"/>
                    <a:pt x="2827790" y="72098"/>
                  </a:cubicBezTo>
                  <a:cubicBezTo>
                    <a:pt x="2831393" y="140277"/>
                    <a:pt x="2794730" y="282470"/>
                    <a:pt x="2827790" y="360483"/>
                  </a:cubicBezTo>
                  <a:cubicBezTo>
                    <a:pt x="2830389" y="404694"/>
                    <a:pt x="2792864" y="422924"/>
                    <a:pt x="2755692" y="432581"/>
                  </a:cubicBezTo>
                  <a:cubicBezTo>
                    <a:pt x="2601571" y="472590"/>
                    <a:pt x="2351431" y="390222"/>
                    <a:pt x="2245809" y="432581"/>
                  </a:cubicBezTo>
                  <a:cubicBezTo>
                    <a:pt x="2140187" y="474940"/>
                    <a:pt x="1943293" y="414455"/>
                    <a:pt x="1789598" y="432581"/>
                  </a:cubicBezTo>
                  <a:cubicBezTo>
                    <a:pt x="1635903" y="450707"/>
                    <a:pt x="1357966" y="393016"/>
                    <a:pt x="1226043" y="432581"/>
                  </a:cubicBezTo>
                  <a:cubicBezTo>
                    <a:pt x="1094120" y="472146"/>
                    <a:pt x="893879" y="375318"/>
                    <a:pt x="742996" y="432581"/>
                  </a:cubicBezTo>
                  <a:cubicBezTo>
                    <a:pt x="592113" y="489844"/>
                    <a:pt x="359594" y="419002"/>
                    <a:pt x="72098" y="432581"/>
                  </a:cubicBezTo>
                  <a:cubicBezTo>
                    <a:pt x="36563" y="438401"/>
                    <a:pt x="1583" y="399949"/>
                    <a:pt x="0" y="360483"/>
                  </a:cubicBezTo>
                  <a:cubicBezTo>
                    <a:pt x="-20063" y="239111"/>
                    <a:pt x="23227" y="211769"/>
                    <a:pt x="0" y="72098"/>
                  </a:cubicBezTo>
                  <a:close/>
                </a:path>
              </a:pathLst>
            </a:custGeom>
            <a:solidFill>
              <a:srgbClr val="ED7D31">
                <a:lumMod val="40000"/>
                <a:lumOff val="60000"/>
              </a:srgbClr>
            </a:solidFill>
            <a:ln w="12700" cap="flat" cmpd="sng" algn="ctr">
              <a:solidFill>
                <a:srgbClr val="ED7D31">
                  <a:lumMod val="50000"/>
                </a:srgbClr>
              </a:solidFill>
              <a:prstDash val="solid"/>
              <a:miter lim="800000"/>
              <a:extLst>
                <a:ext uri="{C807C97D-BFC1-408E-A445-0C87EB9F89A2}">
                  <ask:lineSketchStyleProps xmlns:ask="http://schemas.microsoft.com/office/drawing/2018/sketchyshapes" sd="3444377824">
                    <a:prstGeom prst="roundRect">
                      <a:avLst/>
                    </a:prstGeom>
                    <ask:type>
                      <ask:lineSketchScribble/>
                    </ask:type>
                  </ask:lineSketchStyleProps>
                </a:ext>
              </a:extLst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n-US" sz="1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Arial"/>
              </a:endParaRPr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1B4F2E71-67C4-4E15-9BAD-D44B4A1D69F3}"/>
                </a:ext>
              </a:extLst>
            </p:cNvPr>
            <p:cNvSpPr/>
            <p:nvPr/>
          </p:nvSpPr>
          <p:spPr>
            <a:xfrm>
              <a:off x="1053394" y="206467"/>
              <a:ext cx="2880723" cy="40428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-US" sz="3200" b="1" i="0" u="none" strike="noStrike" kern="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  <a:sym typeface="Arial"/>
                </a:rPr>
                <a:t>Luyện</a:t>
              </a:r>
              <a:r>
                <a:rPr kumimoji="0" lang="en-US" sz="32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  <a:sym typeface="Arial"/>
                </a:rPr>
                <a:t> </a:t>
              </a:r>
              <a:r>
                <a:rPr kumimoji="0" lang="en-US" sz="3200" b="1" i="0" u="none" strike="noStrike" kern="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  <a:sym typeface="Arial"/>
                </a:rPr>
                <a:t>đọc</a:t>
              </a:r>
              <a:r>
                <a:rPr kumimoji="0" lang="en-US" sz="32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  <a:sym typeface="Arial"/>
                </a:rPr>
                <a:t> </a:t>
              </a:r>
              <a:r>
                <a:rPr kumimoji="0" lang="en-US" sz="3200" b="1" i="0" u="none" strike="noStrike" kern="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  <a:sym typeface="Arial"/>
                </a:rPr>
                <a:t>toàn</a:t>
              </a:r>
              <a:r>
                <a:rPr kumimoji="0" lang="en-US" sz="32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  <a:sym typeface="Arial"/>
                </a:rPr>
                <a:t> </a:t>
              </a:r>
              <a:r>
                <a:rPr kumimoji="0" lang="en-US" sz="3200" b="1" i="0" u="none" strike="noStrike" kern="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  <a:sym typeface="Arial"/>
                </a:rPr>
                <a:t>bài</a:t>
              </a:r>
              <a:endPara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Arial"/>
              </a:endParaRPr>
            </a:p>
          </p:txBody>
        </p:sp>
      </p:grpSp>
      <p:pic>
        <p:nvPicPr>
          <p:cNvPr id="30" name="Picture 29">
            <a:extLst>
              <a:ext uri="{FF2B5EF4-FFF2-40B4-BE49-F238E27FC236}">
                <a16:creationId xmlns:a16="http://schemas.microsoft.com/office/drawing/2014/main" id="{87908523-E969-41D5-BF2F-2297B4EB2999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3FFD5"/>
              </a:clrFrom>
              <a:clrTo>
                <a:srgbClr val="F3FFD5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375" b="88542" l="2326" r="98837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607893" y="400550"/>
            <a:ext cx="667016" cy="744576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C4D35BB7-2734-4679-9D60-2E3252F02B2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2356593" y="4820035"/>
            <a:ext cx="918316" cy="710199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57318BAB-A02B-4F48-9CC7-28A7E4FF99A3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9094171" y="4895485"/>
            <a:ext cx="820756" cy="634749"/>
          </a:xfrm>
          <a:prstGeom prst="rect">
            <a:avLst/>
          </a:prstGeom>
        </p:spPr>
      </p:pic>
      <p:sp>
        <p:nvSpPr>
          <p:cNvPr id="33" name="Rounded Rectangle 31">
            <a:extLst>
              <a:ext uri="{FF2B5EF4-FFF2-40B4-BE49-F238E27FC236}">
                <a16:creationId xmlns:a16="http://schemas.microsoft.com/office/drawing/2014/main" id="{AB1F52EC-5BC0-4A02-A171-BD4993FD6FEF}"/>
              </a:ext>
            </a:extLst>
          </p:cNvPr>
          <p:cNvSpPr/>
          <p:nvPr/>
        </p:nvSpPr>
        <p:spPr>
          <a:xfrm>
            <a:off x="1261405" y="3234922"/>
            <a:ext cx="3645680" cy="523585"/>
          </a:xfrm>
          <a:prstGeom prst="roundRect">
            <a:avLst>
              <a:gd name="adj" fmla="val 50000"/>
            </a:avLst>
          </a:prstGeom>
          <a:solidFill>
            <a:srgbClr val="C1EFFF"/>
          </a:solidFill>
          <a:ln w="1270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buClr>
                <a:srgbClr val="000000"/>
              </a:buClr>
              <a:buFont typeface="Arial"/>
              <a:buNone/>
              <a:defRPr/>
            </a:pPr>
            <a:endParaRPr lang="en-US" sz="1867" kern="0">
              <a:solidFill>
                <a:prstClr val="white"/>
              </a:solidFill>
              <a:latin typeface="Calibri" panose="020F0502020204030204" pitchFamily="34" charset="0"/>
              <a:cs typeface="Calibri" panose="020F0502020204030204" pitchFamily="34" charset="0"/>
              <a:sym typeface="Arial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ECEE355-093B-4F5C-8E50-A61123F823E6}"/>
              </a:ext>
            </a:extLst>
          </p:cNvPr>
          <p:cNvSpPr/>
          <p:nvPr/>
        </p:nvSpPr>
        <p:spPr>
          <a:xfrm>
            <a:off x="4158215" y="2089681"/>
            <a:ext cx="378180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buClr>
                <a:srgbClr val="000000"/>
              </a:buClr>
              <a:buFont typeface="Arial"/>
              <a:buNone/>
              <a:defRPr/>
            </a:pPr>
            <a:r>
              <a:rPr lang="en-US" altLang="zh-CN" sz="4000" b="1" dirty="0" err="1">
                <a:solidFill>
                  <a:srgbClr val="FF153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  <a:sym typeface="Arial"/>
              </a:rPr>
              <a:t>Tiêu</a:t>
            </a:r>
            <a:r>
              <a:rPr lang="zh-CN" altLang="en-US" sz="4000" b="1" dirty="0">
                <a:solidFill>
                  <a:srgbClr val="FF153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  <a:sym typeface="Arial"/>
              </a:rPr>
              <a:t> </a:t>
            </a:r>
            <a:r>
              <a:rPr lang="en-US" altLang="zh-CN" sz="4000" b="1" dirty="0" err="1">
                <a:solidFill>
                  <a:srgbClr val="FF153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  <a:sym typeface="Arial"/>
              </a:rPr>
              <a:t>chí</a:t>
            </a:r>
            <a:r>
              <a:rPr lang="zh-CN" altLang="en-US" sz="4000" b="1" dirty="0">
                <a:solidFill>
                  <a:srgbClr val="FF153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  <a:sym typeface="Arial"/>
              </a:rPr>
              <a:t> </a:t>
            </a:r>
            <a:r>
              <a:rPr lang="en-US" altLang="zh-CN" sz="4000" b="1" dirty="0" err="1">
                <a:solidFill>
                  <a:srgbClr val="FF153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  <a:sym typeface="Arial"/>
              </a:rPr>
              <a:t>đánh</a:t>
            </a:r>
            <a:r>
              <a:rPr lang="zh-CN" altLang="en-US" sz="4000" b="1" dirty="0">
                <a:solidFill>
                  <a:srgbClr val="FF153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  <a:sym typeface="Arial"/>
              </a:rPr>
              <a:t> </a:t>
            </a:r>
            <a:r>
              <a:rPr lang="en-US" altLang="zh-CN" sz="4000" b="1" dirty="0" err="1">
                <a:solidFill>
                  <a:srgbClr val="FF153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  <a:sym typeface="Arial"/>
              </a:rPr>
              <a:t>giá</a:t>
            </a:r>
            <a:endParaRPr lang="zh-CN" altLang="en-US" sz="4000" b="1" dirty="0">
              <a:solidFill>
                <a:srgbClr val="FF1531"/>
              </a:solidFill>
              <a:latin typeface="Calibri" panose="020F0502020204030204" pitchFamily="34" charset="0"/>
              <a:ea typeface="宋体" panose="02010600030101010101" pitchFamily="2" charset="-122"/>
              <a:cs typeface="Calibri" panose="020F0502020204030204" pitchFamily="34" charset="0"/>
              <a:sym typeface="Arial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20CF17D-E802-40F6-94A7-086A623D6714}"/>
              </a:ext>
            </a:extLst>
          </p:cNvPr>
          <p:cNvSpPr/>
          <p:nvPr/>
        </p:nvSpPr>
        <p:spPr>
          <a:xfrm>
            <a:off x="1995471" y="3166530"/>
            <a:ext cx="217239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Clr>
                <a:srgbClr val="000000"/>
              </a:buClr>
              <a:buFont typeface="Arial"/>
              <a:buNone/>
              <a:defRPr/>
            </a:pPr>
            <a:r>
              <a:rPr lang="en-US" altLang="zh-CN" sz="4000" dirty="0" err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  <a:sym typeface="Arial"/>
              </a:rPr>
              <a:t>Đọc</a:t>
            </a:r>
            <a:r>
              <a:rPr lang="zh-CN" altLang="en-US" sz="4000" dirty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  <a:sym typeface="Arial"/>
              </a:rPr>
              <a:t> </a:t>
            </a:r>
            <a:r>
              <a:rPr lang="en-US" altLang="zh-CN" sz="4000" dirty="0" err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  <a:sym typeface="Arial"/>
              </a:rPr>
              <a:t>đúng</a:t>
            </a:r>
            <a:endParaRPr lang="zh-CN" altLang="en-US" sz="4000" dirty="0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  <a:cs typeface="Calibri" panose="020F0502020204030204" pitchFamily="34" charset="0"/>
              <a:sym typeface="Arial"/>
            </a:endParaRPr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3F882583-45F3-41D3-85F7-08DFACC685CB}"/>
              </a:ext>
            </a:extLst>
          </p:cNvPr>
          <p:cNvSpPr/>
          <p:nvPr/>
        </p:nvSpPr>
        <p:spPr>
          <a:xfrm>
            <a:off x="1353718" y="3280714"/>
            <a:ext cx="432000" cy="432000"/>
          </a:xfrm>
          <a:prstGeom prst="ellipse">
            <a:avLst/>
          </a:prstGeom>
          <a:solidFill>
            <a:srgbClr val="93E3FF"/>
          </a:solidFill>
          <a:ln w="1270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buClr>
                <a:srgbClr val="000000"/>
              </a:buClr>
              <a:buFont typeface="Arial"/>
              <a:buNone/>
              <a:defRPr/>
            </a:pPr>
            <a:r>
              <a:rPr lang="en-US" sz="3200" b="1" kern="0" dirty="0">
                <a:solidFill>
                  <a:srgbClr val="0070C0"/>
                </a:solidFill>
                <a:latin typeface="Calibri" panose="020F0502020204030204" pitchFamily="34" charset="0"/>
                <a:ea typeface="inpin heiti" charset="-122"/>
                <a:cs typeface="Calibri" panose="020F0502020204030204" pitchFamily="34" charset="0"/>
                <a:sym typeface="Arial"/>
              </a:rPr>
              <a:t>1</a:t>
            </a:r>
            <a:endParaRPr lang="en-US" sz="2800" kern="0" dirty="0">
              <a:solidFill>
                <a:prstClr val="white"/>
              </a:solidFill>
              <a:latin typeface="Calibri" panose="020F0502020204030204" pitchFamily="34" charset="0"/>
              <a:cs typeface="Calibri" panose="020F0502020204030204" pitchFamily="34" charset="0"/>
              <a:sym typeface="Arial"/>
            </a:endParaRP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654784B2-9BAA-40CB-85B1-EE5C044041D1}"/>
              </a:ext>
            </a:extLst>
          </p:cNvPr>
          <p:cNvGrpSpPr/>
          <p:nvPr/>
        </p:nvGrpSpPr>
        <p:grpSpPr>
          <a:xfrm>
            <a:off x="1261405" y="3855714"/>
            <a:ext cx="3645680" cy="744819"/>
            <a:chOff x="1717199" y="4363552"/>
            <a:chExt cx="3645680" cy="744819"/>
          </a:xfrm>
        </p:grpSpPr>
        <p:sp>
          <p:nvSpPr>
            <p:cNvPr id="38" name="Rounded Rectangle 36">
              <a:extLst>
                <a:ext uri="{FF2B5EF4-FFF2-40B4-BE49-F238E27FC236}">
                  <a16:creationId xmlns:a16="http://schemas.microsoft.com/office/drawing/2014/main" id="{6B7137D0-A2F9-422C-A414-A874D9D25415}"/>
                </a:ext>
              </a:extLst>
            </p:cNvPr>
            <p:cNvSpPr/>
            <p:nvPr/>
          </p:nvSpPr>
          <p:spPr>
            <a:xfrm>
              <a:off x="1717199" y="4407610"/>
              <a:ext cx="3645680" cy="563049"/>
            </a:xfrm>
            <a:prstGeom prst="roundRect">
              <a:avLst>
                <a:gd name="adj" fmla="val 50000"/>
              </a:avLst>
            </a:prstGeom>
            <a:solidFill>
              <a:srgbClr val="FFF09D"/>
            </a:solidFill>
            <a:ln w="12700" cap="flat" cmpd="sng" algn="ctr">
              <a:solidFill>
                <a:srgbClr val="FFC000">
                  <a:lumMod val="75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>
                <a:buClr>
                  <a:srgbClr val="000000"/>
                </a:buClr>
                <a:buFont typeface="Arial"/>
                <a:buNone/>
                <a:defRPr/>
              </a:pPr>
              <a:endParaRPr lang="en-US" sz="1867" kern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  <a:sym typeface="Arial"/>
              </a:endParaRPr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8CDE5AD9-C951-4518-A144-AD71AB451E09}"/>
                </a:ext>
              </a:extLst>
            </p:cNvPr>
            <p:cNvSpPr/>
            <p:nvPr/>
          </p:nvSpPr>
          <p:spPr>
            <a:xfrm>
              <a:off x="2451265" y="4363552"/>
              <a:ext cx="2244525" cy="74481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lnSpc>
                  <a:spcPct val="112000"/>
                </a:lnSpc>
                <a:buFont typeface="Arial"/>
                <a:buNone/>
                <a:defRPr/>
              </a:pPr>
              <a:r>
                <a:rPr lang="en-US" altLang="zh-CN" sz="4000" kern="0" dirty="0" err="1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0"/>
                  <a:sym typeface="Arial"/>
                </a:rPr>
                <a:t>Đọc</a:t>
              </a:r>
              <a:r>
                <a:rPr lang="zh-CN" altLang="en-US" sz="4000" kern="0" dirty="0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0"/>
                  <a:sym typeface="Arial"/>
                </a:rPr>
                <a:t> </a:t>
              </a:r>
              <a:r>
                <a:rPr lang="en-US" altLang="zh-CN" sz="4000" kern="0" dirty="0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0"/>
                  <a:sym typeface="Arial"/>
                </a:rPr>
                <a:t>to, </a:t>
              </a:r>
              <a:r>
                <a:rPr lang="en-US" altLang="zh-CN" sz="4000" kern="0" dirty="0" err="1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0"/>
                  <a:sym typeface="Arial"/>
                </a:rPr>
                <a:t>rõ</a:t>
              </a:r>
              <a:endParaRPr lang="zh-CN" altLang="en-US" sz="4000" kern="0" dirty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  <a:sym typeface="Arial"/>
              </a:endParaRPr>
            </a:p>
          </p:txBody>
        </p: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BD9519DB-BF81-4F49-BFA3-7C46CB54FCB0}"/>
                </a:ext>
              </a:extLst>
            </p:cNvPr>
            <p:cNvSpPr/>
            <p:nvPr/>
          </p:nvSpPr>
          <p:spPr>
            <a:xfrm>
              <a:off x="1824062" y="4469499"/>
              <a:ext cx="432000" cy="432000"/>
            </a:xfrm>
            <a:prstGeom prst="ellipse">
              <a:avLst/>
            </a:prstGeom>
            <a:solidFill>
              <a:srgbClr val="FFE443"/>
            </a:solidFill>
            <a:ln w="12700" cap="flat" cmpd="sng" algn="ctr">
              <a:solidFill>
                <a:srgbClr val="FFC000">
                  <a:lumMod val="75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>
                <a:buClr>
                  <a:srgbClr val="000000"/>
                </a:buClr>
                <a:buFont typeface="Arial"/>
                <a:buNone/>
                <a:defRPr/>
              </a:pPr>
              <a:r>
                <a:rPr lang="en-US" sz="3200" kern="0" dirty="0">
                  <a:solidFill>
                    <a:prstClr val="black"/>
                  </a:solidFill>
                  <a:latin typeface="Calibri" panose="020F0502020204030204" pitchFamily="34" charset="0"/>
                  <a:ea typeface="inpin heiti" charset="-122"/>
                  <a:cs typeface="Calibri" panose="020F0502020204030204" pitchFamily="34" charset="0"/>
                  <a:sym typeface="Arial"/>
                </a:rPr>
                <a:t>2</a:t>
              </a:r>
              <a:endParaRPr lang="en-US" sz="2800" kern="0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  <a:sym typeface="Arial"/>
              </a:endParaRPr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6B4C4E2F-C05D-4587-A550-C2C8270B3F3F}"/>
              </a:ext>
            </a:extLst>
          </p:cNvPr>
          <p:cNvGrpSpPr/>
          <p:nvPr/>
        </p:nvGrpSpPr>
        <p:grpSpPr>
          <a:xfrm>
            <a:off x="1261405" y="4594182"/>
            <a:ext cx="5119273" cy="744819"/>
            <a:chOff x="1717199" y="5199333"/>
            <a:chExt cx="5119273" cy="744819"/>
          </a:xfrm>
        </p:grpSpPr>
        <p:sp>
          <p:nvSpPr>
            <p:cNvPr id="42" name="Rounded Rectangle 40">
              <a:extLst>
                <a:ext uri="{FF2B5EF4-FFF2-40B4-BE49-F238E27FC236}">
                  <a16:creationId xmlns:a16="http://schemas.microsoft.com/office/drawing/2014/main" id="{705E8992-1D15-4EAB-B8ED-05A3937B1580}"/>
                </a:ext>
              </a:extLst>
            </p:cNvPr>
            <p:cNvSpPr/>
            <p:nvPr/>
          </p:nvSpPr>
          <p:spPr>
            <a:xfrm>
              <a:off x="1717199" y="5206535"/>
              <a:ext cx="5119273" cy="584583"/>
            </a:xfrm>
            <a:prstGeom prst="roundRect">
              <a:avLst>
                <a:gd name="adj" fmla="val 50000"/>
              </a:avLst>
            </a:prstGeom>
            <a:solidFill>
              <a:srgbClr val="FFD1C5"/>
            </a:solidFill>
            <a:ln w="12700" cap="flat" cmpd="sng" algn="ctr">
              <a:solidFill>
                <a:srgbClr val="FF5A2D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>
                <a:buClr>
                  <a:srgbClr val="000000"/>
                </a:buClr>
                <a:buFont typeface="Arial"/>
                <a:buNone/>
                <a:defRPr/>
              </a:pPr>
              <a:endParaRPr lang="en-US" sz="1867" kern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  <a:sym typeface="Arial"/>
              </a:endParaRPr>
            </a:p>
          </p:txBody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D0F90D4A-F10C-4672-B3D4-46E62E3CF3E9}"/>
                </a:ext>
              </a:extLst>
            </p:cNvPr>
            <p:cNvSpPr/>
            <p:nvPr/>
          </p:nvSpPr>
          <p:spPr>
            <a:xfrm>
              <a:off x="2451265" y="5199333"/>
              <a:ext cx="4240263" cy="74481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lnSpc>
                  <a:spcPct val="112000"/>
                </a:lnSpc>
                <a:buFont typeface="Arial"/>
                <a:buNone/>
                <a:defRPr/>
              </a:pPr>
              <a:r>
                <a:rPr lang="en-US" altLang="zh-CN" sz="4000" kern="0" dirty="0" err="1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0"/>
                  <a:sym typeface="Arial"/>
                </a:rPr>
                <a:t>Ngắt</a:t>
              </a:r>
              <a:r>
                <a:rPr lang="zh-CN" altLang="en-US" sz="4000" kern="0" dirty="0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0"/>
                  <a:sym typeface="Arial"/>
                </a:rPr>
                <a:t> </a:t>
              </a:r>
              <a:r>
                <a:rPr lang="en-US" altLang="zh-CN" sz="4000" kern="0" dirty="0" err="1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0"/>
                  <a:sym typeface="Arial"/>
                </a:rPr>
                <a:t>nghỉ</a:t>
              </a:r>
              <a:r>
                <a:rPr lang="zh-CN" altLang="en-US" sz="4000" kern="0" dirty="0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0"/>
                  <a:sym typeface="Arial"/>
                </a:rPr>
                <a:t> </a:t>
              </a:r>
              <a:r>
                <a:rPr lang="en-US" altLang="zh-CN" sz="4000" kern="0" dirty="0" err="1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0"/>
                  <a:sym typeface="Arial"/>
                </a:rPr>
                <a:t>đúng</a:t>
              </a:r>
              <a:r>
                <a:rPr lang="zh-CN" altLang="en-US" sz="4000" kern="0" dirty="0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0"/>
                  <a:sym typeface="Arial"/>
                </a:rPr>
                <a:t> </a:t>
              </a:r>
              <a:r>
                <a:rPr lang="en-US" altLang="zh-CN" sz="4000" kern="0" dirty="0" err="1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0"/>
                  <a:sym typeface="Arial"/>
                </a:rPr>
                <a:t>chỗ</a:t>
              </a:r>
              <a:endParaRPr lang="zh-CN" altLang="en-US" sz="4000" kern="0" dirty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  <a:sym typeface="Arial"/>
              </a:endParaRPr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06398EFD-ED68-488B-B63A-3827DCFFE791}"/>
                </a:ext>
              </a:extLst>
            </p:cNvPr>
            <p:cNvSpPr/>
            <p:nvPr/>
          </p:nvSpPr>
          <p:spPr>
            <a:xfrm>
              <a:off x="1859964" y="5282826"/>
              <a:ext cx="432000" cy="432000"/>
            </a:xfrm>
            <a:prstGeom prst="ellipse">
              <a:avLst/>
            </a:prstGeom>
            <a:solidFill>
              <a:srgbClr val="FFB7A3"/>
            </a:solidFill>
            <a:ln w="12700" cap="flat" cmpd="sng" algn="ctr">
              <a:solidFill>
                <a:srgbClr val="FF5A2D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>
                <a:buClr>
                  <a:srgbClr val="000000"/>
                </a:buClr>
                <a:buFont typeface="Arial"/>
                <a:buNone/>
                <a:defRPr/>
              </a:pPr>
              <a:r>
                <a:rPr lang="en-US" sz="3200" kern="0" dirty="0">
                  <a:solidFill>
                    <a:prstClr val="black"/>
                  </a:solidFill>
                  <a:latin typeface="Calibri" panose="020F0502020204030204" pitchFamily="34" charset="0"/>
                  <a:ea typeface="inpin heiti" charset="-122"/>
                  <a:cs typeface="Calibri" panose="020F0502020204030204" pitchFamily="34" charset="0"/>
                  <a:sym typeface="Arial"/>
                </a:rPr>
                <a:t>3</a:t>
              </a:r>
              <a:endParaRPr lang="en-US" sz="2800" kern="0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  <a:sym typeface="Arial"/>
              </a:endParaRPr>
            </a:p>
          </p:txBody>
        </p:sp>
      </p:grpSp>
      <p:pic>
        <p:nvPicPr>
          <p:cNvPr id="45" name="Picture 2" descr="Star Cartoon Images, Stock Photos &amp;amp; Vectors | Shutterstock">
            <a:extLst>
              <a:ext uri="{FF2B5EF4-FFF2-40B4-BE49-F238E27FC236}">
                <a16:creationId xmlns:a16="http://schemas.microsoft.com/office/drawing/2014/main" id="{D9A9EE61-3483-4732-8420-ABCED2E9E4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99" b="24686"/>
          <a:stretch/>
        </p:blipFill>
        <p:spPr bwMode="auto">
          <a:xfrm>
            <a:off x="4999398" y="3234922"/>
            <a:ext cx="1841154" cy="525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2" descr="Star Cartoon Images, Stock Photos &amp;amp; Vectors | Shutterstock">
            <a:extLst>
              <a:ext uri="{FF2B5EF4-FFF2-40B4-BE49-F238E27FC236}">
                <a16:creationId xmlns:a16="http://schemas.microsoft.com/office/drawing/2014/main" id="{EE05A5A7-B155-444D-BA2D-338FC0567B8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99" b="24686"/>
          <a:stretch/>
        </p:blipFill>
        <p:spPr bwMode="auto">
          <a:xfrm>
            <a:off x="5052659" y="3883803"/>
            <a:ext cx="1841154" cy="525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" descr="Star Cartoon Images, Stock Photos &amp;amp; Vectors | Shutterstock">
            <a:extLst>
              <a:ext uri="{FF2B5EF4-FFF2-40B4-BE49-F238E27FC236}">
                <a16:creationId xmlns:a16="http://schemas.microsoft.com/office/drawing/2014/main" id="{C20B8A30-3DEA-488A-BD94-F3A7FD1ED7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99" b="24686"/>
          <a:stretch/>
        </p:blipFill>
        <p:spPr bwMode="auto">
          <a:xfrm>
            <a:off x="6380678" y="4631174"/>
            <a:ext cx="1841154" cy="525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8" name="Group 47">
            <a:extLst>
              <a:ext uri="{FF2B5EF4-FFF2-40B4-BE49-F238E27FC236}">
                <a16:creationId xmlns:a16="http://schemas.microsoft.com/office/drawing/2014/main" id="{A2F084B2-12CD-497B-9CB9-1827A18FF978}"/>
              </a:ext>
            </a:extLst>
          </p:cNvPr>
          <p:cNvGrpSpPr/>
          <p:nvPr/>
        </p:nvGrpSpPr>
        <p:grpSpPr>
          <a:xfrm>
            <a:off x="1261405" y="5281954"/>
            <a:ext cx="8097635" cy="744819"/>
            <a:chOff x="1717199" y="5199333"/>
            <a:chExt cx="8097635" cy="744819"/>
          </a:xfrm>
        </p:grpSpPr>
        <p:sp>
          <p:nvSpPr>
            <p:cNvPr id="49" name="Rounded Rectangle 47">
              <a:extLst>
                <a:ext uri="{FF2B5EF4-FFF2-40B4-BE49-F238E27FC236}">
                  <a16:creationId xmlns:a16="http://schemas.microsoft.com/office/drawing/2014/main" id="{6590407B-3FC3-4089-82A0-BFAEAB0643AB}"/>
                </a:ext>
              </a:extLst>
            </p:cNvPr>
            <p:cNvSpPr/>
            <p:nvPr/>
          </p:nvSpPr>
          <p:spPr>
            <a:xfrm>
              <a:off x="1717199" y="5206535"/>
              <a:ext cx="8097635" cy="584583"/>
            </a:xfrm>
            <a:prstGeom prst="roundRect">
              <a:avLst>
                <a:gd name="adj" fmla="val 50000"/>
              </a:avLst>
            </a:prstGeom>
            <a:solidFill>
              <a:srgbClr val="70AD47">
                <a:lumMod val="40000"/>
                <a:lumOff val="60000"/>
              </a:srgbClr>
            </a:solidFill>
            <a:ln w="12700" cap="flat" cmpd="sng" algn="ctr">
              <a:solidFill>
                <a:srgbClr val="00B050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>
                <a:buClr>
                  <a:srgbClr val="000000"/>
                </a:buClr>
                <a:buFont typeface="Arial"/>
                <a:buNone/>
                <a:defRPr/>
              </a:pPr>
              <a:endParaRPr lang="en-US" sz="1867" kern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  <a:sym typeface="Arial"/>
              </a:endParaRPr>
            </a:p>
          </p:txBody>
        </p:sp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5D201E40-C9F4-4D43-A1E6-CBD213226F06}"/>
                </a:ext>
              </a:extLst>
            </p:cNvPr>
            <p:cNvSpPr/>
            <p:nvPr/>
          </p:nvSpPr>
          <p:spPr>
            <a:xfrm>
              <a:off x="2414689" y="5199333"/>
              <a:ext cx="7186583" cy="74481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lnSpc>
                  <a:spcPct val="112000"/>
                </a:lnSpc>
                <a:buFont typeface="Arial"/>
                <a:buNone/>
                <a:defRPr/>
              </a:pPr>
              <a:r>
                <a:rPr lang="en-US" altLang="zh-CN" sz="4000" kern="0" dirty="0" err="1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0"/>
                  <a:sym typeface="Arial"/>
                </a:rPr>
                <a:t>Giọng</a:t>
              </a:r>
              <a:r>
                <a:rPr lang="zh-CN" altLang="en-US" sz="4000" kern="0" dirty="0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0"/>
                  <a:sym typeface="Arial"/>
                </a:rPr>
                <a:t> </a:t>
              </a:r>
              <a:r>
                <a:rPr lang="en-US" altLang="zh-CN" sz="4000" kern="0" dirty="0" err="1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0"/>
                  <a:sym typeface="Arial"/>
                </a:rPr>
                <a:t>đọc</a:t>
              </a:r>
              <a:r>
                <a:rPr lang="zh-CN" altLang="en-US" sz="4000" kern="0" dirty="0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0"/>
                  <a:sym typeface="Arial"/>
                </a:rPr>
                <a:t> </a:t>
              </a:r>
              <a:r>
                <a:rPr lang="en-US" altLang="zh-CN" sz="4000" kern="0" dirty="0" err="1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0"/>
                  <a:sym typeface="Arial"/>
                </a:rPr>
                <a:t>và</a:t>
              </a:r>
              <a:r>
                <a:rPr lang="zh-CN" altLang="en-US" sz="4000" kern="0" dirty="0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0"/>
                  <a:sym typeface="Arial"/>
                </a:rPr>
                <a:t> </a:t>
              </a:r>
              <a:r>
                <a:rPr lang="en-US" altLang="zh-CN" sz="4000" kern="0" dirty="0" err="1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0"/>
                  <a:sym typeface="Arial"/>
                </a:rPr>
                <a:t>nhấn</a:t>
              </a:r>
              <a:r>
                <a:rPr lang="zh-CN" altLang="en-US" sz="4000" kern="0" dirty="0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0"/>
                  <a:sym typeface="Arial"/>
                </a:rPr>
                <a:t> </a:t>
              </a:r>
              <a:r>
                <a:rPr lang="en-US" altLang="zh-CN" sz="4000" kern="0" dirty="0" err="1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0"/>
                  <a:sym typeface="Arial"/>
                </a:rPr>
                <a:t>giọng</a:t>
              </a:r>
              <a:r>
                <a:rPr lang="zh-CN" altLang="en-US" sz="4000" kern="0" dirty="0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0"/>
                  <a:sym typeface="Arial"/>
                </a:rPr>
                <a:t> </a:t>
              </a:r>
              <a:r>
                <a:rPr lang="en-US" altLang="zh-CN" sz="4000" kern="0" dirty="0" err="1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0"/>
                  <a:sym typeface="Arial"/>
                </a:rPr>
                <a:t>phù</a:t>
              </a:r>
              <a:r>
                <a:rPr lang="zh-CN" altLang="en-US" sz="4000" kern="0" dirty="0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0"/>
                  <a:sym typeface="Arial"/>
                </a:rPr>
                <a:t> </a:t>
              </a:r>
              <a:r>
                <a:rPr lang="en-US" altLang="zh-CN" sz="4000" kern="0" dirty="0" err="1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0"/>
                  <a:sym typeface="Arial"/>
                </a:rPr>
                <a:t>hợp</a:t>
              </a:r>
              <a:endParaRPr lang="zh-CN" altLang="en-US" sz="4000" kern="0" dirty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  <a:sym typeface="Arial"/>
              </a:endParaRPr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7FB3CBDF-8571-4C1E-A4FF-D208B451148E}"/>
                </a:ext>
              </a:extLst>
            </p:cNvPr>
            <p:cNvSpPr/>
            <p:nvPr/>
          </p:nvSpPr>
          <p:spPr>
            <a:xfrm>
              <a:off x="1859964" y="5282826"/>
              <a:ext cx="432000" cy="432000"/>
            </a:xfrm>
            <a:prstGeom prst="ellipse">
              <a:avLst/>
            </a:prstGeom>
            <a:solidFill>
              <a:srgbClr val="70AD47">
                <a:lumMod val="60000"/>
                <a:lumOff val="40000"/>
              </a:srgbClr>
            </a:solidFill>
            <a:ln w="12700" cap="flat" cmpd="sng" algn="ctr">
              <a:solidFill>
                <a:srgbClr val="00B050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>
                <a:buClr>
                  <a:srgbClr val="000000"/>
                </a:buClr>
                <a:buFont typeface="Arial"/>
                <a:buNone/>
                <a:defRPr/>
              </a:pPr>
              <a:r>
                <a:rPr lang="en-US" sz="3200" kern="0" dirty="0">
                  <a:solidFill>
                    <a:prstClr val="black"/>
                  </a:solidFill>
                  <a:latin typeface="Calibri" panose="020F0502020204030204" pitchFamily="34" charset="0"/>
                  <a:ea typeface="inpin heiti" charset="-122"/>
                  <a:cs typeface="Calibri" panose="020F0502020204030204" pitchFamily="34" charset="0"/>
                  <a:sym typeface="Arial"/>
                </a:rPr>
                <a:t>4</a:t>
              </a:r>
              <a:endParaRPr lang="en-US" sz="2800" kern="0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  <a:sym typeface="Arial"/>
              </a:endParaRPr>
            </a:p>
          </p:txBody>
        </p:sp>
      </p:grpSp>
      <p:pic>
        <p:nvPicPr>
          <p:cNvPr id="52" name="Picture 2" descr="Star Cartoon Images, Stock Photos &amp;amp; Vectors | Shutterstock">
            <a:extLst>
              <a:ext uri="{FF2B5EF4-FFF2-40B4-BE49-F238E27FC236}">
                <a16:creationId xmlns:a16="http://schemas.microsoft.com/office/drawing/2014/main" id="{678CD0A6-B2E8-46AC-9DF5-72D8B4BDB1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99" b="24686"/>
          <a:stretch/>
        </p:blipFill>
        <p:spPr bwMode="auto">
          <a:xfrm>
            <a:off x="9501805" y="5318946"/>
            <a:ext cx="1841154" cy="525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图片 10">
            <a:extLst>
              <a:ext uri="{FF2B5EF4-FFF2-40B4-BE49-F238E27FC236}">
                <a16:creationId xmlns:a16="http://schemas.microsoft.com/office/drawing/2014/main" id="{428F2E1C-8BB7-4C4D-9EB6-D7D6E0E317AD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333" t="18051" r="49575" b="34155"/>
          <a:stretch/>
        </p:blipFill>
        <p:spPr>
          <a:xfrm>
            <a:off x="10797509" y="762020"/>
            <a:ext cx="1357594" cy="2833576"/>
          </a:xfrm>
          <a:prstGeom prst="rect">
            <a:avLst/>
          </a:prstGeom>
        </p:spPr>
      </p:pic>
      <p:pic>
        <p:nvPicPr>
          <p:cNvPr id="54" name="图片 5">
            <a:extLst>
              <a:ext uri="{FF2B5EF4-FFF2-40B4-BE49-F238E27FC236}">
                <a16:creationId xmlns:a16="http://schemas.microsoft.com/office/drawing/2014/main" id="{7574D5CA-BEB1-4816-8068-CB90E5522A83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44" t="18051" r="8928" b="7488"/>
          <a:stretch/>
        </p:blipFill>
        <p:spPr>
          <a:xfrm>
            <a:off x="144163" y="62523"/>
            <a:ext cx="1814732" cy="2381101"/>
          </a:xfrm>
          <a:prstGeom prst="rect">
            <a:avLst/>
          </a:prstGeom>
        </p:spPr>
      </p:pic>
      <p:pic>
        <p:nvPicPr>
          <p:cNvPr id="55" name="Picture 4" descr="Happy Sun And Cloud | Dessin enfantin, Soleil, Dessin enfant">
            <a:extLst>
              <a:ext uri="{FF2B5EF4-FFF2-40B4-BE49-F238E27FC236}">
                <a16:creationId xmlns:a16="http://schemas.microsoft.com/office/drawing/2014/main" id="{1514933B-078F-40C2-AA2D-443642D5B0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1751" y="62523"/>
            <a:ext cx="1969542" cy="1457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2064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131"/>
          <a:stretch/>
        </p:blipFill>
        <p:spPr>
          <a:xfrm>
            <a:off x="-17365" y="1"/>
            <a:ext cx="12170998" cy="6904892"/>
          </a:xfrm>
          <a:prstGeom prst="rect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A3A43D4-30C1-4AA4-B8CD-DC7B7D4DB9BF}"/>
              </a:ext>
            </a:extLst>
          </p:cNvPr>
          <p:cNvSpPr/>
          <p:nvPr/>
        </p:nvSpPr>
        <p:spPr>
          <a:xfrm>
            <a:off x="576970" y="1054658"/>
            <a:ext cx="10982325" cy="5867400"/>
          </a:xfrm>
          <a:prstGeom prst="round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+mn-ea"/>
              <a:cs typeface="+mn-cs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7F3A3BC-B01B-4D1B-B15E-0A23A23C252D}"/>
              </a:ext>
            </a:extLst>
          </p:cNvPr>
          <p:cNvSpPr txBox="1"/>
          <p:nvPr/>
        </p:nvSpPr>
        <p:spPr>
          <a:xfrm>
            <a:off x="3039477" y="-141576"/>
            <a:ext cx="61682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Hạt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thóc</a:t>
            </a:r>
            <a:endParaRPr kumimoji="0" lang="en-US" sz="5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2BC568D-A660-4054-951B-47FA51DA9561}"/>
              </a:ext>
            </a:extLst>
          </p:cNvPr>
          <p:cNvSpPr txBox="1"/>
          <p:nvPr/>
        </p:nvSpPr>
        <p:spPr>
          <a:xfrm>
            <a:off x="1182101" y="852333"/>
            <a:ext cx="4718094" cy="2677656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chỉ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là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hạt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thóc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Sinh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ra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trên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cánh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đồng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Giấu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trong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mình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câu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chuyện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Một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cuộc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đời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bão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dông</a:t>
            </a:r>
            <a:r>
              <a:rPr kumimoji="0" lang="vi-VN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.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DC4B60A-8099-42A6-B4D1-2E41465086C8}"/>
              </a:ext>
            </a:extLst>
          </p:cNvPr>
          <p:cNvSpPr txBox="1"/>
          <p:nvPr/>
        </p:nvSpPr>
        <p:spPr>
          <a:xfrm>
            <a:off x="6186224" y="831340"/>
            <a:ext cx="417859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Dẫu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hình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hài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bé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nhỏ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trải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cả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bốn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mùa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Dẫu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bây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giờ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bình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dị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có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từ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ngàn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xưa</a:t>
            </a:r>
            <a:r>
              <a:rPr kumimoji="0" lang="vi-VN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.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354312C-B816-410C-9195-5655DA7C7F1E}"/>
              </a:ext>
            </a:extLst>
          </p:cNvPr>
          <p:cNvSpPr txBox="1"/>
          <p:nvPr/>
        </p:nvSpPr>
        <p:spPr>
          <a:xfrm>
            <a:off x="1182101" y="3714750"/>
            <a:ext cx="4655299" cy="2677656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ngậm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ánh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nắng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sớm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uống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giọt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sương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mai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sống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qua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bão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lũ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chịu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nhiều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thiên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tai</a:t>
            </a:r>
            <a:r>
              <a:rPr kumimoji="0" lang="vi-VN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.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C3BF90F-7BF8-42BF-9EFE-B48E408F0BA9}"/>
              </a:ext>
            </a:extLst>
          </p:cNvPr>
          <p:cNvSpPr txBox="1"/>
          <p:nvPr/>
        </p:nvSpPr>
        <p:spPr>
          <a:xfrm>
            <a:off x="6061177" y="3654857"/>
            <a:ext cx="5856543" cy="3246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chỉ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là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hạt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thóc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Không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biết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hát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biết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cười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Nhưng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tôi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luôn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có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ích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-Rounded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Vì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nuôi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sống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con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người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Ngô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Hoài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-Rounded" panose="020B0604020202020204" pitchFamily="34" charset="0"/>
                <a:cs typeface="Times New Roman" panose="02020603050405020304" pitchFamily="18" charset="0"/>
              </a:rPr>
              <a:t> Chung)</a:t>
            </a: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7644AB59-A7CF-43EE-8852-43D75C2F7D6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9987" y="-349387"/>
            <a:ext cx="2850182" cy="3740769"/>
          </a:xfrm>
          <a:prstGeom prst="rect">
            <a:avLst/>
          </a:prstGeom>
        </p:spPr>
      </p:pic>
      <p:sp>
        <p:nvSpPr>
          <p:cNvPr id="17" name="Teardrop 16">
            <a:extLst>
              <a:ext uri="{FF2B5EF4-FFF2-40B4-BE49-F238E27FC236}">
                <a16:creationId xmlns:a16="http://schemas.microsoft.com/office/drawing/2014/main" id="{1FD9F929-9ECB-4A53-A5BC-81AF1206B881}"/>
              </a:ext>
            </a:extLst>
          </p:cNvPr>
          <p:cNvSpPr/>
          <p:nvPr/>
        </p:nvSpPr>
        <p:spPr>
          <a:xfrm>
            <a:off x="390039" y="1162181"/>
            <a:ext cx="784391" cy="623455"/>
          </a:xfrm>
          <a:prstGeom prst="teardrop">
            <a:avLst/>
          </a:prstGeom>
          <a:solidFill>
            <a:srgbClr val="F7943D"/>
          </a:solidFill>
          <a:ln w="12700" cap="flat" cmpd="sng" algn="ctr">
            <a:solidFill>
              <a:srgbClr val="F7943D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1</a:t>
            </a:r>
          </a:p>
        </p:txBody>
      </p:sp>
      <p:sp>
        <p:nvSpPr>
          <p:cNvPr id="18" name="Teardrop 17">
            <a:extLst>
              <a:ext uri="{FF2B5EF4-FFF2-40B4-BE49-F238E27FC236}">
                <a16:creationId xmlns:a16="http://schemas.microsoft.com/office/drawing/2014/main" id="{8E451CDF-3D83-413D-9CE4-C616915F1375}"/>
              </a:ext>
            </a:extLst>
          </p:cNvPr>
          <p:cNvSpPr/>
          <p:nvPr/>
        </p:nvSpPr>
        <p:spPr>
          <a:xfrm>
            <a:off x="429165" y="4034097"/>
            <a:ext cx="784391" cy="623455"/>
          </a:xfrm>
          <a:prstGeom prst="teardrop">
            <a:avLst/>
          </a:prstGeom>
          <a:solidFill>
            <a:srgbClr val="F7943D"/>
          </a:solidFill>
          <a:ln w="12700" cap="flat" cmpd="sng" algn="ctr">
            <a:solidFill>
              <a:srgbClr val="F7943D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2</a:t>
            </a:r>
          </a:p>
        </p:txBody>
      </p:sp>
      <p:sp>
        <p:nvSpPr>
          <p:cNvPr id="20" name="Teardrop 19">
            <a:extLst>
              <a:ext uri="{FF2B5EF4-FFF2-40B4-BE49-F238E27FC236}">
                <a16:creationId xmlns:a16="http://schemas.microsoft.com/office/drawing/2014/main" id="{4635E000-5972-462E-970A-13665B2C8B22}"/>
              </a:ext>
            </a:extLst>
          </p:cNvPr>
          <p:cNvSpPr/>
          <p:nvPr/>
        </p:nvSpPr>
        <p:spPr>
          <a:xfrm>
            <a:off x="5391886" y="1149280"/>
            <a:ext cx="784391" cy="623455"/>
          </a:xfrm>
          <a:prstGeom prst="teardrop">
            <a:avLst/>
          </a:prstGeom>
          <a:solidFill>
            <a:srgbClr val="F7943D"/>
          </a:solidFill>
          <a:ln w="12700" cap="flat" cmpd="sng" algn="ctr">
            <a:solidFill>
              <a:srgbClr val="F7943D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3</a:t>
            </a:r>
          </a:p>
        </p:txBody>
      </p:sp>
      <p:sp>
        <p:nvSpPr>
          <p:cNvPr id="25" name="Teardrop 24">
            <a:extLst>
              <a:ext uri="{FF2B5EF4-FFF2-40B4-BE49-F238E27FC236}">
                <a16:creationId xmlns:a16="http://schemas.microsoft.com/office/drawing/2014/main" id="{930EB6C9-ED07-4AD2-A878-109C424E0C53}"/>
              </a:ext>
            </a:extLst>
          </p:cNvPr>
          <p:cNvSpPr/>
          <p:nvPr/>
        </p:nvSpPr>
        <p:spPr>
          <a:xfrm>
            <a:off x="5339227" y="4034097"/>
            <a:ext cx="784391" cy="623455"/>
          </a:xfrm>
          <a:prstGeom prst="teardrop">
            <a:avLst/>
          </a:prstGeom>
          <a:solidFill>
            <a:srgbClr val="F7943D"/>
          </a:solidFill>
          <a:ln w="12700" cap="flat" cmpd="sng" algn="ctr">
            <a:solidFill>
              <a:srgbClr val="F7943D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4</a:t>
            </a:r>
          </a:p>
        </p:txBody>
      </p:sp>
      <p:pic>
        <p:nvPicPr>
          <p:cNvPr id="14" name="图片 29">
            <a:extLst>
              <a:ext uri="{FF2B5EF4-FFF2-40B4-BE49-F238E27FC236}">
                <a16:creationId xmlns:a16="http://schemas.microsoft.com/office/drawing/2014/main" id="{72356F58-968D-4E23-A1F7-A70FC13C2BA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08" t="10491" r="28133" b="19951"/>
          <a:stretch/>
        </p:blipFill>
        <p:spPr>
          <a:xfrm>
            <a:off x="10491537" y="3105875"/>
            <a:ext cx="1773984" cy="3103353"/>
          </a:xfrm>
          <a:prstGeom prst="rect">
            <a:avLst/>
          </a:prstGeom>
        </p:spPr>
      </p:pic>
      <p:sp>
        <p:nvSpPr>
          <p:cNvPr id="15" name="Freeform 14"/>
          <p:cNvSpPr/>
          <p:nvPr/>
        </p:nvSpPr>
        <p:spPr>
          <a:xfrm>
            <a:off x="10257014" y="4945918"/>
            <a:ext cx="1063129" cy="1354604"/>
          </a:xfrm>
          <a:custGeom>
            <a:avLst/>
            <a:gdLst/>
            <a:ahLst/>
            <a:cxnLst/>
            <a:rect l="l" t="t" r="r" b="b"/>
            <a:pathLst>
              <a:path w="1308860" h="1567497">
                <a:moveTo>
                  <a:pt x="0" y="0"/>
                </a:moveTo>
                <a:lnTo>
                  <a:pt x="1308861" y="0"/>
                </a:lnTo>
                <a:lnTo>
                  <a:pt x="1308861" y="1567497"/>
                </a:lnTo>
                <a:lnTo>
                  <a:pt x="0" y="156749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8341315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13458" y="1215342"/>
            <a:ext cx="5603812" cy="5058136"/>
          </a:xfrm>
          <a:prstGeom prst="rect">
            <a:avLst/>
          </a:prstGeom>
        </p:spPr>
      </p:pic>
      <p:pic>
        <p:nvPicPr>
          <p:cNvPr id="2050" name="Picture 2" descr="Trấu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6385" y="413534"/>
            <a:ext cx="4433105" cy="2355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8580803" y="2675990"/>
            <a:ext cx="133562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vi-VN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vỏ trấu</a:t>
            </a:r>
            <a:endParaRPr lang="en-US" sz="4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56385" y="3448820"/>
            <a:ext cx="4433104" cy="250912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239891" y="5943343"/>
            <a:ext cx="392607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hạt</a:t>
            </a:r>
            <a:r>
              <a:rPr lang="en-US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thóc</a:t>
            </a:r>
            <a:r>
              <a:rPr lang="vi-VN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 sau khi sơ chế</a:t>
            </a:r>
            <a:endParaRPr lang="en-US" sz="4000" dirty="0"/>
          </a:p>
        </p:txBody>
      </p:sp>
      <p:sp>
        <p:nvSpPr>
          <p:cNvPr id="4" name="Rectangle 3"/>
          <p:cNvSpPr/>
          <p:nvPr/>
        </p:nvSpPr>
        <p:spPr>
          <a:xfrm>
            <a:off x="613458" y="413534"/>
            <a:ext cx="357353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vi-VN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Công đoạn 1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928179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9091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95649" y="995423"/>
            <a:ext cx="6306093" cy="549797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00395" y="519673"/>
            <a:ext cx="4110774" cy="244239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8643857" y="2962070"/>
            <a:ext cx="15648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vi-VN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cám gạo</a:t>
            </a:r>
            <a:endParaRPr lang="en-US" sz="4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00395" y="3557895"/>
            <a:ext cx="4110774" cy="239017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802444" y="5908622"/>
            <a:ext cx="37497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vi-VN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gạo chưa lọc sạn, tấm</a:t>
            </a:r>
            <a:endParaRPr lang="en-US" sz="4000" dirty="0"/>
          </a:p>
        </p:txBody>
      </p:sp>
      <p:sp>
        <p:nvSpPr>
          <p:cNvPr id="7" name="Rectangle 6"/>
          <p:cNvSpPr/>
          <p:nvPr/>
        </p:nvSpPr>
        <p:spPr>
          <a:xfrm>
            <a:off x="729205" y="227285"/>
            <a:ext cx="357353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vi-VN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Công đoạn 2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977738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5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3636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170" y="3638624"/>
            <a:ext cx="4410191" cy="2515346"/>
          </a:xfrm>
          <a:prstGeom prst="rect">
            <a:avLst/>
          </a:prstGeom>
        </p:spPr>
      </p:pic>
      <p:pic>
        <p:nvPicPr>
          <p:cNvPr id="3" name="3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97264" y="925975"/>
            <a:ext cx="5953065" cy="549797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8348597" y="2870519"/>
            <a:ext cx="1483098" cy="5837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vi-VN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tấm</a:t>
            </a:r>
            <a:r>
              <a:rPr lang="vi-VN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vi-VN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gạo</a:t>
            </a:r>
            <a:endParaRPr lang="en-US" sz="3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380490" y="6045937"/>
            <a:ext cx="172354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vi-VN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gạo trắng</a:t>
            </a:r>
            <a:endParaRPr lang="en-US" sz="40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37171" y="381964"/>
            <a:ext cx="4283196" cy="2488555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706056" y="341200"/>
            <a:ext cx="357353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vi-VN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Công đoạn 3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295874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87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606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9433" y="1157554"/>
            <a:ext cx="9375975" cy="5365141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504791" y="572504"/>
            <a:ext cx="8207696" cy="61927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vi-VN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Các công đoạn xay xát từ hạt thóc thành hạt gạo:</a:t>
            </a:r>
            <a:endParaRPr lang="en-US" sz="3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536245" y="572504"/>
            <a:ext cx="2191626" cy="5837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vi-VN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 công đoạn</a:t>
            </a:r>
            <a:endParaRPr lang="en-US" sz="3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100000" l="0" r="100000">
                        <a14:foregroundMark x1="12889" y1="71778" x2="12222" y2="96000"/>
                        <a14:foregroundMark x1="27778" y1="77333" x2="19333" y2="81778"/>
                        <a14:foregroundMark x1="23111" y1="83111" x2="24667" y2="86444"/>
                        <a14:foregroundMark x1="19778" y1="80889" x2="15333" y2="88222"/>
                        <a14:foregroundMark x1="52444" y1="73111" x2="52667" y2="93333"/>
                        <a14:foregroundMark x1="58667" y1="82444" x2="57111" y2="95333"/>
                        <a14:foregroundMark x1="64222" y1="83778" x2="59778" y2="94667"/>
                        <a14:foregroundMark x1="38444" y1="90667" x2="46000" y2="95333"/>
                        <a14:foregroundMark x1="91778" y1="75333" x2="71778" y2="96000"/>
                        <a14:foregroundMark x1="40000" y1="71778" x2="49333" y2="82444"/>
                        <a14:foregroundMark x1="40222" y1="55556" x2="47556" y2="65333"/>
                        <a14:foregroundMark x1="56667" y1="48444" x2="54667" y2="64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3594"/>
          <a:stretch>
            <a:fillRect/>
          </a:stretch>
        </p:blipFill>
        <p:spPr>
          <a:xfrm>
            <a:off x="9822044" y="5173884"/>
            <a:ext cx="2128006" cy="1441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7434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5"/>
          <a:srcRect t="15652" b="6516"/>
          <a:stretch/>
        </p:blipFill>
        <p:spPr>
          <a:xfrm>
            <a:off x="0" y="0"/>
            <a:ext cx="12306390" cy="6922108"/>
          </a:xfrm>
          <a:prstGeom prst="rect">
            <a:avLst/>
          </a:prstGeom>
        </p:spPr>
      </p:pic>
      <p:sp>
        <p:nvSpPr>
          <p:cNvPr id="29" name="文本框 1">
            <a:extLst>
              <a:ext uri="{FF2B5EF4-FFF2-40B4-BE49-F238E27FC236}">
                <a16:creationId xmlns:a16="http://schemas.microsoft.com/office/drawing/2014/main" id="{01C0F50E-D14E-45E7-8945-8E0F72DB5B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32701" y="2298989"/>
            <a:ext cx="6556617" cy="2123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Nexa Light" panose="02000000000000000000" pitchFamily="50" charset="0"/>
                <a:ea typeface="微软雅黑" panose="020B0503020204020204" pitchFamily="34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Nexa Light" panose="02000000000000000000" pitchFamily="50" charset="0"/>
                <a:ea typeface="微软雅黑" panose="020B0503020204020204" pitchFamily="34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Nexa Light" panose="02000000000000000000" pitchFamily="50" charset="0"/>
                <a:ea typeface="微软雅黑" panose="020B0503020204020204" pitchFamily="34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Nexa Light" panose="02000000000000000000" pitchFamily="50" charset="0"/>
                <a:ea typeface="微软雅黑" panose="020B0503020204020204" pitchFamily="34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Nexa Light" panose="02000000000000000000" pitchFamily="50" charset="0"/>
                <a:ea typeface="微软雅黑" panose="020B0503020204020204" pitchFamily="34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anose="02000000000000000000" pitchFamily="50" charset="0"/>
                <a:ea typeface="微软雅黑" panose="020B0503020204020204" pitchFamily="34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anose="02000000000000000000" pitchFamily="50" charset="0"/>
                <a:ea typeface="微软雅黑" panose="020B0503020204020204" pitchFamily="34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anose="02000000000000000000" pitchFamily="50" charset="0"/>
                <a:ea typeface="微软雅黑" panose="020B0503020204020204" pitchFamily="34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anose="02000000000000000000" pitchFamily="50" charset="0"/>
                <a:ea typeface="微软雅黑" panose="020B0503020204020204" pitchFamily="34" charset="-122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6600" b="1" noProof="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字魂58号-创中黑" panose="00000500000000000000" pitchFamily="2" charset="-122"/>
                <a:cs typeface="Times New Roman" panose="02020603050405020304" pitchFamily="18" charset="0"/>
                <a:sym typeface="字魂58号-创中黑" panose="00000500000000000000" pitchFamily="2" charset="-122"/>
              </a:rPr>
              <a:t>MÚA </a:t>
            </a:r>
            <a:r>
              <a:rPr lang="vi-VN" altLang="zh-CN" sz="6600" b="1" noProof="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字魂58号-创中黑" panose="00000500000000000000" pitchFamily="2" charset="-122"/>
                <a:cs typeface="Times New Roman" panose="02020603050405020304" pitchFamily="18" charset="0"/>
                <a:sym typeface="字魂58号-创中黑" panose="00000500000000000000" pitchFamily="2" charset="-122"/>
              </a:rPr>
              <a:t>-</a:t>
            </a:r>
            <a:r>
              <a:rPr lang="en-US" altLang="zh-CN" sz="6600" b="1" noProof="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字魂58号-创中黑" panose="00000500000000000000" pitchFamily="2" charset="-122"/>
                <a:cs typeface="Times New Roman" panose="02020603050405020304" pitchFamily="18" charset="0"/>
                <a:sym typeface="字魂58号-创中黑" panose="00000500000000000000" pitchFamily="2" charset="-122"/>
              </a:rPr>
              <a:t> HÁT :</a:t>
            </a:r>
            <a:r>
              <a:rPr lang="vi-VN" altLang="zh-CN" sz="6600" b="1" noProof="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字魂58号-创中黑" panose="00000500000000000000" pitchFamily="2" charset="-122"/>
                <a:cs typeface="Times New Roman" panose="02020603050405020304" pitchFamily="18" charset="0"/>
                <a:sym typeface="字魂58号-创中黑" panose="00000500000000000000" pitchFamily="2" charset="-122"/>
              </a:rPr>
              <a:t> NGÀY MÙA VUI</a:t>
            </a:r>
            <a:r>
              <a:rPr lang="en-US" altLang="zh-CN" sz="6600" b="1" noProof="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字魂58号-创中黑" panose="00000500000000000000" pitchFamily="2" charset="-122"/>
                <a:cs typeface="Times New Roman" panose="02020603050405020304" pitchFamily="18" charset="0"/>
                <a:sym typeface="字魂58号-创中黑" panose="00000500000000000000" pitchFamily="2" charset="-122"/>
              </a:rPr>
              <a:t> </a:t>
            </a:r>
            <a:endParaRPr kumimoji="0" lang="zh-CN" altLang="en-US" sz="54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acifico" panose="00000500000000000000" pitchFamily="2" charset="0"/>
              <a:ea typeface="字魂58号-创中黑" panose="00000500000000000000" pitchFamily="2" charset="-122"/>
              <a:cs typeface="+mn-ea"/>
              <a:sym typeface="字魂58号-创中黑" panose="00000500000000000000" pitchFamily="2" charset="-122"/>
            </a:endParaRPr>
          </a:p>
        </p:txBody>
      </p:sp>
      <p:pic>
        <p:nvPicPr>
          <p:cNvPr id="34" name="图片 33">
            <a:extLst>
              <a:ext uri="{FF2B5EF4-FFF2-40B4-BE49-F238E27FC236}">
                <a16:creationId xmlns:a16="http://schemas.microsoft.com/office/drawing/2014/main" id="{AD9817BC-CC32-4633-A943-0768AED398D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90945" y="1354904"/>
            <a:ext cx="4819074" cy="4752110"/>
          </a:xfrm>
          <a:prstGeom prst="rect">
            <a:avLst/>
          </a:prstGeom>
        </p:spPr>
      </p:pic>
      <p:pic>
        <p:nvPicPr>
          <p:cNvPr id="7" name="鼓点强劲的迷幻动感舞台音效_1分40秒">
            <a:hlinkClick r:id="" action="ppaction://media"/>
            <a:extLst>
              <a:ext uri="{FF2B5EF4-FFF2-40B4-BE49-F238E27FC236}">
                <a16:creationId xmlns:a16="http://schemas.microsoft.com/office/drawing/2014/main" id="{800FC5D3-4471-4C47-B0F1-31CF4DDF84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-816634" y="553529"/>
            <a:ext cx="445698" cy="445698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7574D5CA-BEB1-4816-8068-CB90E5522A83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44" t="18051" r="8928" b="7488"/>
          <a:stretch/>
        </p:blipFill>
        <p:spPr>
          <a:xfrm>
            <a:off x="1" y="-112541"/>
            <a:ext cx="1222821" cy="1604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3789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4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2.08333E-7 4.07407E-6 L 2.08333E-7 -0.07223 " pathEditMode="relative" rAng="0" ptsTypes="AA">
                                      <p:cBhvr>
                                        <p:cTn id="1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1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350"/>
                            </p:stCondLst>
                            <p:childTnLst>
                              <p:par>
                                <p:cTn id="1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0077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9" grpId="0" build="allAtOnce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Hát Mẫu - Ngày Mùa Vui - Nhạc Thiếu Nhi _ Lớp Nhạc Dorem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044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9697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784"/>
          <a:stretch/>
        </p:blipFill>
        <p:spPr>
          <a:xfrm>
            <a:off x="23446" y="0"/>
            <a:ext cx="12221307" cy="7024458"/>
          </a:xfrm>
          <a:prstGeom prst="rect">
            <a:avLst/>
          </a:prstGeom>
        </p:spPr>
      </p:pic>
      <p:pic>
        <p:nvPicPr>
          <p:cNvPr id="9" name="图片 10">
            <a:extLst>
              <a:ext uri="{FF2B5EF4-FFF2-40B4-BE49-F238E27FC236}">
                <a16:creationId xmlns:a16="http://schemas.microsoft.com/office/drawing/2014/main" id="{428F2E1C-8BB7-4C4D-9EB6-D7D6E0E317A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333" t="18051" r="49575" b="34155"/>
          <a:stretch/>
        </p:blipFill>
        <p:spPr>
          <a:xfrm>
            <a:off x="11100744" y="-91441"/>
            <a:ext cx="1122892" cy="2833576"/>
          </a:xfrm>
          <a:prstGeom prst="rect">
            <a:avLst/>
          </a:prstGeom>
        </p:spPr>
      </p:pic>
      <p:pic>
        <p:nvPicPr>
          <p:cNvPr id="10" name="图片 5">
            <a:extLst>
              <a:ext uri="{FF2B5EF4-FFF2-40B4-BE49-F238E27FC236}">
                <a16:creationId xmlns:a16="http://schemas.microsoft.com/office/drawing/2014/main" id="{7574D5CA-BEB1-4816-8068-CB90E5522A8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44" t="18051" r="8928" b="7488"/>
          <a:stretch/>
        </p:blipFill>
        <p:spPr>
          <a:xfrm>
            <a:off x="1" y="-112542"/>
            <a:ext cx="1814732" cy="2381101"/>
          </a:xfrm>
          <a:prstGeom prst="rect">
            <a:avLst/>
          </a:prstGeom>
        </p:spPr>
      </p:pic>
      <p:pic>
        <p:nvPicPr>
          <p:cNvPr id="13" name="图片 29">
            <a:extLst>
              <a:ext uri="{FF2B5EF4-FFF2-40B4-BE49-F238E27FC236}">
                <a16:creationId xmlns:a16="http://schemas.microsoft.com/office/drawing/2014/main" id="{5AE7862E-E45E-4703-B5BE-E7516BA0DF84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08" t="10491" r="28133" b="19951"/>
          <a:stretch/>
        </p:blipFill>
        <p:spPr>
          <a:xfrm>
            <a:off x="214115" y="3714532"/>
            <a:ext cx="2033132" cy="2930320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>
                        <a14:foregroundMark x1="17199" y1="17553" x2="18617" y2="22163"/>
                        <a14:foregroundMark x1="18617" y1="22163" x2="18617" y2="22163"/>
                        <a14:foregroundMark x1="24645" y1="18794" x2="23936" y2="21099"/>
                        <a14:foregroundMark x1="13121" y1="23936" x2="15071" y2="25887"/>
                        <a14:foregroundMark x1="20745" y1="34220" x2="50709" y2="47695"/>
                        <a14:foregroundMark x1="24468" y1="52660" x2="69681" y2="57092"/>
                      </a14:backgroundRemoval>
                    </a14:imgEffect>
                  </a14:imgLayer>
                </a14:imgProps>
              </a:ext>
            </a:extLst>
          </a:blip>
          <a:srcRect l="9959" t="13012" r="5371" b="17812"/>
          <a:stretch/>
        </p:blipFill>
        <p:spPr>
          <a:xfrm>
            <a:off x="1567543" y="-118673"/>
            <a:ext cx="8406486" cy="416804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944546" y="995853"/>
            <a:ext cx="7245753" cy="193899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0" normalizeH="0" baseline="0" noProof="0" dirty="0" err="1">
                <a:ln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iny" panose="02000903060500060000" pitchFamily="2" charset="0"/>
                <a:ea typeface="+mn-ea"/>
                <a:cs typeface="+mn-cs"/>
              </a:rPr>
              <a:t>Tạm</a:t>
            </a:r>
            <a:r>
              <a:rPr kumimoji="0" lang="en-US" sz="6000" b="1" i="0" u="none" strike="noStrike" kern="1200" cap="none" spc="0" normalizeH="0" baseline="0" noProof="0" dirty="0">
                <a:ln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iny" panose="02000903060500060000" pitchFamily="2" charset="0"/>
                <a:ea typeface="+mn-ea"/>
                <a:cs typeface="+mn-cs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iny" panose="02000903060500060000" pitchFamily="2" charset="0"/>
                <a:ea typeface="+mn-ea"/>
                <a:cs typeface="+mn-cs"/>
              </a:rPr>
              <a:t>biệt</a:t>
            </a:r>
            <a:r>
              <a:rPr kumimoji="0" lang="en-US" sz="6000" b="1" i="0" u="none" strike="noStrike" kern="1200" cap="none" spc="0" normalizeH="0" baseline="0" noProof="0" dirty="0">
                <a:ln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iny" panose="02000903060500060000" pitchFamily="2" charset="0"/>
                <a:ea typeface="+mn-ea"/>
                <a:cs typeface="+mn-cs"/>
              </a:rPr>
              <a:t> </a:t>
            </a:r>
            <a:endParaRPr kumimoji="0" lang="vi-VN" sz="6000" b="1" i="0" u="none" strike="noStrike" kern="1200" cap="none" spc="0" normalizeH="0" baseline="0" noProof="0" dirty="0">
              <a:ln/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oiny" panose="02000903060500060000" pitchFamily="2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0" normalizeH="0" baseline="0" noProof="0" dirty="0" err="1">
                <a:ln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iny" panose="02000903060500060000" pitchFamily="2" charset="0"/>
                <a:ea typeface="+mn-ea"/>
                <a:cs typeface="+mn-cs"/>
              </a:rPr>
              <a:t>và</a:t>
            </a:r>
            <a:r>
              <a:rPr kumimoji="0" lang="en-US" sz="6000" b="1" i="0" u="none" strike="noStrike" kern="1200" cap="none" spc="0" normalizeH="0" baseline="0" noProof="0" dirty="0">
                <a:ln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iny" panose="02000903060500060000" pitchFamily="2" charset="0"/>
                <a:ea typeface="+mn-ea"/>
                <a:cs typeface="+mn-cs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iny" panose="02000903060500060000" pitchFamily="2" charset="0"/>
                <a:ea typeface="+mn-ea"/>
                <a:cs typeface="+mn-cs"/>
              </a:rPr>
              <a:t>hẹn</a:t>
            </a:r>
            <a:r>
              <a:rPr kumimoji="0" lang="en-US" sz="6000" b="1" i="0" u="none" strike="noStrike" kern="1200" cap="none" spc="0" normalizeH="0" baseline="0" noProof="0" dirty="0">
                <a:ln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iny" panose="02000903060500060000" pitchFamily="2" charset="0"/>
                <a:ea typeface="+mn-ea"/>
                <a:cs typeface="+mn-cs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iny" panose="02000903060500060000" pitchFamily="2" charset="0"/>
                <a:ea typeface="+mn-ea"/>
                <a:cs typeface="+mn-cs"/>
              </a:rPr>
              <a:t>gặp</a:t>
            </a:r>
            <a:r>
              <a:rPr kumimoji="0" lang="en-US" sz="6000" b="1" i="0" u="none" strike="noStrike" kern="1200" cap="none" spc="0" normalizeH="0" baseline="0" noProof="0" dirty="0">
                <a:ln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iny" panose="02000903060500060000" pitchFamily="2" charset="0"/>
                <a:ea typeface="+mn-ea"/>
                <a:cs typeface="+mn-cs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iny" panose="02000903060500060000" pitchFamily="2" charset="0"/>
                <a:ea typeface="+mn-ea"/>
                <a:cs typeface="+mn-cs"/>
              </a:rPr>
              <a:t>lại</a:t>
            </a:r>
            <a:endParaRPr kumimoji="0" lang="en-US" sz="6000" b="1" i="0" u="none" strike="noStrike" kern="1200" cap="none" spc="0" normalizeH="0" baseline="0" noProof="0" dirty="0">
              <a:ln/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oiny" panose="02000903060500060000" pitchFamily="2" charset="0"/>
              <a:ea typeface="+mn-ea"/>
              <a:cs typeface="+mn-cs"/>
            </a:endParaRPr>
          </a:p>
        </p:txBody>
      </p:sp>
      <p:pic>
        <p:nvPicPr>
          <p:cNvPr id="22" name="图片 2">
            <a:extLst>
              <a:ext uri="{FF2B5EF4-FFF2-40B4-BE49-F238E27FC236}">
                <a16:creationId xmlns:a16="http://schemas.microsoft.com/office/drawing/2014/main" id="{12482883-10DB-4A7E-A5A7-A5DEFDA44BAB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57" r="5142" b="52459"/>
          <a:stretch/>
        </p:blipFill>
        <p:spPr>
          <a:xfrm>
            <a:off x="23446" y="4746323"/>
            <a:ext cx="12192001" cy="2298700"/>
          </a:xfrm>
          <a:prstGeom prst="rect">
            <a:avLst/>
          </a:prstGeom>
        </p:spPr>
      </p:pic>
      <p:pic>
        <p:nvPicPr>
          <p:cNvPr id="8" name="Picture 4" descr="https://i.pinimg.com/564x/1f/8f/24/1f8f24e19deb35a60c20060e6368a5ae.jpg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3111" b="98222" l="9947" r="89876">
                        <a14:foregroundMark x1="34636" y1="38000" x2="36057" y2="47556"/>
                        <a14:foregroundMark x1="36057" y1="47556" x2="36057" y2="47556"/>
                        <a14:foregroundMark x1="29485" y1="61556" x2="44050" y2="69556"/>
                        <a14:foregroundMark x1="47425" y1="58444" x2="50799" y2="751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4943" y="3352422"/>
            <a:ext cx="4385868" cy="35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Freeform 10"/>
          <p:cNvSpPr/>
          <p:nvPr/>
        </p:nvSpPr>
        <p:spPr>
          <a:xfrm>
            <a:off x="7927727" y="5290248"/>
            <a:ext cx="1063129" cy="1354604"/>
          </a:xfrm>
          <a:custGeom>
            <a:avLst/>
            <a:gdLst/>
            <a:ahLst/>
            <a:cxnLst/>
            <a:rect l="l" t="t" r="r" b="b"/>
            <a:pathLst>
              <a:path w="1308860" h="1567497">
                <a:moveTo>
                  <a:pt x="0" y="0"/>
                </a:moveTo>
                <a:lnTo>
                  <a:pt x="1308861" y="0"/>
                </a:lnTo>
                <a:lnTo>
                  <a:pt x="1308861" y="1567497"/>
                </a:lnTo>
                <a:lnTo>
                  <a:pt x="0" y="1567497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216638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千图网海量PPT模板www.58pic.com ​​">
  <a:themeElements>
    <a:clrScheme name="自定义 255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CFA439"/>
      </a:accent1>
      <a:accent2>
        <a:srgbClr val="CFA439"/>
      </a:accent2>
      <a:accent3>
        <a:srgbClr val="CFA439"/>
      </a:accent3>
      <a:accent4>
        <a:srgbClr val="CFA439"/>
      </a:accent4>
      <a:accent5>
        <a:srgbClr val="CFA439"/>
      </a:accent5>
      <a:accent6>
        <a:srgbClr val="CFA439"/>
      </a:accent6>
      <a:hlink>
        <a:srgbClr val="CFA439"/>
      </a:hlink>
      <a:folHlink>
        <a:srgbClr val="CFA439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5_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1447</TotalTime>
  <Words>1029</Words>
  <Application>Microsoft Office PowerPoint</Application>
  <PresentationFormat>Widescreen</PresentationFormat>
  <Paragraphs>200</Paragraphs>
  <Slides>27</Slides>
  <Notes>15</Notes>
  <HiddenSlides>0</HiddenSlides>
  <MMClips>8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27</vt:i4>
      </vt:variant>
    </vt:vector>
  </HeadingPairs>
  <TitlesOfParts>
    <vt:vector size="38" baseType="lpstr">
      <vt:lpstr>等线</vt:lpstr>
      <vt:lpstr>等线 Light</vt:lpstr>
      <vt:lpstr>Arial</vt:lpstr>
      <vt:lpstr>Arial-Rounded</vt:lpstr>
      <vt:lpstr>Calibri</vt:lpstr>
      <vt:lpstr>Coiny</vt:lpstr>
      <vt:lpstr>Pacifico</vt:lpstr>
      <vt:lpstr>Times New Roman</vt:lpstr>
      <vt:lpstr>字魂58号-创中黑</vt:lpstr>
      <vt:lpstr>千图网海量PPT模板www.58pic.com ​​</vt:lpstr>
      <vt:lpstr>5_Office 主题​​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thao</dc:creator>
  <cp:lastModifiedBy>Administrator</cp:lastModifiedBy>
  <cp:revision>161</cp:revision>
  <dcterms:created xsi:type="dcterms:W3CDTF">2022-02-25T14:23:51Z</dcterms:created>
  <dcterms:modified xsi:type="dcterms:W3CDTF">2026-06-05T02:28:59Z</dcterms:modified>
</cp:coreProperties>
</file>