
<file path=[Content_Types].xml><?xml version="1.0" encoding="utf-8"?>
<Types xmlns="http://schemas.openxmlformats.org/package/2006/content-types">
  <Default Extension="bin" ContentType="application/vnd.ms-office.activeX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8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activeX/activeX1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9" r:id="rId2"/>
    <p:sldMasterId id="2147483700" r:id="rId3"/>
    <p:sldMasterId id="2147483738" r:id="rId4"/>
    <p:sldMasterId id="2147483750" r:id="rId5"/>
    <p:sldMasterId id="2147483762" r:id="rId6"/>
    <p:sldMasterId id="2147483774" r:id="rId7"/>
    <p:sldMasterId id="2147483786" r:id="rId8"/>
    <p:sldMasterId id="2147483798" r:id="rId9"/>
  </p:sldMasterIdLst>
  <p:notesMasterIdLst>
    <p:notesMasterId r:id="rId47"/>
  </p:notesMasterIdLst>
  <p:sldIdLst>
    <p:sldId id="259" r:id="rId10"/>
    <p:sldId id="8709" r:id="rId11"/>
    <p:sldId id="8710" r:id="rId12"/>
    <p:sldId id="8711" r:id="rId13"/>
    <p:sldId id="8712" r:id="rId14"/>
    <p:sldId id="8713" r:id="rId15"/>
    <p:sldId id="8717" r:id="rId16"/>
    <p:sldId id="406" r:id="rId17"/>
    <p:sldId id="3393" r:id="rId18"/>
    <p:sldId id="8703" r:id="rId19"/>
    <p:sldId id="8705" r:id="rId20"/>
    <p:sldId id="8704" r:id="rId21"/>
    <p:sldId id="8714" r:id="rId22"/>
    <p:sldId id="8715" r:id="rId23"/>
    <p:sldId id="8716" r:id="rId24"/>
    <p:sldId id="8706" r:id="rId25"/>
    <p:sldId id="8718" r:id="rId26"/>
    <p:sldId id="8719" r:id="rId27"/>
    <p:sldId id="8720" r:id="rId28"/>
    <p:sldId id="3390" r:id="rId29"/>
    <p:sldId id="3394" r:id="rId30"/>
    <p:sldId id="8708" r:id="rId31"/>
    <p:sldId id="652" r:id="rId32"/>
    <p:sldId id="653" r:id="rId33"/>
    <p:sldId id="7345" r:id="rId34"/>
    <p:sldId id="333" r:id="rId35"/>
    <p:sldId id="7357" r:id="rId36"/>
    <p:sldId id="7367" r:id="rId37"/>
    <p:sldId id="7346" r:id="rId38"/>
    <p:sldId id="8725" r:id="rId39"/>
    <p:sldId id="7350" r:id="rId40"/>
    <p:sldId id="7331" r:id="rId41"/>
    <p:sldId id="8730" r:id="rId42"/>
    <p:sldId id="8726" r:id="rId43"/>
    <p:sldId id="8727" r:id="rId44"/>
    <p:sldId id="654" r:id="rId45"/>
    <p:sldId id="597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40" d="100"/>
          <a:sy n="40" d="100"/>
        </p:scale>
        <p:origin x="1026" y="7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F01BA4-AE75-4062-B88B-BAF323DAFF4C}" type="datetimeFigureOut">
              <a:rPr lang="en-US" smtClean="0"/>
              <a:t>6/6/2026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EBF478-B659-4A68-A712-BD442E865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58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2901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2026/6/6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5092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2026/6/6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57789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2026/6/6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39306339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2026/6/6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48495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2026/6/6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7867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2026/6/6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5679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2026/6/6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523332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13D1A-FC45-4747-80D4-22F8AC5317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35778C-27A8-4279-A0BB-5EE54393A5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414D61-C7B9-4A2F-9FD2-633A14537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3506B-070A-4354-BC8E-F1245E0E42F4}" type="datetimeFigureOut">
              <a:rPr lang="vi-VN" smtClean="0"/>
              <a:t>06/06/2026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8AD2CF-6D26-4EAF-B269-8B7FC547D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0482D7-38CC-48A2-BEC1-CC2DB4602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A78A4-89FC-44D0-BC56-BE4D261A00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50637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118A1-4EDF-43C2-9843-7759BC966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BE3D29-874C-452F-B8F1-BB4AE7E2A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FD468A-B529-4D13-91E7-E502B371B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3506B-070A-4354-BC8E-F1245E0E42F4}" type="datetimeFigureOut">
              <a:rPr lang="vi-VN" smtClean="0"/>
              <a:t>06/06/2026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519A92-4C75-4E95-AF17-E9CE5B274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507155-258F-41E2-8265-8CD03F180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A78A4-89FC-44D0-BC56-BE4D261A00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737007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5D8AA-EED5-41B4-BC22-8392EBDA5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E2E822-DA1F-4987-A0A7-211997BD04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00C99C-2D6E-4A98-A444-EFA3BB767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3506B-070A-4354-BC8E-F1245E0E42F4}" type="datetimeFigureOut">
              <a:rPr lang="vi-VN" smtClean="0"/>
              <a:t>06/06/2026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1822DF-2301-4349-B879-5B3153FD2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B34D3B-F248-4C48-AE12-31B1714BA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A78A4-89FC-44D0-BC56-BE4D261A00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96394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42352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C0ABB-F56E-43E5-9028-BC7DD8FC9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7EE4E5-20D1-44A5-880F-A34F4C1E06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E83086-0CA7-40EF-9F4D-7F441550C3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4F9DE2-1704-457E-B908-0AE9980C8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3506B-070A-4354-BC8E-F1245E0E42F4}" type="datetimeFigureOut">
              <a:rPr lang="vi-VN" smtClean="0"/>
              <a:t>06/06/2026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E4BF64-070E-4C87-A7EA-8CB6390B9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8885E7-123C-4C63-A1A0-6839161A9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A78A4-89FC-44D0-BC56-BE4D261A00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45812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C9F60-687F-4482-83F7-8335CD7CC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EFC1CC-B5A7-4D52-9B8E-E9913D45AF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AD54BD-2D8E-471A-A6BA-DAB2D3276B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441663-FE1D-4D60-9119-84F7D61547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23B577-DEEF-4BE4-82E6-01C44B4050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00B504-A1BD-4D1D-8CC1-CE5561A63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3506B-070A-4354-BC8E-F1245E0E42F4}" type="datetimeFigureOut">
              <a:rPr lang="vi-VN" smtClean="0"/>
              <a:t>06/06/2026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6019BE-40EC-45A8-B8D5-04B8ACDC1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7AFEBFE-6379-4F0D-BEA6-43B4A00EB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A78A4-89FC-44D0-BC56-BE4D261A00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93462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29284-81CA-430E-A40D-21AC68B09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28ED1E-C0F2-44AF-817F-90CE5131B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3506B-070A-4354-BC8E-F1245E0E42F4}" type="datetimeFigureOut">
              <a:rPr lang="vi-VN" smtClean="0"/>
              <a:t>06/06/2026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71F7A2-BF67-4563-8945-3CCD740AE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3E9446-C808-4F67-920A-4B040AB4E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A78A4-89FC-44D0-BC56-BE4D261A00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62908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EA23FA-711A-4641-8C11-DC91C5661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3506B-070A-4354-BC8E-F1245E0E42F4}" type="datetimeFigureOut">
              <a:rPr lang="vi-VN" smtClean="0"/>
              <a:t>06/06/2026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02453B-A5D8-43B5-80D6-F0E4FC589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B9B4E1-6797-405F-91EC-87DF3EC1D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A78A4-89FC-44D0-BC56-BE4D261A00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313171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D7182-7B37-4BCA-994E-385FC306A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C33F38-23A0-4AB5-94CC-1D97222C15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61EF81-51C7-44F4-94DB-E12C39C1C9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04547D-7957-4695-93CE-F7E026E36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3506B-070A-4354-BC8E-F1245E0E42F4}" type="datetimeFigureOut">
              <a:rPr lang="vi-VN" smtClean="0"/>
              <a:t>06/06/2026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FB5943-562B-47FD-AF15-C265F3FFA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E6EB67-48B0-47ED-9961-F751390FD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A78A4-89FC-44D0-BC56-BE4D261A00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63193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B0B47-48D2-475C-960D-6EB15CE6C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C7833C-454D-4C13-AC8B-304B36001B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0CA7CE-4F7C-4C56-9B69-B923B74D54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A1A887-B09E-47C2-BAC0-648D593A0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3506B-070A-4354-BC8E-F1245E0E42F4}" type="datetimeFigureOut">
              <a:rPr lang="vi-VN" smtClean="0"/>
              <a:t>06/06/2026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96D91F-B77E-479D-9A1D-682A31BBE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CEC489-A171-4BC4-B4E0-3A22D4344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A78A4-89FC-44D0-BC56-BE4D261A00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373288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EFFBC-CCB2-409B-8005-9906F8E2C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52D453-A862-4F2C-8751-2B22674934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104715-B179-4145-BD9A-06AC6C8A3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3506B-070A-4354-BC8E-F1245E0E42F4}" type="datetimeFigureOut">
              <a:rPr lang="vi-VN" smtClean="0"/>
              <a:t>06/06/2026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EDBC91-765F-40C7-A1FF-57144EA67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2EB81D-E0C8-423F-AF95-B05B08FE0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A78A4-89FC-44D0-BC56-BE4D261A00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93187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E785C6-06AE-432C-B529-25560CD580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C93396-AC84-4E2C-9906-30433F0186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583CB0-1365-4B67-AD41-98A96D7BB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3506B-070A-4354-BC8E-F1245E0E42F4}" type="datetimeFigureOut">
              <a:rPr lang="vi-VN" smtClean="0"/>
              <a:t>06/06/2026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1D0CFF-2C92-49E7-88C2-A55246DE2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EB140-838A-46AD-9BF9-6EC306C85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A78A4-89FC-44D0-BC56-BE4D261A00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76755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E36E50-BAEE-4DA5-BC02-440E32B4F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E206C6B-0705-484B-97B2-4864A86ECB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93900"/>
            <a:ext cx="105156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476699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"/>
            <a:ext cx="12213752" cy="6845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35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78102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"/>
            <a:ext cx="12213752" cy="6845808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1031631" y="1978269"/>
            <a:ext cx="10128738" cy="41148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D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1268463" y="77273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7050" y="-727075"/>
            <a:ext cx="2487663" cy="25527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0" y="6858000"/>
            <a:ext cx="2487663" cy="255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064088" y="-1121555"/>
            <a:ext cx="5074660" cy="78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66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"/>
            <a:ext cx="12213752" cy="6845808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486508" y="597877"/>
            <a:ext cx="11218985" cy="577654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D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1268463" y="77273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7050" y="-727075"/>
            <a:ext cx="2487663" cy="25527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0" y="6858000"/>
            <a:ext cx="2487663" cy="255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064088" y="-1121555"/>
            <a:ext cx="5074660" cy="78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00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06/06/2026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5621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06/06/2026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5112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06/06/2026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321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06/06/2026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2318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06/06/2026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4871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06/06/2026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12627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06/06/2026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251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06/06/2026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962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A70B09E-B74C-4DF4-A280-B70EAFCB50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D1169B3-C06C-4EA0-A39D-7BC333595F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5791200"/>
            <a:ext cx="12191996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353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AB41F-001B-95D8-39D5-89A4ECD0DA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521ACA-B490-3D37-6C9F-DA8E0AAFF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F887D2-AEE1-246E-D825-BB11C88E13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6/6/2026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11220E-D49B-0465-3095-744033CE5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D2359-393A-FA1B-903D-D229EFA92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2257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5AFF1-AF4E-CCC1-950F-C6882B791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0578BD-1946-6740-8ED1-68DD5CBD7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5DBE6E-CD52-F05B-00CD-B4FE1A0A4C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6/6/2026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22A803-0F37-20E8-9F6D-B05EA1075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3A6C85-898E-7BAA-7588-395091B41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5299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AA7C4-F4E2-58FF-8F2F-BF82904C7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9486F-2C01-E222-806C-E2DA3FF62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331B4D-26F5-5CDD-083F-4BA16B30BB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6/6/2026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50B015-C19C-93F7-35B7-98A24FE7B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BA898D-27C2-A023-3B35-6DAF9CC0E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1007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19FCE-614A-4C75-11B0-08F28170B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0D5226-9419-A5D7-D0DC-FF3AE2053B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41FCCC-790F-9B3F-E07D-31B6A1517E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E12C3C-1110-774F-AF1B-A6F2BA4D59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6/6/2026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9F6CD3-B0CA-AA0A-8319-365B88782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2672FD-6AA4-B3FF-794D-1C26ABD26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1106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B9A41-9D09-6487-D9CB-8F068B319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17652B-824F-89EB-5A5B-7102A75A7C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36FD13-A203-4355-1575-553EE7E34F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83C6E6-31C2-BB01-D4E0-2DD99F85E8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B0F5EA-EED8-C3AC-A45D-BD7472D7AA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42B638-5D18-4570-0F8F-4E901D2E5D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6/6/2026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D20EB7-1602-2E7F-68D7-E3F21E633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D856F0-1E5B-3C9F-DAAA-BB63CE393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8580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BB735-46FE-A63E-20A9-EA9AB3A7F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7E1872-6CAA-8DFC-357B-27CE82CD07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6/6/2026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FD5EFB-445E-692F-6765-A7A039ADB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3AF766-BEDB-AB3A-DC63-8A000FD23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0567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26491E-6FD6-2755-6C9C-29EFC314C6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6/6/2026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61ECD8-BA8B-BBFB-7507-DEF748BD3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690630-E2FE-3A75-DB14-06B56841B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5538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703CC-DC40-D6B0-452F-234A894A9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43E3D4-3B1C-6244-BBCA-4EED0C4B7F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C932B0-D73A-E5E2-2A1C-F2200FD77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133280-E77C-379D-DE73-7054AA4BB1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6/6/2026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69616E-368C-E794-0A6E-4B8AD880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92C09F-1D5D-9AEB-4880-34E63C889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2293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A7DD7-D7E0-EDC7-20A3-EA5D0A87E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95AE1D-518D-A0CC-FEF5-7C1A8EEE7D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96EFE8-52F8-2996-93D1-F5FF07B370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DB01C7-188E-D3D5-9461-449B670063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6/6/2026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81612F-B2F2-5DF0-2786-B94B9CEC3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4C5871-903C-6FA3-3CFF-72D0A5AFB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5909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C8D28-2253-E947-20EF-F5E460C3A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D195A7-38A0-6D32-9A57-3B5073F320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5255B6-9058-DEE4-2430-6C9CC7E238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6/6/2026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665715-EB52-27D1-DA80-1491304BC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FA21E0-9F9A-7757-01BD-43315CDC6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709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95222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1115EE-E5F9-0389-B976-E973452E64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B6B24B-2A52-9423-EA90-5443DA6E05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E8EBF9-87F1-6FE5-C607-41B4771463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6/6/2026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67F83E-F5D7-B5A7-6F44-03F4054DB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25D80A-3D6C-0DE4-AF35-303579A2B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0311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AB41F-001B-95D8-39D5-89A4ECD0DA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521ACA-B490-3D37-6C9F-DA8E0AAFF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F887D2-AEE1-246E-D825-BB11C88E13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6/6/2026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11220E-D49B-0465-3095-744033CE5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D2359-393A-FA1B-903D-D229EFA92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5251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5AFF1-AF4E-CCC1-950F-C6882B791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0578BD-1946-6740-8ED1-68DD5CBD7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5DBE6E-CD52-F05B-00CD-B4FE1A0A4C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6/6/2026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22A803-0F37-20E8-9F6D-B05EA1075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3A6C85-898E-7BAA-7588-395091B41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35875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AA7C4-F4E2-58FF-8F2F-BF82904C7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9486F-2C01-E222-806C-E2DA3FF62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331B4D-26F5-5CDD-083F-4BA16B30BB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6/6/2026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50B015-C19C-93F7-35B7-98A24FE7B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BA898D-27C2-A023-3B35-6DAF9CC0E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12941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19FCE-614A-4C75-11B0-08F28170B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0D5226-9419-A5D7-D0DC-FF3AE2053B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41FCCC-790F-9B3F-E07D-31B6A1517E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E12C3C-1110-774F-AF1B-A6F2BA4D59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6/6/2026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9F6CD3-B0CA-AA0A-8319-365B88782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2672FD-6AA4-B3FF-794D-1C26ABD26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944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B9A41-9D09-6487-D9CB-8F068B319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17652B-824F-89EB-5A5B-7102A75A7C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36FD13-A203-4355-1575-553EE7E34F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83C6E6-31C2-BB01-D4E0-2DD99F85E8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B0F5EA-EED8-C3AC-A45D-BD7472D7AA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42B638-5D18-4570-0F8F-4E901D2E5D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6/6/2026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D20EB7-1602-2E7F-68D7-E3F21E633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D856F0-1E5B-3C9F-DAAA-BB63CE393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0639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BB735-46FE-A63E-20A9-EA9AB3A7F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7E1872-6CAA-8DFC-357B-27CE82CD07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6/6/2026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FD5EFB-445E-692F-6765-A7A039ADB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3AF766-BEDB-AB3A-DC63-8A000FD23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92908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26491E-6FD6-2755-6C9C-29EFC314C6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6/6/2026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61ECD8-BA8B-BBFB-7507-DEF748BD3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690630-E2FE-3A75-DB14-06B56841B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88664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703CC-DC40-D6B0-452F-234A894A9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43E3D4-3B1C-6244-BBCA-4EED0C4B7F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C932B0-D73A-E5E2-2A1C-F2200FD77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133280-E77C-379D-DE73-7054AA4BB1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6/6/2026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69616E-368C-E794-0A6E-4B8AD880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92C09F-1D5D-9AEB-4880-34E63C889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70675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A7DD7-D7E0-EDC7-20A3-EA5D0A87E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95AE1D-518D-A0CC-FEF5-7C1A8EEE7D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96EFE8-52F8-2996-93D1-F5FF07B370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DB01C7-188E-D3D5-9461-449B670063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6/6/2026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81612F-B2F2-5DF0-2786-B94B9CEC3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4C5871-903C-6FA3-3CFF-72D0A5AFB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626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42434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C8D28-2253-E947-20EF-F5E460C3A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D195A7-38A0-6D32-9A57-3B5073F320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5255B6-9058-DEE4-2430-6C9CC7E238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6/6/2026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665715-EB52-27D1-DA80-1491304BC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FA21E0-9F9A-7757-01BD-43315CDC6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33915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1115EE-E5F9-0389-B976-E973452E64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B6B24B-2A52-9423-EA90-5443DA6E05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E8EBF9-87F1-6FE5-C607-41B4771463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6/6/2026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67F83E-F5D7-B5A7-6F44-03F4054DB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25D80A-3D6C-0DE4-AF35-303579A2B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5125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AB41F-001B-95D8-39D5-89A4ECD0DA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521ACA-B490-3D37-6C9F-DA8E0AAFF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F887D2-AEE1-246E-D825-BB11C88E13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6/6/2026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11220E-D49B-0465-3095-744033CE5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D2359-393A-FA1B-903D-D229EFA92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88299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5AFF1-AF4E-CCC1-950F-C6882B791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0578BD-1946-6740-8ED1-68DD5CBD7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5DBE6E-CD52-F05B-00CD-B4FE1A0A4C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6/6/2026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22A803-0F37-20E8-9F6D-B05EA1075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3A6C85-898E-7BAA-7588-395091B41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33001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AA7C4-F4E2-58FF-8F2F-BF82904C7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9486F-2C01-E222-806C-E2DA3FF62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331B4D-26F5-5CDD-083F-4BA16B30BB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6/6/2026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50B015-C19C-93F7-35B7-98A24FE7B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BA898D-27C2-A023-3B35-6DAF9CC0E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8804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19FCE-614A-4C75-11B0-08F28170B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0D5226-9419-A5D7-D0DC-FF3AE2053B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41FCCC-790F-9B3F-E07D-31B6A1517E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E12C3C-1110-774F-AF1B-A6F2BA4D59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6/6/2026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9F6CD3-B0CA-AA0A-8319-365B88782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2672FD-6AA4-B3FF-794D-1C26ABD26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45340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B9A41-9D09-6487-D9CB-8F068B319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17652B-824F-89EB-5A5B-7102A75A7C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36FD13-A203-4355-1575-553EE7E34F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83C6E6-31C2-BB01-D4E0-2DD99F85E8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B0F5EA-EED8-C3AC-A45D-BD7472D7AA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42B638-5D18-4570-0F8F-4E901D2E5D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6/6/2026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D20EB7-1602-2E7F-68D7-E3F21E633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D856F0-1E5B-3C9F-DAAA-BB63CE393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76396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BB735-46FE-A63E-20A9-EA9AB3A7F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7E1872-6CAA-8DFC-357B-27CE82CD07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6/6/2026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FD5EFB-445E-692F-6765-A7A039ADB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3AF766-BEDB-AB3A-DC63-8A000FD23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62570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26491E-6FD6-2755-6C9C-29EFC314C6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6/6/2026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61ECD8-BA8B-BBFB-7507-DEF748BD3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690630-E2FE-3A75-DB14-06B56841B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58156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703CC-DC40-D6B0-452F-234A894A9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43E3D4-3B1C-6244-BBCA-4EED0C4B7F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C932B0-D73A-E5E2-2A1C-F2200FD77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133280-E77C-379D-DE73-7054AA4BB1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6/6/2026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69616E-368C-E794-0A6E-4B8AD880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92C09F-1D5D-9AEB-4880-34E63C889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450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2026/6/6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95876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A7DD7-D7E0-EDC7-20A3-EA5D0A87E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95AE1D-518D-A0CC-FEF5-7C1A8EEE7D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96EFE8-52F8-2996-93D1-F5FF07B370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DB01C7-188E-D3D5-9461-449B670063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6/6/2026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81612F-B2F2-5DF0-2786-B94B9CEC3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4C5871-903C-6FA3-3CFF-72D0A5AFB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47696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C8D28-2253-E947-20EF-F5E460C3A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D195A7-38A0-6D32-9A57-3B5073F320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5255B6-9058-DEE4-2430-6C9CC7E238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6/6/2026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665715-EB52-27D1-DA80-1491304BC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FA21E0-9F9A-7757-01BD-43315CDC6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67915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1115EE-E5F9-0389-B976-E973452E64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B6B24B-2A52-9423-EA90-5443DA6E05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E8EBF9-87F1-6FE5-C607-41B4771463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6/6/2026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67F83E-F5D7-B5A7-6F44-03F4054DB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25D80A-3D6C-0DE4-AF35-303579A2B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0963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2026/6/6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507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2026/6/6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860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2026/6/6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5332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2026/6/6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38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2026/6/6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015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2026/6/6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5695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2026/6/6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6365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2026/6/6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680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2026/6/6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61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2026/6/6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0088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2026/6/6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707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2026/6/6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027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AB41F-001B-95D8-39D5-89A4ECD0DA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521ACA-B490-3D37-6C9F-DA8E0AAFF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F887D2-AEE1-246E-D825-BB11C88E13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6/6/2026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11220E-D49B-0465-3095-744033CE5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D2359-393A-FA1B-903D-D229EFA92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4359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5AFF1-AF4E-CCC1-950F-C6882B791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0578BD-1946-6740-8ED1-68DD5CBD7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5DBE6E-CD52-F05B-00CD-B4FE1A0A4C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6/6/2026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22A803-0F37-20E8-9F6D-B05EA1075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3A6C85-898E-7BAA-7588-395091B41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53967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AA7C4-F4E2-58FF-8F2F-BF82904C7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9486F-2C01-E222-806C-E2DA3FF62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331B4D-26F5-5CDD-083F-4BA16B30BB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6/6/2026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50B015-C19C-93F7-35B7-98A24FE7B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BA898D-27C2-A023-3B35-6DAF9CC0E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1531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19FCE-614A-4C75-11B0-08F28170B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0D5226-9419-A5D7-D0DC-FF3AE2053B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41FCCC-790F-9B3F-E07D-31B6A1517E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E12C3C-1110-774F-AF1B-A6F2BA4D59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6/6/2026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9F6CD3-B0CA-AA0A-8319-365B88782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2672FD-6AA4-B3FF-794D-1C26ABD26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45367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B9A41-9D09-6487-D9CB-8F068B319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17652B-824F-89EB-5A5B-7102A75A7C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36FD13-A203-4355-1575-553EE7E34F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83C6E6-31C2-BB01-D4E0-2DD99F85E8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B0F5EA-EED8-C3AC-A45D-BD7472D7AA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42B638-5D18-4570-0F8F-4E901D2E5D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6/6/2026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D20EB7-1602-2E7F-68D7-E3F21E633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D856F0-1E5B-3C9F-DAAA-BB63CE393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36109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BB735-46FE-A63E-20A9-EA9AB3A7F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7E1872-6CAA-8DFC-357B-27CE82CD07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6/6/2026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FD5EFB-445E-692F-6765-A7A039ADB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3AF766-BEDB-AB3A-DC63-8A000FD23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629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2026/6/6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41898736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26491E-6FD6-2755-6C9C-29EFC314C6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6/6/2026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61ECD8-BA8B-BBFB-7507-DEF748BD3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690630-E2FE-3A75-DB14-06B56841B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2582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703CC-DC40-D6B0-452F-234A894A9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43E3D4-3B1C-6244-BBCA-4EED0C4B7F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C932B0-D73A-E5E2-2A1C-F2200FD77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133280-E77C-379D-DE73-7054AA4BB1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6/6/2026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69616E-368C-E794-0A6E-4B8AD880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92C09F-1D5D-9AEB-4880-34E63C889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8429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A7DD7-D7E0-EDC7-20A3-EA5D0A87E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95AE1D-518D-A0CC-FEF5-7C1A8EEE7D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96EFE8-52F8-2996-93D1-F5FF07B370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DB01C7-188E-D3D5-9461-449B670063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6/6/2026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81612F-B2F2-5DF0-2786-B94B9CEC3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4C5871-903C-6FA3-3CFF-72D0A5AFB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75539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C8D28-2253-E947-20EF-F5E460C3A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D195A7-38A0-6D32-9A57-3B5073F320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5255B6-9058-DEE4-2430-6C9CC7E238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6/6/2026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665715-EB52-27D1-DA80-1491304BC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FA21E0-9F9A-7757-01BD-43315CDC6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87732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1115EE-E5F9-0389-B976-E973452E64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B6B24B-2A52-9423-EA90-5443DA6E05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E8EBF9-87F1-6FE5-C607-41B4771463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6/6/2026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67F83E-F5D7-B5A7-6F44-03F4054DB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25D80A-3D6C-0DE4-AF35-303579A2B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527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image" Target="../media/image5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6">
            <a:extLst>
              <a:ext uri="{FF2B5EF4-FFF2-40B4-BE49-F238E27FC236}">
                <a16:creationId xmlns:a16="http://schemas.microsoft.com/office/drawing/2014/main" id="{51E68D48-BE92-61C8-931D-403A3A520858}"/>
              </a:ext>
            </a:extLst>
          </p:cNvPr>
          <p:cNvSpPr/>
          <p:nvPr userDrawn="1"/>
        </p:nvSpPr>
        <p:spPr>
          <a:xfrm>
            <a:off x="0" y="-109538"/>
            <a:ext cx="12192000" cy="6967537"/>
          </a:xfrm>
          <a:custGeom>
            <a:avLst/>
            <a:gdLst/>
            <a:ahLst/>
            <a:cxnLst/>
            <a:rect l="l" t="t" r="r" b="b"/>
            <a:pathLst>
              <a:path w="14816984" h="8229600">
                <a:moveTo>
                  <a:pt x="0" y="0"/>
                </a:moveTo>
                <a:lnTo>
                  <a:pt x="14816984" y="0"/>
                </a:lnTo>
                <a:lnTo>
                  <a:pt x="148169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5CC597A-BA2F-C88C-4A47-1FC75596CFA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0124" y="1"/>
            <a:ext cx="1529614" cy="152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465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1"/>
          <p:cNvSpPr/>
          <p:nvPr userDrawn="1"/>
        </p:nvSpPr>
        <p:spPr>
          <a:xfrm>
            <a:off x="353568" y="271018"/>
            <a:ext cx="11484864" cy="6315456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 userDrawn="1"/>
        </p:nvSpPr>
        <p:spPr>
          <a:xfrm>
            <a:off x="3964305" y="2352675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1640308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C7CBE6-AD3F-48AC-9746-FCC9C53A6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9A6D4A-9227-4AD2-AE21-C79891A3E8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675542-49F2-48F7-BC69-0D1F808C69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A3506B-070A-4354-BC8E-F1245E0E42F4}" type="datetimeFigureOut">
              <a:rPr lang="vi-VN" smtClean="0"/>
              <a:t>06/06/2026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13C957-C51D-4809-824B-41CC6D216F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6A61E4-7200-4DD0-8EB1-FFA2652794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9A78A4-89FC-44D0-BC56-BE4D261A00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8389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0719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8A757BCC-E115-CD45-0D4B-1814871F089F}"/>
              </a:ext>
            </a:extLst>
          </p:cNvPr>
          <p:cNvSpPr/>
          <p:nvPr userDrawn="1"/>
        </p:nvSpPr>
        <p:spPr>
          <a:xfrm>
            <a:off x="0" y="-109538"/>
            <a:ext cx="12192000" cy="6967537"/>
          </a:xfrm>
          <a:custGeom>
            <a:avLst/>
            <a:gdLst/>
            <a:ahLst/>
            <a:cxnLst/>
            <a:rect l="l" t="t" r="r" b="b"/>
            <a:pathLst>
              <a:path w="14816984" h="8229600">
                <a:moveTo>
                  <a:pt x="0" y="0"/>
                </a:moveTo>
                <a:lnTo>
                  <a:pt x="14816984" y="0"/>
                </a:lnTo>
                <a:lnTo>
                  <a:pt x="148169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863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8A757BCC-E115-CD45-0D4B-1814871F089F}"/>
              </a:ext>
            </a:extLst>
          </p:cNvPr>
          <p:cNvSpPr/>
          <p:nvPr userDrawn="1"/>
        </p:nvSpPr>
        <p:spPr>
          <a:xfrm>
            <a:off x="0" y="-109538"/>
            <a:ext cx="12192000" cy="6967537"/>
          </a:xfrm>
          <a:custGeom>
            <a:avLst/>
            <a:gdLst/>
            <a:ahLst/>
            <a:cxnLst/>
            <a:rect l="l" t="t" r="r" b="b"/>
            <a:pathLst>
              <a:path w="14816984" h="8229600">
                <a:moveTo>
                  <a:pt x="0" y="0"/>
                </a:moveTo>
                <a:lnTo>
                  <a:pt x="14816984" y="0"/>
                </a:lnTo>
                <a:lnTo>
                  <a:pt x="148169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891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8A757BCC-E115-CD45-0D4B-1814871F089F}"/>
              </a:ext>
            </a:extLst>
          </p:cNvPr>
          <p:cNvSpPr/>
          <p:nvPr userDrawn="1"/>
        </p:nvSpPr>
        <p:spPr>
          <a:xfrm>
            <a:off x="0" y="-109538"/>
            <a:ext cx="12192000" cy="6967537"/>
          </a:xfrm>
          <a:custGeom>
            <a:avLst/>
            <a:gdLst/>
            <a:ahLst/>
            <a:cxnLst/>
            <a:rect l="l" t="t" r="r" b="b"/>
            <a:pathLst>
              <a:path w="14816984" h="8229600">
                <a:moveTo>
                  <a:pt x="0" y="0"/>
                </a:moveTo>
                <a:lnTo>
                  <a:pt x="14816984" y="0"/>
                </a:lnTo>
                <a:lnTo>
                  <a:pt x="148169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96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E48A3-FBB0-4D53-AD96-BBA31C39C62D}" type="datetimeFigureOut">
              <a:rPr lang="zh-CN" altLang="en-US" smtClean="0"/>
              <a:t>2026/6/6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8023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8A757BCC-E115-CD45-0D4B-1814871F089F}"/>
              </a:ext>
            </a:extLst>
          </p:cNvPr>
          <p:cNvSpPr/>
          <p:nvPr userDrawn="1"/>
        </p:nvSpPr>
        <p:spPr>
          <a:xfrm>
            <a:off x="0" y="-109538"/>
            <a:ext cx="12192000" cy="6967537"/>
          </a:xfrm>
          <a:custGeom>
            <a:avLst/>
            <a:gdLst/>
            <a:ahLst/>
            <a:cxnLst/>
            <a:rect l="l" t="t" r="r" b="b"/>
            <a:pathLst>
              <a:path w="14816984" h="8229600">
                <a:moveTo>
                  <a:pt x="0" y="0"/>
                </a:moveTo>
                <a:lnTo>
                  <a:pt x="14816984" y="0"/>
                </a:lnTo>
                <a:lnTo>
                  <a:pt x="148169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236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4" Type="http://schemas.microsoft.com/office/2007/relationships/hdphoto" Target="../media/hdphoto8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6" Type="http://schemas.microsoft.com/office/2007/relationships/hdphoto" Target="../media/hdphoto11.wdp"/><Relationship Id="rId5" Type="http://schemas.openxmlformats.org/officeDocument/2006/relationships/image" Target="../media/image45.png"/><Relationship Id="rId4" Type="http://schemas.microsoft.com/office/2007/relationships/hdphoto" Target="../media/hdphoto10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microsoft.com/office/2007/relationships/hdphoto" Target="../media/hdphoto13.wdp"/><Relationship Id="rId7" Type="http://schemas.openxmlformats.org/officeDocument/2006/relationships/image" Target="../media/image5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3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7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6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wmf"/><Relationship Id="rId3" Type="http://schemas.openxmlformats.org/officeDocument/2006/relationships/slideLayout" Target="../slideLayouts/slideLayout63.xml"/><Relationship Id="rId7" Type="http://schemas.openxmlformats.org/officeDocument/2006/relationships/image" Target="../media/image82.png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Relationship Id="rId6" Type="http://schemas.microsoft.com/office/2007/relationships/hdphoto" Target="../media/hdphoto4.wdp"/><Relationship Id="rId5" Type="http://schemas.openxmlformats.org/officeDocument/2006/relationships/image" Target="../media/image18.pn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Relationship Id="rId6" Type="http://schemas.microsoft.com/office/2007/relationships/hdphoto" Target="../media/hdphoto5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7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2.png"/><Relationship Id="rId5" Type="http://schemas.microsoft.com/office/2007/relationships/hdphoto" Target="../media/hdphoto6.wdp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683" y="2934260"/>
            <a:ext cx="6516634" cy="43444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094" y="651796"/>
            <a:ext cx="9461812" cy="243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50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 descr="4ef6b7c9486052b6069210c143670dcb">
            <a:extLst>
              <a:ext uri="{FF2B5EF4-FFF2-40B4-BE49-F238E27FC236}">
                <a16:creationId xmlns:a16="http://schemas.microsoft.com/office/drawing/2014/main" id="{9C17F9DC-E030-4274-9C45-8CBE39A943D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082"/>
          <a:stretch>
            <a:fillRect/>
          </a:stretch>
        </p:blipFill>
        <p:spPr>
          <a:xfrm>
            <a:off x="10192043" y="473710"/>
            <a:ext cx="1684020" cy="1878330"/>
          </a:xfrm>
          <a:prstGeom prst="rect">
            <a:avLst/>
          </a:prstGeom>
        </p:spPr>
      </p:pic>
      <p:grpSp>
        <p:nvGrpSpPr>
          <p:cNvPr id="9" name="组合 26">
            <a:extLst>
              <a:ext uri="{FF2B5EF4-FFF2-40B4-BE49-F238E27FC236}">
                <a16:creationId xmlns:a16="http://schemas.microsoft.com/office/drawing/2014/main" id="{039A0AD5-D8DD-4E41-B86C-823C814E71A8}"/>
              </a:ext>
            </a:extLst>
          </p:cNvPr>
          <p:cNvGrpSpPr/>
          <p:nvPr/>
        </p:nvGrpSpPr>
        <p:grpSpPr>
          <a:xfrm>
            <a:off x="2983607" y="613318"/>
            <a:ext cx="5622279" cy="3882404"/>
            <a:chOff x="1652956" y="-308918"/>
            <a:chExt cx="5139669" cy="3632184"/>
          </a:xfrm>
        </p:grpSpPr>
        <p:pic>
          <p:nvPicPr>
            <p:cNvPr id="10" name="Picture 9" descr="C:\Users\Administrator\Desktop\新作卡通用图\1130.png">
              <a:extLst>
                <a:ext uri="{FF2B5EF4-FFF2-40B4-BE49-F238E27FC236}">
                  <a16:creationId xmlns:a16="http://schemas.microsoft.com/office/drawing/2014/main" id="{D40114FF-EB05-494E-8380-BB57BE1832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2956" y="-308918"/>
              <a:ext cx="5139669" cy="36321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E:\我图PPT\00001PNG素材\儿童卡通\fty.png">
              <a:extLst>
                <a:ext uri="{FF2B5EF4-FFF2-40B4-BE49-F238E27FC236}">
                  <a16:creationId xmlns:a16="http://schemas.microsoft.com/office/drawing/2014/main" id="{B7CF8480-3DC7-4EC9-8CE4-F2CADD5C79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7548" y="48132"/>
              <a:ext cx="1245105" cy="17803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6DC1008-F746-4BA3-88C9-9C4E72ED5229}"/>
              </a:ext>
            </a:extLst>
          </p:cNvPr>
          <p:cNvGrpSpPr/>
          <p:nvPr/>
        </p:nvGrpSpPr>
        <p:grpSpPr>
          <a:xfrm>
            <a:off x="3130643" y="201459"/>
            <a:ext cx="5818792" cy="823718"/>
            <a:chOff x="3130643" y="201459"/>
            <a:chExt cx="5818792" cy="823718"/>
          </a:xfrm>
        </p:grpSpPr>
        <p:sp>
          <p:nvSpPr>
            <p:cNvPr id="14" name="Google Shape;1244;p45">
              <a:extLst>
                <a:ext uri="{FF2B5EF4-FFF2-40B4-BE49-F238E27FC236}">
                  <a16:creationId xmlns:a16="http://schemas.microsoft.com/office/drawing/2014/main" id="{552BFA98-8EC6-4DDF-B38F-87683686A318}"/>
                </a:ext>
              </a:extLst>
            </p:cNvPr>
            <p:cNvSpPr/>
            <p:nvPr/>
          </p:nvSpPr>
          <p:spPr>
            <a:xfrm>
              <a:off x="3326044" y="201459"/>
              <a:ext cx="5437491" cy="823718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B0F0">
                <a:alpha val="536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FA88812-525F-42D5-90A4-0AAAAD3E0B53}"/>
                </a:ext>
              </a:extLst>
            </p:cNvPr>
            <p:cNvSpPr txBox="1"/>
            <p:nvPr/>
          </p:nvSpPr>
          <p:spPr>
            <a:xfrm>
              <a:off x="3130643" y="393603"/>
              <a:ext cx="58187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Coiny" panose="02000903060500060000" pitchFamily="2" charset="0"/>
                </a:rPr>
                <a:t>LẮNG NGHE ĐỌC MẪU</a:t>
              </a:r>
            </a:p>
          </p:txBody>
        </p:sp>
      </p:grpSp>
      <p:sp>
        <p:nvSpPr>
          <p:cNvPr id="18" name="TextBox 28">
            <a:extLst>
              <a:ext uri="{FF2B5EF4-FFF2-40B4-BE49-F238E27FC236}">
                <a16:creationId xmlns:a16="http://schemas.microsoft.com/office/drawing/2014/main" id="{ADFDD356-7BB7-4D6B-B302-38D0B605E2C4}"/>
              </a:ext>
            </a:extLst>
          </p:cNvPr>
          <p:cNvSpPr txBox="1"/>
          <p:nvPr/>
        </p:nvSpPr>
        <p:spPr>
          <a:xfrm>
            <a:off x="4824515" y="4842832"/>
            <a:ext cx="2926080" cy="2015168"/>
          </a:xfrm>
          <a:prstGeom prst="cloud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inpin heiti" charset="-122"/>
                <a:cs typeface="Calibri" panose="020F0502020204030204" charset="0"/>
              </a:rPr>
              <a:t>MẮT DÕI</a:t>
            </a:r>
          </a:p>
        </p:txBody>
      </p:sp>
      <p:sp>
        <p:nvSpPr>
          <p:cNvPr id="19" name="TextBox 28">
            <a:extLst>
              <a:ext uri="{FF2B5EF4-FFF2-40B4-BE49-F238E27FC236}">
                <a16:creationId xmlns:a16="http://schemas.microsoft.com/office/drawing/2014/main" id="{A1053546-DF81-4514-B946-923D61C66A8B}"/>
              </a:ext>
            </a:extLst>
          </p:cNvPr>
          <p:cNvSpPr txBox="1"/>
          <p:nvPr/>
        </p:nvSpPr>
        <p:spPr>
          <a:xfrm>
            <a:off x="8949435" y="2252260"/>
            <a:ext cx="3124835" cy="2032894"/>
          </a:xfrm>
          <a:prstGeom prst="cloud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inpin heiti" charset="-122"/>
                <a:cs typeface="Calibri" panose="020F0502020204030204" charset="0"/>
              </a:rPr>
              <a:t>TAI NGHE</a:t>
            </a:r>
          </a:p>
        </p:txBody>
      </p:sp>
      <p:sp>
        <p:nvSpPr>
          <p:cNvPr id="20" name="TextBox 28">
            <a:extLst>
              <a:ext uri="{FF2B5EF4-FFF2-40B4-BE49-F238E27FC236}">
                <a16:creationId xmlns:a16="http://schemas.microsoft.com/office/drawing/2014/main" id="{0A48B5E4-D43A-4855-A65C-9A770FC5683A}"/>
              </a:ext>
            </a:extLst>
          </p:cNvPr>
          <p:cNvSpPr txBox="1"/>
          <p:nvPr/>
        </p:nvSpPr>
        <p:spPr>
          <a:xfrm>
            <a:off x="235712" y="1749745"/>
            <a:ext cx="2813050" cy="2059017"/>
          </a:xfrm>
          <a:prstGeom prst="cloud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inpin heiti" charset="-122"/>
                <a:cs typeface="Calibri" panose="020F0502020204030204" charset="0"/>
              </a:rPr>
              <a:t>TAY DÒ</a:t>
            </a:r>
          </a:p>
        </p:txBody>
      </p:sp>
      <p:pic>
        <p:nvPicPr>
          <p:cNvPr id="21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1302D327-4495-4784-9F62-B4F538402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688308" y="2119197"/>
            <a:ext cx="1369060" cy="1369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D174E1B0-E47C-4FB4-9727-A858E7DDC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019612" y="2139570"/>
            <a:ext cx="1119452" cy="111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16313E1D-5EA1-4C58-A239-D57BFCF63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4299" flipV="1">
            <a:off x="5658037" y="3837323"/>
            <a:ext cx="1120775" cy="112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32671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53" presetClass="entr" presetSubtype="52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5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50"/>
                            </p:stCondLst>
                            <p:childTnLst>
                              <p:par>
                                <p:cTn id="32" presetID="53" presetClass="entr" presetSubtype="52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25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750"/>
                            </p:stCondLst>
                            <p:childTnLst>
                              <p:par>
                                <p:cTn id="44" presetID="53" presetClass="entr" presetSubtype="52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id="{B72B1BEF-2874-4C62-A4A5-8ADDDB4645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25"/>
          <a:stretch/>
        </p:blipFill>
        <p:spPr>
          <a:xfrm>
            <a:off x="1384917" y="654614"/>
            <a:ext cx="9799252" cy="508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1593B6-01C0-4BA1-A489-A917BB7D87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000" b="100000" l="41622" r="76892"/>
                    </a14:imgEffect>
                  </a14:imgLayer>
                </a14:imgProps>
              </a:ext>
            </a:extLst>
          </a:blip>
          <a:srcRect l="45892" t="55059" r="23103"/>
          <a:stretch/>
        </p:blipFill>
        <p:spPr>
          <a:xfrm>
            <a:off x="1007831" y="3690366"/>
            <a:ext cx="2185416" cy="31676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BEB803F-6A48-4090-81A2-3A8B5CD27209}"/>
              </a:ext>
            </a:extLst>
          </p:cNvPr>
          <p:cNvSpPr txBox="1"/>
          <p:nvPr/>
        </p:nvSpPr>
        <p:spPr>
          <a:xfrm>
            <a:off x="4500979" y="1464816"/>
            <a:ext cx="44122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Coiny" panose="02000903060500060000" pitchFamily="2" charset="0"/>
              </a:rPr>
              <a:t>Giọng</a:t>
            </a:r>
            <a:r>
              <a:rPr lang="en-US" sz="4400" dirty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Coiny" panose="02000903060500060000" pitchFamily="2" charset="0"/>
              </a:rPr>
              <a:t>đọc</a:t>
            </a:r>
            <a:endParaRPr lang="en-US" sz="4400" dirty="0">
              <a:solidFill>
                <a:schemeClr val="bg1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Coiny" panose="0200090306050006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DCC176-5423-466B-936B-420744A88B11}"/>
              </a:ext>
            </a:extLst>
          </p:cNvPr>
          <p:cNvSpPr txBox="1"/>
          <p:nvPr/>
        </p:nvSpPr>
        <p:spPr>
          <a:xfrm>
            <a:off x="2663302" y="2234257"/>
            <a:ext cx="741285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vi-VN" sz="24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iọng của dê con thay đổi từ không lịch sự, hách dịch (lúc đầu) đến nhẹ nhàng (lúc cuối);</a:t>
            </a:r>
            <a:endParaRPr lang="en-US" sz="24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vi-VN" sz="24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iọng cún nhẹ nhàng, lịch sự;</a:t>
            </a:r>
            <a:endParaRPr lang="en-US" sz="24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vi-VN" sz="24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iọng cô hươu lạnh lùng</a:t>
            </a:r>
            <a:endParaRPr lang="en-US" sz="24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vi-VN" sz="24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iọng anh hà mã thay đổi tuỳ theo cách nói của dê hay của cún..</a:t>
            </a:r>
            <a:endParaRPr lang="en-US" sz="24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8656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C5FACBA-6DB2-478F-A9B6-916D9A84D5E4}"/>
              </a:ext>
            </a:extLst>
          </p:cNvPr>
          <p:cNvSpPr/>
          <p:nvPr/>
        </p:nvSpPr>
        <p:spPr>
          <a:xfrm>
            <a:off x="0" y="150920"/>
            <a:ext cx="12191999" cy="65073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09F27E-4426-4F88-B17B-798AF8641C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572042" y="488479"/>
            <a:ext cx="776411" cy="70022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250B999-361E-4319-8BCD-9A573E86857D}"/>
              </a:ext>
            </a:extLst>
          </p:cNvPr>
          <p:cNvSpPr txBox="1"/>
          <p:nvPr/>
        </p:nvSpPr>
        <p:spPr>
          <a:xfrm>
            <a:off x="2544512" y="365820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Arial-Rounded"/>
                <a:ea typeface="Arial-Rounded"/>
              </a:rPr>
              <a:t>CẢM ƠN ANH HÀ MÃ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9F19CA0-26FA-4C52-85D1-E9F9348360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82" y="4392037"/>
            <a:ext cx="1685296" cy="2476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EA330D5-C1F7-429C-B7B9-AE50A35D0B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77872" y="5167509"/>
            <a:ext cx="1514127" cy="170102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B238752-FB5E-4C56-919F-3DA3B1466C3F}"/>
              </a:ext>
            </a:extLst>
          </p:cNvPr>
          <p:cNvSpPr txBox="1"/>
          <p:nvPr/>
        </p:nvSpPr>
        <p:spPr>
          <a:xfrm>
            <a:off x="1207363" y="1062867"/>
            <a:ext cx="10402766" cy="5174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Dê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rủ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cún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vào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rừng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chơi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khi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quay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thì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bị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lạc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đường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Gặp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cô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hươu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dê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hỏi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Cô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kia,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làng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đi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lối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nào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?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Không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biết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. –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Hươu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lắc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đầu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bỏ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đi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Đi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tiếp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tới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con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sông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thấy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anh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hà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mã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dê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nói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to: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Bọn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tôi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muốn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làng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hãy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đưa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bọn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tôi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qua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sông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!</a:t>
            </a:r>
          </a:p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Hà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mã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phật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ý,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định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bỏ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đi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Thấy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vậy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cún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nói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Chào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anh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hà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mã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anh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giúp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bọn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qua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sông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không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ạ?</a:t>
            </a:r>
          </a:p>
        </p:txBody>
      </p:sp>
    </p:spTree>
    <p:extLst>
      <p:ext uri="{BB962C8B-B14F-4D97-AF65-F5344CB8AC3E}">
        <p14:creationId xmlns:p14="http://schemas.microsoft.com/office/powerpoint/2010/main" val="34601268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C5FACBA-6DB2-478F-A9B6-916D9A84D5E4}"/>
              </a:ext>
            </a:extLst>
          </p:cNvPr>
          <p:cNvSpPr/>
          <p:nvPr/>
        </p:nvSpPr>
        <p:spPr>
          <a:xfrm>
            <a:off x="0" y="150919"/>
            <a:ext cx="12191999" cy="66913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604674-959F-4943-ACDA-BC9A1FE778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0" y="15705"/>
            <a:ext cx="776411" cy="70022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10375F6-7472-440A-BD26-899CDE87D91F}"/>
              </a:ext>
            </a:extLst>
          </p:cNvPr>
          <p:cNvSpPr txBox="1"/>
          <p:nvPr/>
        </p:nvSpPr>
        <p:spPr>
          <a:xfrm>
            <a:off x="2544512" y="365820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Arial-Rounded"/>
                <a:ea typeface="Arial-Rounded"/>
              </a:rPr>
              <a:t>CẢM ƠN ANH HÀ MÃ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70DD49E-4099-45BF-AB29-692D79C8AE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038" y="1208622"/>
            <a:ext cx="3162300" cy="31146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5FFE2EC-59FA-41BA-88BA-0F8BAD0106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87815" y="4323297"/>
            <a:ext cx="1904147" cy="235992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9C58FEF-8E13-4FA3-921F-BD8AD1D2AB7B}"/>
              </a:ext>
            </a:extLst>
          </p:cNvPr>
          <p:cNvSpPr txBox="1"/>
          <p:nvPr/>
        </p:nvSpPr>
        <p:spPr>
          <a:xfrm>
            <a:off x="3511755" y="1241775"/>
            <a:ext cx="8631438" cy="3011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vi-VN" sz="2600" dirty="0">
                <a:solidFill>
                  <a:prstClr val="black"/>
                </a:solidFill>
                <a:latin typeface="Arial-Rounded"/>
                <a:ea typeface="Arial-Rounded"/>
              </a:rPr>
              <a:t>Đượ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c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chứ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!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Em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ngoan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quá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! –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Hà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mã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vui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vẻ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nói</a:t>
            </a:r>
            <a:endParaRPr lang="en-US" sz="2600" dirty="0">
              <a:solidFill>
                <a:prstClr val="black"/>
              </a:solidFill>
              <a:latin typeface="Arial-Rounded"/>
              <a:ea typeface="Arial-Rounded"/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Cảm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ơn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anh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! –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Cún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đáp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rồi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quay sang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nói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nhỏ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với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dê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Cậu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quên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lời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cô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dặn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rồi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à?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Muốn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ai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đó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giúp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phải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hỏi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một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cách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lịch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sự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còn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khi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họ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giúp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mình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phải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nói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“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cảm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ơn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”!</a:t>
            </a:r>
          </a:p>
          <a:p>
            <a:pPr algn="just">
              <a:lnSpc>
                <a:spcPct val="150000"/>
              </a:lnSpc>
            </a:pP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Dê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con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hơi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xấu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hổ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. Sang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bên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kia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sông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dê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nói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với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hà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mã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520B44-D93A-4BE1-939E-591898C52EF7}"/>
              </a:ext>
            </a:extLst>
          </p:cNvPr>
          <p:cNvSpPr txBox="1"/>
          <p:nvPr/>
        </p:nvSpPr>
        <p:spPr>
          <a:xfrm>
            <a:off x="395786" y="4469052"/>
            <a:ext cx="10194876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lnSpc>
                <a:spcPct val="150000"/>
              </a:lnSpc>
              <a:buFontTx/>
              <a:buChar char="-"/>
              <a:defRPr/>
            </a:pP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Cảm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ơn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anh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đã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giúp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.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Em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biết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mình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sai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rồi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.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Em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xin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lỗi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ạ!</a:t>
            </a:r>
          </a:p>
          <a:p>
            <a:pPr algn="just">
              <a:lnSpc>
                <a:spcPct val="150000"/>
              </a:lnSpc>
              <a:defRPr/>
            </a:pP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Hà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mã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mỉm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cười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:</a:t>
            </a:r>
          </a:p>
          <a:p>
            <a:pPr marL="457200" indent="-457200" algn="just">
              <a:lnSpc>
                <a:spcPct val="150000"/>
              </a:lnSpc>
              <a:buFontTx/>
              <a:buChar char="-"/>
              <a:defRPr/>
            </a:pP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Em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biết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lỗi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là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tốt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rồi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.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Giờ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các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em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cứ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đi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theo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đường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này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là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về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làng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thôi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.</a:t>
            </a:r>
          </a:p>
          <a:p>
            <a:pPr algn="r">
              <a:lnSpc>
                <a:spcPct val="150000"/>
              </a:lnSpc>
              <a:defRPr/>
            </a:pP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(Theo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Cùng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con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rèn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thói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quen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tốt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)</a:t>
            </a:r>
          </a:p>
          <a:p>
            <a:endParaRPr lang="en-US" dirty="0">
              <a:solidFill>
                <a:prstClr val="black"/>
              </a:solidFill>
              <a:latin typeface="Arial-Rounded"/>
              <a:ea typeface="Arial-Rounded"/>
            </a:endParaRPr>
          </a:p>
        </p:txBody>
      </p:sp>
    </p:spTree>
    <p:extLst>
      <p:ext uri="{BB962C8B-B14F-4D97-AF65-F5344CB8AC3E}">
        <p14:creationId xmlns:p14="http://schemas.microsoft.com/office/powerpoint/2010/main" val="13637404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C5FACBA-6DB2-478F-A9B6-916D9A84D5E4}"/>
              </a:ext>
            </a:extLst>
          </p:cNvPr>
          <p:cNvSpPr/>
          <p:nvPr/>
        </p:nvSpPr>
        <p:spPr>
          <a:xfrm>
            <a:off x="0" y="150920"/>
            <a:ext cx="12191999" cy="65073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50B999-361E-4319-8BCD-9A573E86857D}"/>
              </a:ext>
            </a:extLst>
          </p:cNvPr>
          <p:cNvSpPr txBox="1"/>
          <p:nvPr/>
        </p:nvSpPr>
        <p:spPr>
          <a:xfrm>
            <a:off x="2544512" y="365820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 HÀ MÃ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9F19CA0-26FA-4C52-85D1-E9F934836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2" y="4714043"/>
            <a:ext cx="1466166" cy="21544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EA330D5-C1F7-429C-B7B9-AE50A35D0B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7872" y="5167509"/>
            <a:ext cx="1514127" cy="170102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B238752-FB5E-4C56-919F-3DA3B1466C3F}"/>
              </a:ext>
            </a:extLst>
          </p:cNvPr>
          <p:cNvSpPr txBox="1"/>
          <p:nvPr/>
        </p:nvSpPr>
        <p:spPr>
          <a:xfrm>
            <a:off x="1207363" y="1062867"/>
            <a:ext cx="10402766" cy="5174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Gặp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kia,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?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to: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muốn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ý,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định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63F00D6-EFDB-4C5C-9DE8-ADDCAADBE751}"/>
              </a:ext>
            </a:extLst>
          </p:cNvPr>
          <p:cNvGrpSpPr/>
          <p:nvPr/>
        </p:nvGrpSpPr>
        <p:grpSpPr>
          <a:xfrm>
            <a:off x="-1450436" y="439282"/>
            <a:ext cx="6773662" cy="584404"/>
            <a:chOff x="-1411627" y="118754"/>
            <a:chExt cx="5725867" cy="584404"/>
          </a:xfrm>
        </p:grpSpPr>
        <p:sp>
          <p:nvSpPr>
            <p:cNvPr id="13" name="Google Shape;1244;p45">
              <a:extLst>
                <a:ext uri="{FF2B5EF4-FFF2-40B4-BE49-F238E27FC236}">
                  <a16:creationId xmlns:a16="http://schemas.microsoft.com/office/drawing/2014/main" id="{AAC710DF-3E9B-4A8B-B1D7-DBB6742DDB44}"/>
                </a:ext>
              </a:extLst>
            </p:cNvPr>
            <p:cNvSpPr/>
            <p:nvPr/>
          </p:nvSpPr>
          <p:spPr>
            <a:xfrm>
              <a:off x="1152" y="118754"/>
              <a:ext cx="2900310" cy="550123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B0F0">
                <a:alpha val="536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9A286BA-7BCF-4FA7-91FF-F0E2C97D3754}"/>
                </a:ext>
              </a:extLst>
            </p:cNvPr>
            <p:cNvSpPr txBox="1"/>
            <p:nvPr/>
          </p:nvSpPr>
          <p:spPr>
            <a:xfrm>
              <a:off x="-1411627" y="179938"/>
              <a:ext cx="57258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Coiny" panose="02000903060500060000" pitchFamily="2" charset="0"/>
                </a:rPr>
                <a:t>CÙNG CHIA ĐOẠN</a:t>
              </a:r>
            </a:p>
          </p:txBody>
        </p:sp>
      </p:grp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2C18311C-C6D3-4988-A82D-F5D969F92D95}"/>
              </a:ext>
            </a:extLst>
          </p:cNvPr>
          <p:cNvSpPr/>
          <p:nvPr/>
        </p:nvSpPr>
        <p:spPr>
          <a:xfrm>
            <a:off x="1065319" y="1242468"/>
            <a:ext cx="10984797" cy="2467213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4CB9D0"/>
              </a:solidFill>
            </a:endParaRPr>
          </a:p>
        </p:txBody>
      </p:sp>
      <p:sp>
        <p:nvSpPr>
          <p:cNvPr id="17" name="Teardrop 16">
            <a:extLst>
              <a:ext uri="{FF2B5EF4-FFF2-40B4-BE49-F238E27FC236}">
                <a16:creationId xmlns:a16="http://schemas.microsoft.com/office/drawing/2014/main" id="{E67F81BA-1AF3-4343-8732-63B6FED5776F}"/>
              </a:ext>
            </a:extLst>
          </p:cNvPr>
          <p:cNvSpPr/>
          <p:nvPr/>
        </p:nvSpPr>
        <p:spPr>
          <a:xfrm>
            <a:off x="665059" y="1307108"/>
            <a:ext cx="469229" cy="445491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rgbClr val="000000"/>
                </a:solidFill>
                <a:latin typeface="Coiny" panose="02000903060500060000" pitchFamily="2" charset="0"/>
                <a:cs typeface="Calibri" panose="020F0502020204030204" pitchFamily="34" charset="0"/>
                <a:sym typeface="Arial"/>
              </a:rPr>
              <a:t>1</a:t>
            </a:r>
          </a:p>
        </p:txBody>
      </p:sp>
      <p:sp>
        <p:nvSpPr>
          <p:cNvPr id="18" name="Rounded Rectangle 21">
            <a:extLst>
              <a:ext uri="{FF2B5EF4-FFF2-40B4-BE49-F238E27FC236}">
                <a16:creationId xmlns:a16="http://schemas.microsoft.com/office/drawing/2014/main" id="{C01ADC52-C5FD-4393-B4E8-1EB356D91AA1}"/>
              </a:ext>
            </a:extLst>
          </p:cNvPr>
          <p:cNvSpPr/>
          <p:nvPr/>
        </p:nvSpPr>
        <p:spPr>
          <a:xfrm>
            <a:off x="1158818" y="3856128"/>
            <a:ext cx="10891298" cy="2381553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19" name="Teardrop 18">
            <a:extLst>
              <a:ext uri="{FF2B5EF4-FFF2-40B4-BE49-F238E27FC236}">
                <a16:creationId xmlns:a16="http://schemas.microsoft.com/office/drawing/2014/main" id="{00E41DB4-AE93-4008-B87F-A454B0F59EFF}"/>
              </a:ext>
            </a:extLst>
          </p:cNvPr>
          <p:cNvSpPr/>
          <p:nvPr/>
        </p:nvSpPr>
        <p:spPr>
          <a:xfrm>
            <a:off x="732501" y="3889282"/>
            <a:ext cx="460679" cy="432000"/>
          </a:xfrm>
          <a:prstGeom prst="teardrop">
            <a:avLst/>
          </a:prstGeom>
          <a:solidFill>
            <a:srgbClr val="00B050"/>
          </a:solidFill>
          <a:ln w="1270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rgbClr val="000000"/>
                </a:solidFill>
                <a:latin typeface="Coiny" panose="02000903060500060000" pitchFamily="2" charset="0"/>
                <a:cs typeface="Calibri" panose="020F0502020204030204" pitchFamily="34" charset="0"/>
                <a:sym typeface="Arial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803959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C5FACBA-6DB2-478F-A9B6-916D9A84D5E4}"/>
              </a:ext>
            </a:extLst>
          </p:cNvPr>
          <p:cNvSpPr/>
          <p:nvPr/>
        </p:nvSpPr>
        <p:spPr>
          <a:xfrm>
            <a:off x="0" y="150919"/>
            <a:ext cx="12191999" cy="66913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604674-959F-4943-ACDA-BC9A1FE778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0" y="15705"/>
            <a:ext cx="776411" cy="70022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10375F6-7472-440A-BD26-899CDE87D91F}"/>
              </a:ext>
            </a:extLst>
          </p:cNvPr>
          <p:cNvSpPr txBox="1"/>
          <p:nvPr/>
        </p:nvSpPr>
        <p:spPr>
          <a:xfrm>
            <a:off x="2544512" y="365820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 HÀ MÃ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70DD49E-4099-45BF-AB29-692D79C8AE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038" y="1208622"/>
            <a:ext cx="3162300" cy="31146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5FFE2EC-59FA-41BA-88BA-0F8BAD0106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87815" y="4323297"/>
            <a:ext cx="1904147" cy="235992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9C58FEF-8E13-4FA3-921F-BD8AD1D2AB7B}"/>
              </a:ext>
            </a:extLst>
          </p:cNvPr>
          <p:cNvSpPr txBox="1"/>
          <p:nvPr/>
        </p:nvSpPr>
        <p:spPr>
          <a:xfrm>
            <a:off x="3511755" y="1241775"/>
            <a:ext cx="8631438" cy="3011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ngoan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–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vẻ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–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quay sang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nhỏ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dặn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à?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Muốn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ai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lịch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sự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“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”!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xấu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hổ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Sang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kia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520B44-D93A-4BE1-939E-591898C52EF7}"/>
              </a:ext>
            </a:extLst>
          </p:cNvPr>
          <p:cNvSpPr txBox="1"/>
          <p:nvPr/>
        </p:nvSpPr>
        <p:spPr>
          <a:xfrm>
            <a:off x="388205" y="4253049"/>
            <a:ext cx="10194876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mỉm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tốt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(Theo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Cùng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rèn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quen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tốt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9" name="Rounded Rectangle 21">
            <a:extLst>
              <a:ext uri="{FF2B5EF4-FFF2-40B4-BE49-F238E27FC236}">
                <a16:creationId xmlns:a16="http://schemas.microsoft.com/office/drawing/2014/main" id="{55688209-2EDC-4607-B00B-1A9F86F580BF}"/>
              </a:ext>
            </a:extLst>
          </p:cNvPr>
          <p:cNvSpPr/>
          <p:nvPr/>
        </p:nvSpPr>
        <p:spPr>
          <a:xfrm>
            <a:off x="3511756" y="1361083"/>
            <a:ext cx="8631438" cy="2381553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11" name="Teardrop 10">
            <a:extLst>
              <a:ext uri="{FF2B5EF4-FFF2-40B4-BE49-F238E27FC236}">
                <a16:creationId xmlns:a16="http://schemas.microsoft.com/office/drawing/2014/main" id="{CEBA4ECB-ADFA-4920-A658-53773C51E80A}"/>
              </a:ext>
            </a:extLst>
          </p:cNvPr>
          <p:cNvSpPr/>
          <p:nvPr/>
        </p:nvSpPr>
        <p:spPr>
          <a:xfrm>
            <a:off x="3267156" y="1349063"/>
            <a:ext cx="460679" cy="432000"/>
          </a:xfrm>
          <a:prstGeom prst="teardrop">
            <a:avLst/>
          </a:prstGeom>
          <a:solidFill>
            <a:srgbClr val="00B050"/>
          </a:solidFill>
          <a:ln w="1270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rgbClr val="000000"/>
                </a:solidFill>
                <a:latin typeface="Coiny" panose="02000903060500060000" pitchFamily="2" charset="0"/>
                <a:cs typeface="Calibri" panose="020F0502020204030204" pitchFamily="34" charset="0"/>
                <a:sym typeface="Arial"/>
              </a:rPr>
              <a:t>2</a:t>
            </a:r>
          </a:p>
        </p:txBody>
      </p:sp>
      <p:sp>
        <p:nvSpPr>
          <p:cNvPr id="19" name="Rounded Rectangle 23">
            <a:extLst>
              <a:ext uri="{FF2B5EF4-FFF2-40B4-BE49-F238E27FC236}">
                <a16:creationId xmlns:a16="http://schemas.microsoft.com/office/drawing/2014/main" id="{6511D5CF-A53F-4E1C-8151-4A3A34849D47}"/>
              </a:ext>
            </a:extLst>
          </p:cNvPr>
          <p:cNvSpPr/>
          <p:nvPr/>
        </p:nvSpPr>
        <p:spPr>
          <a:xfrm>
            <a:off x="241108" y="3823169"/>
            <a:ext cx="11344252" cy="2359927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20" name="Teardrop 19">
            <a:extLst>
              <a:ext uri="{FF2B5EF4-FFF2-40B4-BE49-F238E27FC236}">
                <a16:creationId xmlns:a16="http://schemas.microsoft.com/office/drawing/2014/main" id="{6013250C-37CE-4490-9367-0E7E2740FA0F}"/>
              </a:ext>
            </a:extLst>
          </p:cNvPr>
          <p:cNvSpPr/>
          <p:nvPr/>
        </p:nvSpPr>
        <p:spPr>
          <a:xfrm>
            <a:off x="48807" y="3812884"/>
            <a:ext cx="519364" cy="440165"/>
          </a:xfrm>
          <a:prstGeom prst="teardrop">
            <a:avLst/>
          </a:prstGeom>
          <a:solidFill>
            <a:srgbClr val="00B0F0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rgbClr val="000000"/>
                </a:solidFill>
                <a:latin typeface="Coiny" panose="02000903060500060000" pitchFamily="2" charset="0"/>
                <a:cs typeface="Calibri" panose="020F0502020204030204" pitchFamily="34" charset="0"/>
                <a:sym typeface="Arial"/>
              </a:rPr>
              <a:t>3</a:t>
            </a:r>
          </a:p>
        </p:txBody>
      </p:sp>
      <p:sp>
        <p:nvSpPr>
          <p:cNvPr id="21" name="TextBox 19">
            <a:extLst>
              <a:ext uri="{FF2B5EF4-FFF2-40B4-BE49-F238E27FC236}">
                <a16:creationId xmlns:a16="http://schemas.microsoft.com/office/drawing/2014/main" id="{1900E816-511E-407A-8EF6-E7BFEE099860}"/>
              </a:ext>
            </a:extLst>
          </p:cNvPr>
          <p:cNvSpPr txBox="1"/>
          <p:nvPr/>
        </p:nvSpPr>
        <p:spPr>
          <a:xfrm>
            <a:off x="48807" y="6134761"/>
            <a:ext cx="4301251" cy="735696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91403" tIns="45702" rIns="91403" bIns="4570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Đọc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nối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tiếp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đoạn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(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lần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1)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8434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9" grpId="0" animBg="1"/>
      <p:bldP spid="20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C5FACBA-6DB2-478F-A9B6-916D9A84D5E4}"/>
              </a:ext>
            </a:extLst>
          </p:cNvPr>
          <p:cNvSpPr/>
          <p:nvPr/>
        </p:nvSpPr>
        <p:spPr>
          <a:xfrm>
            <a:off x="361070" y="267286"/>
            <a:ext cx="11413587" cy="621568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 descr="A picture containing text, toy, vector graphics&#10;&#10;Description automatically generated">
            <a:extLst>
              <a:ext uri="{FF2B5EF4-FFF2-40B4-BE49-F238E27FC236}">
                <a16:creationId xmlns:a16="http://schemas.microsoft.com/office/drawing/2014/main" id="{9A326C9C-38E9-4301-A2D2-4C6C546DAA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884" y="2375853"/>
            <a:ext cx="3748015" cy="351098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B617574-72AF-46F9-A53D-7B243103707C}"/>
              </a:ext>
            </a:extLst>
          </p:cNvPr>
          <p:cNvGrpSpPr/>
          <p:nvPr/>
        </p:nvGrpSpPr>
        <p:grpSpPr>
          <a:xfrm>
            <a:off x="5961615" y="2114052"/>
            <a:ext cx="3677724" cy="1121761"/>
            <a:chOff x="6410789" y="819970"/>
            <a:chExt cx="4322439" cy="112176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2F1F889-3B25-4A77-B78F-0194FDA4B6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rgbClr val="31AA44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819970"/>
              <a:ext cx="4322439" cy="112176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1AE91BF-9457-4D80-ACB7-A3CDD8FBB8DC}"/>
                </a:ext>
              </a:extLst>
            </p:cNvPr>
            <p:cNvSpPr txBox="1"/>
            <p:nvPr/>
          </p:nvSpPr>
          <p:spPr>
            <a:xfrm>
              <a:off x="6735045" y="915929"/>
              <a:ext cx="344039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rừng</a:t>
              </a:r>
              <a:endParaRPr kumimoji="0" lang="en-US" sz="5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815AA91-BD97-42C8-86F6-3F740BC5F092}"/>
              </a:ext>
            </a:extLst>
          </p:cNvPr>
          <p:cNvGrpSpPr/>
          <p:nvPr/>
        </p:nvGrpSpPr>
        <p:grpSpPr>
          <a:xfrm>
            <a:off x="5961615" y="3429000"/>
            <a:ext cx="3781464" cy="1121761"/>
            <a:chOff x="6410789" y="2733385"/>
            <a:chExt cx="4322439" cy="112176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B15D4C6-1F42-4F76-A958-149320888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2733385"/>
              <a:ext cx="4322439" cy="1121761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A2AF7DA-024A-4949-9A47-B9BDB7B8E168}"/>
                </a:ext>
              </a:extLst>
            </p:cNvPr>
            <p:cNvSpPr txBox="1"/>
            <p:nvPr/>
          </p:nvSpPr>
          <p:spPr>
            <a:xfrm>
              <a:off x="6735046" y="2868421"/>
              <a:ext cx="344039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50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lối</a:t>
              </a:r>
              <a:endParaRPr lang="en-US" sz="5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7EEB955-E28B-4DE1-9A72-9C0A15F9C172}"/>
              </a:ext>
            </a:extLst>
          </p:cNvPr>
          <p:cNvGrpSpPr/>
          <p:nvPr/>
        </p:nvGrpSpPr>
        <p:grpSpPr>
          <a:xfrm>
            <a:off x="6026343" y="4894019"/>
            <a:ext cx="3781464" cy="1121761"/>
            <a:chOff x="6404693" y="4731628"/>
            <a:chExt cx="4328535" cy="112176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DBEB8D4-962A-455E-B7B0-3502EF1BF08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rgbClr val="31AA44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04693" y="4731628"/>
              <a:ext cx="4328535" cy="1121761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4DB946A-A883-4528-8E8C-654DA547CDFE}"/>
                </a:ext>
              </a:extLst>
            </p:cNvPr>
            <p:cNvSpPr txBox="1"/>
            <p:nvPr/>
          </p:nvSpPr>
          <p:spPr>
            <a:xfrm>
              <a:off x="6484427" y="4861621"/>
              <a:ext cx="413868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lịch</a:t>
              </a:r>
              <a:r>
                <a:rPr kumimoji="0" lang="en-US" sz="5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sự</a:t>
              </a:r>
              <a:endParaRPr kumimoji="0" lang="en-US" sz="5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AF38D257-0A66-494D-B7DB-BC9CB99A511B}"/>
              </a:ext>
            </a:extLst>
          </p:cNvPr>
          <p:cNvSpPr/>
          <p:nvPr/>
        </p:nvSpPr>
        <p:spPr>
          <a:xfrm>
            <a:off x="683399" y="1514079"/>
            <a:ext cx="37385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lang="en-US" sz="4000" b="1" dirty="0">
              <a:solidFill>
                <a:srgbClr val="338C8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D57C262-37D6-430D-B33C-7ADCB31959F5}"/>
              </a:ext>
            </a:extLst>
          </p:cNvPr>
          <p:cNvGrpSpPr/>
          <p:nvPr/>
        </p:nvGrpSpPr>
        <p:grpSpPr>
          <a:xfrm>
            <a:off x="5857874" y="746261"/>
            <a:ext cx="3781463" cy="1121761"/>
            <a:chOff x="6410789" y="819970"/>
            <a:chExt cx="4322439" cy="1121761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259E62D4-47E6-4981-8BC3-84E134667D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31AA44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819970"/>
              <a:ext cx="4322439" cy="1121761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556C395-7BCB-4AC1-9642-ABF1CB2B33D1}"/>
                </a:ext>
              </a:extLst>
            </p:cNvPr>
            <p:cNvSpPr txBox="1"/>
            <p:nvPr/>
          </p:nvSpPr>
          <p:spPr>
            <a:xfrm>
              <a:off x="6735045" y="915929"/>
              <a:ext cx="344039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hươu</a:t>
              </a:r>
              <a:endParaRPr kumimoji="0" lang="en-US" sz="5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84586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C5FACBA-6DB2-478F-A9B6-916D9A84D5E4}"/>
              </a:ext>
            </a:extLst>
          </p:cNvPr>
          <p:cNvSpPr/>
          <p:nvPr/>
        </p:nvSpPr>
        <p:spPr>
          <a:xfrm>
            <a:off x="0" y="150920"/>
            <a:ext cx="12191999" cy="65073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50B999-361E-4319-8BCD-9A573E86857D}"/>
              </a:ext>
            </a:extLst>
          </p:cNvPr>
          <p:cNvSpPr txBox="1"/>
          <p:nvPr/>
        </p:nvSpPr>
        <p:spPr>
          <a:xfrm>
            <a:off x="2544512" y="365820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 HÀ MÃ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9F19CA0-26FA-4C52-85D1-E9F934836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2" y="4714043"/>
            <a:ext cx="1466166" cy="21544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EA330D5-C1F7-429C-B7B9-AE50A35D0B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7872" y="5167509"/>
            <a:ext cx="1514127" cy="170102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B238752-FB5E-4C56-919F-3DA3B1466C3F}"/>
              </a:ext>
            </a:extLst>
          </p:cNvPr>
          <p:cNvSpPr txBox="1"/>
          <p:nvPr/>
        </p:nvSpPr>
        <p:spPr>
          <a:xfrm>
            <a:off x="1207363" y="1062867"/>
            <a:ext cx="10402766" cy="5174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Gặp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kia,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?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to: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muốn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ý,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định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ạ?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2C18311C-C6D3-4988-A82D-F5D969F92D95}"/>
              </a:ext>
            </a:extLst>
          </p:cNvPr>
          <p:cNvSpPr/>
          <p:nvPr/>
        </p:nvSpPr>
        <p:spPr>
          <a:xfrm>
            <a:off x="1065319" y="1242468"/>
            <a:ext cx="10984797" cy="2467213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CB9D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7" name="Teardrop 16">
            <a:extLst>
              <a:ext uri="{FF2B5EF4-FFF2-40B4-BE49-F238E27FC236}">
                <a16:creationId xmlns:a16="http://schemas.microsoft.com/office/drawing/2014/main" id="{E67F81BA-1AF3-4343-8732-63B6FED5776F}"/>
              </a:ext>
            </a:extLst>
          </p:cNvPr>
          <p:cNvSpPr/>
          <p:nvPr/>
        </p:nvSpPr>
        <p:spPr>
          <a:xfrm>
            <a:off x="665059" y="1307108"/>
            <a:ext cx="469229" cy="445491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  <a:sym typeface="Arial"/>
              </a:rPr>
              <a:t>1</a:t>
            </a:r>
          </a:p>
        </p:txBody>
      </p:sp>
      <p:sp>
        <p:nvSpPr>
          <p:cNvPr id="18" name="Rounded Rectangle 21">
            <a:extLst>
              <a:ext uri="{FF2B5EF4-FFF2-40B4-BE49-F238E27FC236}">
                <a16:creationId xmlns:a16="http://schemas.microsoft.com/office/drawing/2014/main" id="{C01ADC52-C5FD-4393-B4E8-1EB356D91AA1}"/>
              </a:ext>
            </a:extLst>
          </p:cNvPr>
          <p:cNvSpPr/>
          <p:nvPr/>
        </p:nvSpPr>
        <p:spPr>
          <a:xfrm>
            <a:off x="1158818" y="3856128"/>
            <a:ext cx="10891298" cy="2381553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9" name="Teardrop 18">
            <a:extLst>
              <a:ext uri="{FF2B5EF4-FFF2-40B4-BE49-F238E27FC236}">
                <a16:creationId xmlns:a16="http://schemas.microsoft.com/office/drawing/2014/main" id="{00E41DB4-AE93-4008-B87F-A454B0F59EFF}"/>
              </a:ext>
            </a:extLst>
          </p:cNvPr>
          <p:cNvSpPr/>
          <p:nvPr/>
        </p:nvSpPr>
        <p:spPr>
          <a:xfrm>
            <a:off x="732501" y="3889282"/>
            <a:ext cx="460679" cy="432000"/>
          </a:xfrm>
          <a:prstGeom prst="teardrop">
            <a:avLst/>
          </a:prstGeom>
          <a:solidFill>
            <a:srgbClr val="00B050"/>
          </a:solidFill>
          <a:ln w="1270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  <a:sym typeface="Arial"/>
              </a:rPr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78CF433-C941-49A8-B848-E0AA6CAC46ED}"/>
              </a:ext>
            </a:extLst>
          </p:cNvPr>
          <p:cNvSpPr txBox="1"/>
          <p:nvPr/>
        </p:nvSpPr>
        <p:spPr>
          <a:xfrm>
            <a:off x="48807" y="6134761"/>
            <a:ext cx="4301251" cy="735696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91403" tIns="45702" rIns="91403" bIns="4570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đoạn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12828939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C5FACBA-6DB2-478F-A9B6-916D9A84D5E4}"/>
              </a:ext>
            </a:extLst>
          </p:cNvPr>
          <p:cNvSpPr/>
          <p:nvPr/>
        </p:nvSpPr>
        <p:spPr>
          <a:xfrm>
            <a:off x="0" y="150919"/>
            <a:ext cx="12191999" cy="66913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604674-959F-4943-ACDA-BC9A1FE778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0" y="15705"/>
            <a:ext cx="776411" cy="70022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10375F6-7472-440A-BD26-899CDE87D91F}"/>
              </a:ext>
            </a:extLst>
          </p:cNvPr>
          <p:cNvSpPr txBox="1"/>
          <p:nvPr/>
        </p:nvSpPr>
        <p:spPr>
          <a:xfrm>
            <a:off x="2544512" y="365820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 HÀ MÃ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70DD49E-4099-45BF-AB29-692D79C8AE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038" y="1208622"/>
            <a:ext cx="3162300" cy="31146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5FFE2EC-59FA-41BA-88BA-0F8BAD0106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87815" y="4323297"/>
            <a:ext cx="1904147" cy="235992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9C58FEF-8E13-4FA3-921F-BD8AD1D2AB7B}"/>
              </a:ext>
            </a:extLst>
          </p:cNvPr>
          <p:cNvSpPr txBox="1"/>
          <p:nvPr/>
        </p:nvSpPr>
        <p:spPr>
          <a:xfrm>
            <a:off x="3511755" y="1241775"/>
            <a:ext cx="8631438" cy="3011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ngoan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–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vẻ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–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quay sang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nhỏ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dặn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à?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Muốn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ai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lịch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sự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“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”!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xấu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hổ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Sang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kia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520B44-D93A-4BE1-939E-591898C52EF7}"/>
              </a:ext>
            </a:extLst>
          </p:cNvPr>
          <p:cNvSpPr txBox="1"/>
          <p:nvPr/>
        </p:nvSpPr>
        <p:spPr>
          <a:xfrm>
            <a:off x="388205" y="4253049"/>
            <a:ext cx="10194876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mỉm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tốt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(Theo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Cùng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rèn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quen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tốt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9" name="Rounded Rectangle 21">
            <a:extLst>
              <a:ext uri="{FF2B5EF4-FFF2-40B4-BE49-F238E27FC236}">
                <a16:creationId xmlns:a16="http://schemas.microsoft.com/office/drawing/2014/main" id="{55688209-2EDC-4607-B00B-1A9F86F580BF}"/>
              </a:ext>
            </a:extLst>
          </p:cNvPr>
          <p:cNvSpPr/>
          <p:nvPr/>
        </p:nvSpPr>
        <p:spPr>
          <a:xfrm>
            <a:off x="3511756" y="1361083"/>
            <a:ext cx="8631438" cy="2381553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1" name="Teardrop 10">
            <a:extLst>
              <a:ext uri="{FF2B5EF4-FFF2-40B4-BE49-F238E27FC236}">
                <a16:creationId xmlns:a16="http://schemas.microsoft.com/office/drawing/2014/main" id="{CEBA4ECB-ADFA-4920-A658-53773C51E80A}"/>
              </a:ext>
            </a:extLst>
          </p:cNvPr>
          <p:cNvSpPr/>
          <p:nvPr/>
        </p:nvSpPr>
        <p:spPr>
          <a:xfrm>
            <a:off x="3267156" y="1349063"/>
            <a:ext cx="460679" cy="432000"/>
          </a:xfrm>
          <a:prstGeom prst="teardrop">
            <a:avLst/>
          </a:prstGeom>
          <a:solidFill>
            <a:srgbClr val="00B050"/>
          </a:solidFill>
          <a:ln w="1270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  <a:sym typeface="Arial"/>
              </a:rPr>
              <a:t>2</a:t>
            </a:r>
          </a:p>
        </p:txBody>
      </p:sp>
      <p:sp>
        <p:nvSpPr>
          <p:cNvPr id="19" name="Rounded Rectangle 23">
            <a:extLst>
              <a:ext uri="{FF2B5EF4-FFF2-40B4-BE49-F238E27FC236}">
                <a16:creationId xmlns:a16="http://schemas.microsoft.com/office/drawing/2014/main" id="{6511D5CF-A53F-4E1C-8151-4A3A34849D47}"/>
              </a:ext>
            </a:extLst>
          </p:cNvPr>
          <p:cNvSpPr/>
          <p:nvPr/>
        </p:nvSpPr>
        <p:spPr>
          <a:xfrm>
            <a:off x="241108" y="3823169"/>
            <a:ext cx="11344252" cy="2359927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0" name="Teardrop 19">
            <a:extLst>
              <a:ext uri="{FF2B5EF4-FFF2-40B4-BE49-F238E27FC236}">
                <a16:creationId xmlns:a16="http://schemas.microsoft.com/office/drawing/2014/main" id="{6013250C-37CE-4490-9367-0E7E2740FA0F}"/>
              </a:ext>
            </a:extLst>
          </p:cNvPr>
          <p:cNvSpPr/>
          <p:nvPr/>
        </p:nvSpPr>
        <p:spPr>
          <a:xfrm>
            <a:off x="48807" y="3812884"/>
            <a:ext cx="519364" cy="440165"/>
          </a:xfrm>
          <a:prstGeom prst="teardrop">
            <a:avLst/>
          </a:prstGeom>
          <a:solidFill>
            <a:srgbClr val="00B0F0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  <a:sym typeface="Arial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208530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011B10A9-D529-44ED-9AB5-071390CE9925}"/>
              </a:ext>
            </a:extLst>
          </p:cNvPr>
          <p:cNvGrpSpPr/>
          <p:nvPr/>
        </p:nvGrpSpPr>
        <p:grpSpPr>
          <a:xfrm>
            <a:off x="692458" y="763480"/>
            <a:ext cx="11150354" cy="5868139"/>
            <a:chOff x="2657482" y="566057"/>
            <a:chExt cx="4881246" cy="5110390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98F8D89D-5D40-41C1-8D52-CB77DAE2925F}"/>
                </a:ext>
              </a:extLst>
            </p:cNvPr>
            <p:cNvSpPr/>
            <p:nvPr/>
          </p:nvSpPr>
          <p:spPr>
            <a:xfrm>
              <a:off x="2657482" y="566057"/>
              <a:ext cx="4881246" cy="5110390"/>
            </a:xfrm>
            <a:custGeom>
              <a:avLst/>
              <a:gdLst>
                <a:gd name="connsiteX0" fmla="*/ 0 w 4864688"/>
                <a:gd name="connsiteY0" fmla="*/ 0 h 4747428"/>
                <a:gd name="connsiteX1" fmla="*/ 4864688 w 4864688"/>
                <a:gd name="connsiteY1" fmla="*/ 0 h 4747428"/>
                <a:gd name="connsiteX2" fmla="*/ 4864688 w 4864688"/>
                <a:gd name="connsiteY2" fmla="*/ 4747428 h 4747428"/>
                <a:gd name="connsiteX3" fmla="*/ 0 w 4864688"/>
                <a:gd name="connsiteY3" fmla="*/ 4747428 h 4747428"/>
                <a:gd name="connsiteX4" fmla="*/ 0 w 4864688"/>
                <a:gd name="connsiteY4" fmla="*/ 0 h 4747428"/>
                <a:gd name="connsiteX0" fmla="*/ 0 w 5472773"/>
                <a:gd name="connsiteY0" fmla="*/ 593428 h 5340856"/>
                <a:gd name="connsiteX1" fmla="*/ 4864688 w 5472773"/>
                <a:gd name="connsiteY1" fmla="*/ 593428 h 5340856"/>
                <a:gd name="connsiteX2" fmla="*/ 4864688 w 5472773"/>
                <a:gd name="connsiteY2" fmla="*/ 5340856 h 5340856"/>
                <a:gd name="connsiteX3" fmla="*/ 0 w 5472773"/>
                <a:gd name="connsiteY3" fmla="*/ 5340856 h 5340856"/>
                <a:gd name="connsiteX4" fmla="*/ 0 w 5472773"/>
                <a:gd name="connsiteY4" fmla="*/ 593428 h 5340856"/>
                <a:gd name="connsiteX0" fmla="*/ 608085 w 6080858"/>
                <a:gd name="connsiteY0" fmla="*/ 593428 h 5340856"/>
                <a:gd name="connsiteX1" fmla="*/ 5472773 w 6080858"/>
                <a:gd name="connsiteY1" fmla="*/ 593428 h 5340856"/>
                <a:gd name="connsiteX2" fmla="*/ 5472773 w 6080858"/>
                <a:gd name="connsiteY2" fmla="*/ 5340856 h 5340856"/>
                <a:gd name="connsiteX3" fmla="*/ 608085 w 6080858"/>
                <a:gd name="connsiteY3" fmla="*/ 5340856 h 5340856"/>
                <a:gd name="connsiteX4" fmla="*/ 608085 w 6080858"/>
                <a:gd name="connsiteY4" fmla="*/ 593428 h 5340856"/>
                <a:gd name="connsiteX0" fmla="*/ 608085 w 6408982"/>
                <a:gd name="connsiteY0" fmla="*/ 593428 h 5340856"/>
                <a:gd name="connsiteX1" fmla="*/ 5472773 w 6408982"/>
                <a:gd name="connsiteY1" fmla="*/ 593428 h 5340856"/>
                <a:gd name="connsiteX2" fmla="*/ 5472773 w 6408982"/>
                <a:gd name="connsiteY2" fmla="*/ 5340856 h 5340856"/>
                <a:gd name="connsiteX3" fmla="*/ 608085 w 6408982"/>
                <a:gd name="connsiteY3" fmla="*/ 5340856 h 5340856"/>
                <a:gd name="connsiteX4" fmla="*/ 608085 w 6408982"/>
                <a:gd name="connsiteY4" fmla="*/ 593428 h 5340856"/>
                <a:gd name="connsiteX0" fmla="*/ 632944 w 6108442"/>
                <a:gd name="connsiteY0" fmla="*/ 592522 h 5687870"/>
                <a:gd name="connsiteX1" fmla="*/ 5497632 w 6108442"/>
                <a:gd name="connsiteY1" fmla="*/ 592522 h 5687870"/>
                <a:gd name="connsiteX2" fmla="*/ 5497632 w 6108442"/>
                <a:gd name="connsiteY2" fmla="*/ 5339950 h 5687870"/>
                <a:gd name="connsiteX3" fmla="*/ 589402 w 6108442"/>
                <a:gd name="connsiteY3" fmla="*/ 5325436 h 5687870"/>
                <a:gd name="connsiteX4" fmla="*/ 632944 w 6108442"/>
                <a:gd name="connsiteY4" fmla="*/ 592522 h 5687870"/>
                <a:gd name="connsiteX0" fmla="*/ 632944 w 6108442"/>
                <a:gd name="connsiteY0" fmla="*/ 592522 h 5925256"/>
                <a:gd name="connsiteX1" fmla="*/ 5497632 w 6108442"/>
                <a:gd name="connsiteY1" fmla="*/ 592522 h 5925256"/>
                <a:gd name="connsiteX2" fmla="*/ 5497632 w 6108442"/>
                <a:gd name="connsiteY2" fmla="*/ 5339950 h 5925256"/>
                <a:gd name="connsiteX3" fmla="*/ 589402 w 6108442"/>
                <a:gd name="connsiteY3" fmla="*/ 5325436 h 5925256"/>
                <a:gd name="connsiteX4" fmla="*/ 632944 w 6108442"/>
                <a:gd name="connsiteY4" fmla="*/ 592522 h 5925256"/>
                <a:gd name="connsiteX0" fmla="*/ 632944 w 5937184"/>
                <a:gd name="connsiteY0" fmla="*/ 592522 h 5952986"/>
                <a:gd name="connsiteX1" fmla="*/ 5497632 w 5937184"/>
                <a:gd name="connsiteY1" fmla="*/ 592522 h 5952986"/>
                <a:gd name="connsiteX2" fmla="*/ 5497632 w 5937184"/>
                <a:gd name="connsiteY2" fmla="*/ 5339950 h 5952986"/>
                <a:gd name="connsiteX3" fmla="*/ 589402 w 5937184"/>
                <a:gd name="connsiteY3" fmla="*/ 5325436 h 5952986"/>
                <a:gd name="connsiteX4" fmla="*/ 632944 w 5937184"/>
                <a:gd name="connsiteY4" fmla="*/ 592522 h 5952986"/>
                <a:gd name="connsiteX0" fmla="*/ 476221 w 5780461"/>
                <a:gd name="connsiteY0" fmla="*/ 705484 h 6065948"/>
                <a:gd name="connsiteX1" fmla="*/ 5340909 w 5780461"/>
                <a:gd name="connsiteY1" fmla="*/ 705484 h 6065948"/>
                <a:gd name="connsiteX2" fmla="*/ 5340909 w 5780461"/>
                <a:gd name="connsiteY2" fmla="*/ 5452912 h 6065948"/>
                <a:gd name="connsiteX3" fmla="*/ 432679 w 5780461"/>
                <a:gd name="connsiteY3" fmla="*/ 5438398 h 6065948"/>
                <a:gd name="connsiteX4" fmla="*/ 476221 w 5780461"/>
                <a:gd name="connsiteY4" fmla="*/ 705484 h 6065948"/>
                <a:gd name="connsiteX0" fmla="*/ 280006 w 5584246"/>
                <a:gd name="connsiteY0" fmla="*/ 705484 h 6076550"/>
                <a:gd name="connsiteX1" fmla="*/ 5144694 w 5584246"/>
                <a:gd name="connsiteY1" fmla="*/ 705484 h 6076550"/>
                <a:gd name="connsiteX2" fmla="*/ 5144694 w 5584246"/>
                <a:gd name="connsiteY2" fmla="*/ 5452912 h 6076550"/>
                <a:gd name="connsiteX3" fmla="*/ 236464 w 5584246"/>
                <a:gd name="connsiteY3" fmla="*/ 5438398 h 6076550"/>
                <a:gd name="connsiteX4" fmla="*/ 280006 w 5584246"/>
                <a:gd name="connsiteY4" fmla="*/ 705484 h 6076550"/>
                <a:gd name="connsiteX0" fmla="*/ 268516 w 5572756"/>
                <a:gd name="connsiteY0" fmla="*/ 705484 h 5994989"/>
                <a:gd name="connsiteX1" fmla="*/ 5133204 w 5572756"/>
                <a:gd name="connsiteY1" fmla="*/ 705484 h 5994989"/>
                <a:gd name="connsiteX2" fmla="*/ 5133204 w 5572756"/>
                <a:gd name="connsiteY2" fmla="*/ 5452912 h 5994989"/>
                <a:gd name="connsiteX3" fmla="*/ 224974 w 5572756"/>
                <a:gd name="connsiteY3" fmla="*/ 5438398 h 5994989"/>
                <a:gd name="connsiteX4" fmla="*/ 268516 w 5572756"/>
                <a:gd name="connsiteY4" fmla="*/ 705484 h 5994989"/>
                <a:gd name="connsiteX0" fmla="*/ 253378 w 5557618"/>
                <a:gd name="connsiteY0" fmla="*/ 524203 h 5813708"/>
                <a:gd name="connsiteX1" fmla="*/ 5118066 w 5557618"/>
                <a:gd name="connsiteY1" fmla="*/ 524203 h 5813708"/>
                <a:gd name="connsiteX2" fmla="*/ 5118066 w 5557618"/>
                <a:gd name="connsiteY2" fmla="*/ 5271631 h 5813708"/>
                <a:gd name="connsiteX3" fmla="*/ 209836 w 5557618"/>
                <a:gd name="connsiteY3" fmla="*/ 5257117 h 5813708"/>
                <a:gd name="connsiteX4" fmla="*/ 253378 w 5557618"/>
                <a:gd name="connsiteY4" fmla="*/ 524203 h 5813708"/>
                <a:gd name="connsiteX0" fmla="*/ 253378 w 5392923"/>
                <a:gd name="connsiteY0" fmla="*/ 359475 h 5648980"/>
                <a:gd name="connsiteX1" fmla="*/ 5118066 w 5392923"/>
                <a:gd name="connsiteY1" fmla="*/ 359475 h 5648980"/>
                <a:gd name="connsiteX2" fmla="*/ 5118066 w 5392923"/>
                <a:gd name="connsiteY2" fmla="*/ 5106903 h 5648980"/>
                <a:gd name="connsiteX3" fmla="*/ 209836 w 5392923"/>
                <a:gd name="connsiteY3" fmla="*/ 5092389 h 5648980"/>
                <a:gd name="connsiteX4" fmla="*/ 253378 w 5392923"/>
                <a:gd name="connsiteY4" fmla="*/ 359475 h 5648980"/>
                <a:gd name="connsiteX0" fmla="*/ 457647 w 5778162"/>
                <a:gd name="connsiteY0" fmla="*/ 452219 h 5714213"/>
                <a:gd name="connsiteX1" fmla="*/ 5278792 w 5778162"/>
                <a:gd name="connsiteY1" fmla="*/ 423190 h 5714213"/>
                <a:gd name="connsiteX2" fmla="*/ 5322335 w 5778162"/>
                <a:gd name="connsiteY2" fmla="*/ 5199647 h 5714213"/>
                <a:gd name="connsiteX3" fmla="*/ 414105 w 5778162"/>
                <a:gd name="connsiteY3" fmla="*/ 5185133 h 5714213"/>
                <a:gd name="connsiteX4" fmla="*/ 457647 w 5778162"/>
                <a:gd name="connsiteY4" fmla="*/ 452219 h 5714213"/>
                <a:gd name="connsiteX0" fmla="*/ 457647 w 5598630"/>
                <a:gd name="connsiteY0" fmla="*/ 452219 h 5536885"/>
                <a:gd name="connsiteX1" fmla="*/ 5278792 w 5598630"/>
                <a:gd name="connsiteY1" fmla="*/ 423190 h 5536885"/>
                <a:gd name="connsiteX2" fmla="*/ 5322335 w 5598630"/>
                <a:gd name="connsiteY2" fmla="*/ 5199647 h 5536885"/>
                <a:gd name="connsiteX3" fmla="*/ 414105 w 5598630"/>
                <a:gd name="connsiteY3" fmla="*/ 5185133 h 5536885"/>
                <a:gd name="connsiteX4" fmla="*/ 457647 w 5598630"/>
                <a:gd name="connsiteY4" fmla="*/ 452219 h 5536885"/>
                <a:gd name="connsiteX0" fmla="*/ 615481 w 5815817"/>
                <a:gd name="connsiteY0" fmla="*/ 611804 h 5801917"/>
                <a:gd name="connsiteX1" fmla="*/ 5436626 w 5815817"/>
                <a:gd name="connsiteY1" fmla="*/ 582775 h 5801917"/>
                <a:gd name="connsiteX2" fmla="*/ 5247940 w 5815817"/>
                <a:gd name="connsiteY2" fmla="*/ 5402775 h 5801917"/>
                <a:gd name="connsiteX3" fmla="*/ 571939 w 5815817"/>
                <a:gd name="connsiteY3" fmla="*/ 5344718 h 5801917"/>
                <a:gd name="connsiteX4" fmla="*/ 615481 w 5815817"/>
                <a:gd name="connsiteY4" fmla="*/ 611804 h 5801917"/>
                <a:gd name="connsiteX0" fmla="*/ 468108 w 5668444"/>
                <a:gd name="connsiteY0" fmla="*/ 611804 h 5671720"/>
                <a:gd name="connsiteX1" fmla="*/ 5289253 w 5668444"/>
                <a:gd name="connsiteY1" fmla="*/ 582775 h 5671720"/>
                <a:gd name="connsiteX2" fmla="*/ 5100567 w 5668444"/>
                <a:gd name="connsiteY2" fmla="*/ 5402775 h 5671720"/>
                <a:gd name="connsiteX3" fmla="*/ 424566 w 5668444"/>
                <a:gd name="connsiteY3" fmla="*/ 5344718 h 5671720"/>
                <a:gd name="connsiteX4" fmla="*/ 468108 w 5668444"/>
                <a:gd name="connsiteY4" fmla="*/ 611804 h 5671720"/>
                <a:gd name="connsiteX0" fmla="*/ 326939 w 5527275"/>
                <a:gd name="connsiteY0" fmla="*/ 484224 h 5544140"/>
                <a:gd name="connsiteX1" fmla="*/ 5148084 w 5527275"/>
                <a:gd name="connsiteY1" fmla="*/ 455195 h 5544140"/>
                <a:gd name="connsiteX2" fmla="*/ 4959398 w 5527275"/>
                <a:gd name="connsiteY2" fmla="*/ 5275195 h 5544140"/>
                <a:gd name="connsiteX3" fmla="*/ 283397 w 5527275"/>
                <a:gd name="connsiteY3" fmla="*/ 5217138 h 5544140"/>
                <a:gd name="connsiteX4" fmla="*/ 326939 w 5527275"/>
                <a:gd name="connsiteY4" fmla="*/ 484224 h 5544140"/>
                <a:gd name="connsiteX0" fmla="*/ 326939 w 5360832"/>
                <a:gd name="connsiteY0" fmla="*/ 301341 h 5361257"/>
                <a:gd name="connsiteX1" fmla="*/ 5148084 w 5360832"/>
                <a:gd name="connsiteY1" fmla="*/ 272312 h 5361257"/>
                <a:gd name="connsiteX2" fmla="*/ 4959398 w 5360832"/>
                <a:gd name="connsiteY2" fmla="*/ 5092312 h 5361257"/>
                <a:gd name="connsiteX3" fmla="*/ 283397 w 5360832"/>
                <a:gd name="connsiteY3" fmla="*/ 5034255 h 5361257"/>
                <a:gd name="connsiteX4" fmla="*/ 326939 w 5360832"/>
                <a:gd name="connsiteY4" fmla="*/ 301341 h 5361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0832" h="5361257">
                  <a:moveTo>
                    <a:pt x="326939" y="301341"/>
                  </a:moveTo>
                  <a:cubicBezTo>
                    <a:pt x="789377" y="-114945"/>
                    <a:pt x="4753380" y="-76240"/>
                    <a:pt x="5148084" y="272312"/>
                  </a:cubicBezTo>
                  <a:cubicBezTo>
                    <a:pt x="5542788" y="620864"/>
                    <a:pt x="5334751" y="4777627"/>
                    <a:pt x="4959398" y="5092312"/>
                  </a:cubicBezTo>
                  <a:cubicBezTo>
                    <a:pt x="4584045" y="5406997"/>
                    <a:pt x="634560" y="5513435"/>
                    <a:pt x="283397" y="5034255"/>
                  </a:cubicBezTo>
                  <a:cubicBezTo>
                    <a:pt x="-67766" y="4555075"/>
                    <a:pt x="-135499" y="717627"/>
                    <a:pt x="326939" y="301341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矩形 1">
              <a:extLst>
                <a:ext uri="{FF2B5EF4-FFF2-40B4-BE49-F238E27FC236}">
                  <a16:creationId xmlns:a16="http://schemas.microsoft.com/office/drawing/2014/main" id="{61D6928D-6CFF-4DC8-BAF6-E98BD044950C}"/>
                </a:ext>
              </a:extLst>
            </p:cNvPr>
            <p:cNvSpPr/>
            <p:nvPr/>
          </p:nvSpPr>
          <p:spPr>
            <a:xfrm>
              <a:off x="2842933" y="743850"/>
              <a:ext cx="4541604" cy="4754804"/>
            </a:xfrm>
            <a:custGeom>
              <a:avLst/>
              <a:gdLst>
                <a:gd name="connsiteX0" fmla="*/ 0 w 4864688"/>
                <a:gd name="connsiteY0" fmla="*/ 0 h 4747428"/>
                <a:gd name="connsiteX1" fmla="*/ 4864688 w 4864688"/>
                <a:gd name="connsiteY1" fmla="*/ 0 h 4747428"/>
                <a:gd name="connsiteX2" fmla="*/ 4864688 w 4864688"/>
                <a:gd name="connsiteY2" fmla="*/ 4747428 h 4747428"/>
                <a:gd name="connsiteX3" fmla="*/ 0 w 4864688"/>
                <a:gd name="connsiteY3" fmla="*/ 4747428 h 4747428"/>
                <a:gd name="connsiteX4" fmla="*/ 0 w 4864688"/>
                <a:gd name="connsiteY4" fmla="*/ 0 h 4747428"/>
                <a:gd name="connsiteX0" fmla="*/ 0 w 5472773"/>
                <a:gd name="connsiteY0" fmla="*/ 593428 h 5340856"/>
                <a:gd name="connsiteX1" fmla="*/ 4864688 w 5472773"/>
                <a:gd name="connsiteY1" fmla="*/ 593428 h 5340856"/>
                <a:gd name="connsiteX2" fmla="*/ 4864688 w 5472773"/>
                <a:gd name="connsiteY2" fmla="*/ 5340856 h 5340856"/>
                <a:gd name="connsiteX3" fmla="*/ 0 w 5472773"/>
                <a:gd name="connsiteY3" fmla="*/ 5340856 h 5340856"/>
                <a:gd name="connsiteX4" fmla="*/ 0 w 5472773"/>
                <a:gd name="connsiteY4" fmla="*/ 593428 h 5340856"/>
                <a:gd name="connsiteX0" fmla="*/ 608085 w 6080858"/>
                <a:gd name="connsiteY0" fmla="*/ 593428 h 5340856"/>
                <a:gd name="connsiteX1" fmla="*/ 5472773 w 6080858"/>
                <a:gd name="connsiteY1" fmla="*/ 593428 h 5340856"/>
                <a:gd name="connsiteX2" fmla="*/ 5472773 w 6080858"/>
                <a:gd name="connsiteY2" fmla="*/ 5340856 h 5340856"/>
                <a:gd name="connsiteX3" fmla="*/ 608085 w 6080858"/>
                <a:gd name="connsiteY3" fmla="*/ 5340856 h 5340856"/>
                <a:gd name="connsiteX4" fmla="*/ 608085 w 6080858"/>
                <a:gd name="connsiteY4" fmla="*/ 593428 h 5340856"/>
                <a:gd name="connsiteX0" fmla="*/ 608085 w 6408982"/>
                <a:gd name="connsiteY0" fmla="*/ 593428 h 5340856"/>
                <a:gd name="connsiteX1" fmla="*/ 5472773 w 6408982"/>
                <a:gd name="connsiteY1" fmla="*/ 593428 h 5340856"/>
                <a:gd name="connsiteX2" fmla="*/ 5472773 w 6408982"/>
                <a:gd name="connsiteY2" fmla="*/ 5340856 h 5340856"/>
                <a:gd name="connsiteX3" fmla="*/ 608085 w 6408982"/>
                <a:gd name="connsiteY3" fmla="*/ 5340856 h 5340856"/>
                <a:gd name="connsiteX4" fmla="*/ 608085 w 6408982"/>
                <a:gd name="connsiteY4" fmla="*/ 593428 h 5340856"/>
                <a:gd name="connsiteX0" fmla="*/ 632944 w 6108442"/>
                <a:gd name="connsiteY0" fmla="*/ 592522 h 5687870"/>
                <a:gd name="connsiteX1" fmla="*/ 5497632 w 6108442"/>
                <a:gd name="connsiteY1" fmla="*/ 592522 h 5687870"/>
                <a:gd name="connsiteX2" fmla="*/ 5497632 w 6108442"/>
                <a:gd name="connsiteY2" fmla="*/ 5339950 h 5687870"/>
                <a:gd name="connsiteX3" fmla="*/ 589402 w 6108442"/>
                <a:gd name="connsiteY3" fmla="*/ 5325436 h 5687870"/>
                <a:gd name="connsiteX4" fmla="*/ 632944 w 6108442"/>
                <a:gd name="connsiteY4" fmla="*/ 592522 h 5687870"/>
                <a:gd name="connsiteX0" fmla="*/ 632944 w 6108442"/>
                <a:gd name="connsiteY0" fmla="*/ 592522 h 5925256"/>
                <a:gd name="connsiteX1" fmla="*/ 5497632 w 6108442"/>
                <a:gd name="connsiteY1" fmla="*/ 592522 h 5925256"/>
                <a:gd name="connsiteX2" fmla="*/ 5497632 w 6108442"/>
                <a:gd name="connsiteY2" fmla="*/ 5339950 h 5925256"/>
                <a:gd name="connsiteX3" fmla="*/ 589402 w 6108442"/>
                <a:gd name="connsiteY3" fmla="*/ 5325436 h 5925256"/>
                <a:gd name="connsiteX4" fmla="*/ 632944 w 6108442"/>
                <a:gd name="connsiteY4" fmla="*/ 592522 h 5925256"/>
                <a:gd name="connsiteX0" fmla="*/ 632944 w 5937184"/>
                <a:gd name="connsiteY0" fmla="*/ 592522 h 5952986"/>
                <a:gd name="connsiteX1" fmla="*/ 5497632 w 5937184"/>
                <a:gd name="connsiteY1" fmla="*/ 592522 h 5952986"/>
                <a:gd name="connsiteX2" fmla="*/ 5497632 w 5937184"/>
                <a:gd name="connsiteY2" fmla="*/ 5339950 h 5952986"/>
                <a:gd name="connsiteX3" fmla="*/ 589402 w 5937184"/>
                <a:gd name="connsiteY3" fmla="*/ 5325436 h 5952986"/>
                <a:gd name="connsiteX4" fmla="*/ 632944 w 5937184"/>
                <a:gd name="connsiteY4" fmla="*/ 592522 h 5952986"/>
                <a:gd name="connsiteX0" fmla="*/ 476221 w 5780461"/>
                <a:gd name="connsiteY0" fmla="*/ 705484 h 6065948"/>
                <a:gd name="connsiteX1" fmla="*/ 5340909 w 5780461"/>
                <a:gd name="connsiteY1" fmla="*/ 705484 h 6065948"/>
                <a:gd name="connsiteX2" fmla="*/ 5340909 w 5780461"/>
                <a:gd name="connsiteY2" fmla="*/ 5452912 h 6065948"/>
                <a:gd name="connsiteX3" fmla="*/ 432679 w 5780461"/>
                <a:gd name="connsiteY3" fmla="*/ 5438398 h 6065948"/>
                <a:gd name="connsiteX4" fmla="*/ 476221 w 5780461"/>
                <a:gd name="connsiteY4" fmla="*/ 705484 h 6065948"/>
                <a:gd name="connsiteX0" fmla="*/ 280006 w 5584246"/>
                <a:gd name="connsiteY0" fmla="*/ 705484 h 6076550"/>
                <a:gd name="connsiteX1" fmla="*/ 5144694 w 5584246"/>
                <a:gd name="connsiteY1" fmla="*/ 705484 h 6076550"/>
                <a:gd name="connsiteX2" fmla="*/ 5144694 w 5584246"/>
                <a:gd name="connsiteY2" fmla="*/ 5452912 h 6076550"/>
                <a:gd name="connsiteX3" fmla="*/ 236464 w 5584246"/>
                <a:gd name="connsiteY3" fmla="*/ 5438398 h 6076550"/>
                <a:gd name="connsiteX4" fmla="*/ 280006 w 5584246"/>
                <a:gd name="connsiteY4" fmla="*/ 705484 h 6076550"/>
                <a:gd name="connsiteX0" fmla="*/ 268516 w 5572756"/>
                <a:gd name="connsiteY0" fmla="*/ 705484 h 5994989"/>
                <a:gd name="connsiteX1" fmla="*/ 5133204 w 5572756"/>
                <a:gd name="connsiteY1" fmla="*/ 705484 h 5994989"/>
                <a:gd name="connsiteX2" fmla="*/ 5133204 w 5572756"/>
                <a:gd name="connsiteY2" fmla="*/ 5452912 h 5994989"/>
                <a:gd name="connsiteX3" fmla="*/ 224974 w 5572756"/>
                <a:gd name="connsiteY3" fmla="*/ 5438398 h 5994989"/>
                <a:gd name="connsiteX4" fmla="*/ 268516 w 5572756"/>
                <a:gd name="connsiteY4" fmla="*/ 705484 h 5994989"/>
                <a:gd name="connsiteX0" fmla="*/ 253378 w 5557618"/>
                <a:gd name="connsiteY0" fmla="*/ 524203 h 5813708"/>
                <a:gd name="connsiteX1" fmla="*/ 5118066 w 5557618"/>
                <a:gd name="connsiteY1" fmla="*/ 524203 h 5813708"/>
                <a:gd name="connsiteX2" fmla="*/ 5118066 w 5557618"/>
                <a:gd name="connsiteY2" fmla="*/ 5271631 h 5813708"/>
                <a:gd name="connsiteX3" fmla="*/ 209836 w 5557618"/>
                <a:gd name="connsiteY3" fmla="*/ 5257117 h 5813708"/>
                <a:gd name="connsiteX4" fmla="*/ 253378 w 5557618"/>
                <a:gd name="connsiteY4" fmla="*/ 524203 h 5813708"/>
                <a:gd name="connsiteX0" fmla="*/ 253378 w 5392923"/>
                <a:gd name="connsiteY0" fmla="*/ 359475 h 5648980"/>
                <a:gd name="connsiteX1" fmla="*/ 5118066 w 5392923"/>
                <a:gd name="connsiteY1" fmla="*/ 359475 h 5648980"/>
                <a:gd name="connsiteX2" fmla="*/ 5118066 w 5392923"/>
                <a:gd name="connsiteY2" fmla="*/ 5106903 h 5648980"/>
                <a:gd name="connsiteX3" fmla="*/ 209836 w 5392923"/>
                <a:gd name="connsiteY3" fmla="*/ 5092389 h 5648980"/>
                <a:gd name="connsiteX4" fmla="*/ 253378 w 5392923"/>
                <a:gd name="connsiteY4" fmla="*/ 359475 h 5648980"/>
                <a:gd name="connsiteX0" fmla="*/ 457647 w 5778162"/>
                <a:gd name="connsiteY0" fmla="*/ 452219 h 5714213"/>
                <a:gd name="connsiteX1" fmla="*/ 5278792 w 5778162"/>
                <a:gd name="connsiteY1" fmla="*/ 423190 h 5714213"/>
                <a:gd name="connsiteX2" fmla="*/ 5322335 w 5778162"/>
                <a:gd name="connsiteY2" fmla="*/ 5199647 h 5714213"/>
                <a:gd name="connsiteX3" fmla="*/ 414105 w 5778162"/>
                <a:gd name="connsiteY3" fmla="*/ 5185133 h 5714213"/>
                <a:gd name="connsiteX4" fmla="*/ 457647 w 5778162"/>
                <a:gd name="connsiteY4" fmla="*/ 452219 h 5714213"/>
                <a:gd name="connsiteX0" fmla="*/ 457647 w 5598630"/>
                <a:gd name="connsiteY0" fmla="*/ 452219 h 5536885"/>
                <a:gd name="connsiteX1" fmla="*/ 5278792 w 5598630"/>
                <a:gd name="connsiteY1" fmla="*/ 423190 h 5536885"/>
                <a:gd name="connsiteX2" fmla="*/ 5322335 w 5598630"/>
                <a:gd name="connsiteY2" fmla="*/ 5199647 h 5536885"/>
                <a:gd name="connsiteX3" fmla="*/ 414105 w 5598630"/>
                <a:gd name="connsiteY3" fmla="*/ 5185133 h 5536885"/>
                <a:gd name="connsiteX4" fmla="*/ 457647 w 5598630"/>
                <a:gd name="connsiteY4" fmla="*/ 452219 h 5536885"/>
                <a:gd name="connsiteX0" fmla="*/ 615481 w 5815817"/>
                <a:gd name="connsiteY0" fmla="*/ 611804 h 5801917"/>
                <a:gd name="connsiteX1" fmla="*/ 5436626 w 5815817"/>
                <a:gd name="connsiteY1" fmla="*/ 582775 h 5801917"/>
                <a:gd name="connsiteX2" fmla="*/ 5247940 w 5815817"/>
                <a:gd name="connsiteY2" fmla="*/ 5402775 h 5801917"/>
                <a:gd name="connsiteX3" fmla="*/ 571939 w 5815817"/>
                <a:gd name="connsiteY3" fmla="*/ 5344718 h 5801917"/>
                <a:gd name="connsiteX4" fmla="*/ 615481 w 5815817"/>
                <a:gd name="connsiteY4" fmla="*/ 611804 h 5801917"/>
                <a:gd name="connsiteX0" fmla="*/ 468108 w 5668444"/>
                <a:gd name="connsiteY0" fmla="*/ 611804 h 5671720"/>
                <a:gd name="connsiteX1" fmla="*/ 5289253 w 5668444"/>
                <a:gd name="connsiteY1" fmla="*/ 582775 h 5671720"/>
                <a:gd name="connsiteX2" fmla="*/ 5100567 w 5668444"/>
                <a:gd name="connsiteY2" fmla="*/ 5402775 h 5671720"/>
                <a:gd name="connsiteX3" fmla="*/ 424566 w 5668444"/>
                <a:gd name="connsiteY3" fmla="*/ 5344718 h 5671720"/>
                <a:gd name="connsiteX4" fmla="*/ 468108 w 5668444"/>
                <a:gd name="connsiteY4" fmla="*/ 611804 h 5671720"/>
                <a:gd name="connsiteX0" fmla="*/ 326939 w 5527275"/>
                <a:gd name="connsiteY0" fmla="*/ 484224 h 5544140"/>
                <a:gd name="connsiteX1" fmla="*/ 5148084 w 5527275"/>
                <a:gd name="connsiteY1" fmla="*/ 455195 h 5544140"/>
                <a:gd name="connsiteX2" fmla="*/ 4959398 w 5527275"/>
                <a:gd name="connsiteY2" fmla="*/ 5275195 h 5544140"/>
                <a:gd name="connsiteX3" fmla="*/ 283397 w 5527275"/>
                <a:gd name="connsiteY3" fmla="*/ 5217138 h 5544140"/>
                <a:gd name="connsiteX4" fmla="*/ 326939 w 5527275"/>
                <a:gd name="connsiteY4" fmla="*/ 484224 h 5544140"/>
                <a:gd name="connsiteX0" fmla="*/ 326939 w 5360832"/>
                <a:gd name="connsiteY0" fmla="*/ 301341 h 5361257"/>
                <a:gd name="connsiteX1" fmla="*/ 5148084 w 5360832"/>
                <a:gd name="connsiteY1" fmla="*/ 272312 h 5361257"/>
                <a:gd name="connsiteX2" fmla="*/ 4959398 w 5360832"/>
                <a:gd name="connsiteY2" fmla="*/ 5092312 h 5361257"/>
                <a:gd name="connsiteX3" fmla="*/ 283397 w 5360832"/>
                <a:gd name="connsiteY3" fmla="*/ 5034255 h 5361257"/>
                <a:gd name="connsiteX4" fmla="*/ 326939 w 5360832"/>
                <a:gd name="connsiteY4" fmla="*/ 301341 h 5361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0832" h="5361257">
                  <a:moveTo>
                    <a:pt x="326939" y="301341"/>
                  </a:moveTo>
                  <a:cubicBezTo>
                    <a:pt x="789377" y="-114945"/>
                    <a:pt x="4753380" y="-76240"/>
                    <a:pt x="5148084" y="272312"/>
                  </a:cubicBezTo>
                  <a:cubicBezTo>
                    <a:pt x="5542788" y="620864"/>
                    <a:pt x="5334751" y="4777627"/>
                    <a:pt x="4959398" y="5092312"/>
                  </a:cubicBezTo>
                  <a:cubicBezTo>
                    <a:pt x="4584045" y="5406997"/>
                    <a:pt x="634560" y="5513435"/>
                    <a:pt x="283397" y="5034255"/>
                  </a:cubicBezTo>
                  <a:cubicBezTo>
                    <a:pt x="-67766" y="4555075"/>
                    <a:pt x="-135499" y="717627"/>
                    <a:pt x="326939" y="301341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8" name="文本框 17">
            <a:extLst>
              <a:ext uri="{FF2B5EF4-FFF2-40B4-BE49-F238E27FC236}">
                <a16:creationId xmlns:a16="http://schemas.microsoft.com/office/drawing/2014/main" id="{7C9A62C3-380F-4CA8-B4CE-3380D4D08D98}"/>
              </a:ext>
            </a:extLst>
          </p:cNvPr>
          <p:cNvSpPr txBox="1"/>
          <p:nvPr/>
        </p:nvSpPr>
        <p:spPr>
          <a:xfrm>
            <a:off x="3003116" y="1088985"/>
            <a:ext cx="7310670" cy="88094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zh-CN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zh-CN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C78EC29-5FE3-4880-9830-6C3E5AE3F2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4064000" cy="2514044"/>
          </a:xfrm>
          <a:prstGeom prst="rect">
            <a:avLst/>
          </a:prstGeom>
        </p:spPr>
      </p:pic>
      <p:sp>
        <p:nvSpPr>
          <p:cNvPr id="10" name="文本框 17">
            <a:extLst>
              <a:ext uri="{FF2B5EF4-FFF2-40B4-BE49-F238E27FC236}">
                <a16:creationId xmlns:a16="http://schemas.microsoft.com/office/drawing/2014/main" id="{595B3CF3-2864-4D29-8E46-E46D9C273D0B}"/>
              </a:ext>
            </a:extLst>
          </p:cNvPr>
          <p:cNvSpPr txBox="1"/>
          <p:nvPr/>
        </p:nvSpPr>
        <p:spPr>
          <a:xfrm>
            <a:off x="1669001" y="2093520"/>
            <a:ext cx="9507985" cy="193668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lvl="0">
              <a:defRPr/>
            </a:pPr>
            <a:r>
              <a:rPr lang="vi-VN" altLang="zh-CN" sz="3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nói của cún lịch sự nhẹ nhàng:</a:t>
            </a:r>
            <a:endParaRPr lang="en-US" altLang="zh-CN" sz="3200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just">
              <a:defRPr/>
            </a:pPr>
            <a:r>
              <a:rPr lang="vi-VN" altLang="zh-C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Chào anh hà mã, anh giúp bọn em qua sông được không ạ?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8191E3B-66E9-4887-8BD4-CBDD644C1F82}"/>
              </a:ext>
            </a:extLst>
          </p:cNvPr>
          <p:cNvCxnSpPr/>
          <p:nvPr/>
        </p:nvCxnSpPr>
        <p:spPr>
          <a:xfrm flipH="1">
            <a:off x="5058855" y="2809667"/>
            <a:ext cx="128397" cy="504389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ACA79998-0E53-4F4A-9DC4-421C1594F047}"/>
              </a:ext>
            </a:extLst>
          </p:cNvPr>
          <p:cNvGrpSpPr/>
          <p:nvPr/>
        </p:nvGrpSpPr>
        <p:grpSpPr>
          <a:xfrm>
            <a:off x="3365666" y="3410346"/>
            <a:ext cx="211768" cy="523043"/>
            <a:chOff x="3365666" y="3410346"/>
            <a:chExt cx="211768" cy="523043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4322C53-5E19-4B8E-B225-08659C23780F}"/>
                </a:ext>
              </a:extLst>
            </p:cNvPr>
            <p:cNvCxnSpPr/>
            <p:nvPr/>
          </p:nvCxnSpPr>
          <p:spPr>
            <a:xfrm flipH="1">
              <a:off x="3365666" y="3410346"/>
              <a:ext cx="128397" cy="504389"/>
            </a:xfrm>
            <a:prstGeom prst="line">
              <a:avLst/>
            </a:prstGeom>
            <a:ln w="571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7119A6E-EA03-4E6F-BB6E-1F75E4B9F493}"/>
                </a:ext>
              </a:extLst>
            </p:cNvPr>
            <p:cNvCxnSpPr/>
            <p:nvPr/>
          </p:nvCxnSpPr>
          <p:spPr>
            <a:xfrm flipH="1">
              <a:off x="3449037" y="3429000"/>
              <a:ext cx="128397" cy="504389"/>
            </a:xfrm>
            <a:prstGeom prst="line">
              <a:avLst/>
            </a:prstGeom>
            <a:ln w="571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4" name="文本框 17">
            <a:extLst>
              <a:ext uri="{FF2B5EF4-FFF2-40B4-BE49-F238E27FC236}">
                <a16:creationId xmlns:a16="http://schemas.microsoft.com/office/drawing/2014/main" id="{A72B70EE-D277-4A55-920C-B413AB5C8C09}"/>
              </a:ext>
            </a:extLst>
          </p:cNvPr>
          <p:cNvSpPr txBox="1"/>
          <p:nvPr/>
        </p:nvSpPr>
        <p:spPr>
          <a:xfrm>
            <a:off x="1723296" y="4113543"/>
            <a:ext cx="9507985" cy="129650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lvl="0">
              <a:defRPr/>
            </a:pPr>
            <a:r>
              <a:rPr lang="vi-VN" altLang="zh-CN" sz="3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nói của dê con thể hiện sự nhẹ nhàng hối lỗi:</a:t>
            </a:r>
            <a:endParaRPr lang="en-US" altLang="zh-CN" sz="3200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just">
              <a:defRPr/>
            </a:pPr>
            <a:r>
              <a:rPr lang="vi-VN" altLang="zh-C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 ơn anh đã giúp.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altLang="zh-C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biết mình sai rồi.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altLang="zh-C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xin lỗi ạ!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F04A5A6-3CD0-4F53-BB74-4485DF594B7F}"/>
              </a:ext>
            </a:extLst>
          </p:cNvPr>
          <p:cNvGrpSpPr/>
          <p:nvPr/>
        </p:nvGrpSpPr>
        <p:grpSpPr>
          <a:xfrm>
            <a:off x="5283243" y="4854318"/>
            <a:ext cx="211768" cy="523043"/>
            <a:chOff x="3365666" y="3410346"/>
            <a:chExt cx="211768" cy="523043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83665B3-00B8-4DE1-9D81-077ADDF9689B}"/>
                </a:ext>
              </a:extLst>
            </p:cNvPr>
            <p:cNvCxnSpPr/>
            <p:nvPr/>
          </p:nvCxnSpPr>
          <p:spPr>
            <a:xfrm flipH="1">
              <a:off x="3365666" y="3410346"/>
              <a:ext cx="128397" cy="504389"/>
            </a:xfrm>
            <a:prstGeom prst="line">
              <a:avLst/>
            </a:prstGeom>
            <a:ln w="571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319B701-C8D0-4CB2-8CE6-3FFE593C85BC}"/>
                </a:ext>
              </a:extLst>
            </p:cNvPr>
            <p:cNvCxnSpPr/>
            <p:nvPr/>
          </p:nvCxnSpPr>
          <p:spPr>
            <a:xfrm flipH="1">
              <a:off x="3449037" y="3429000"/>
              <a:ext cx="128397" cy="504389"/>
            </a:xfrm>
            <a:prstGeom prst="line">
              <a:avLst/>
            </a:prstGeom>
            <a:ln w="571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C9B4CDE-C3C7-4F08-9020-14D906C6607F}"/>
              </a:ext>
            </a:extLst>
          </p:cNvPr>
          <p:cNvGrpSpPr/>
          <p:nvPr/>
        </p:nvGrpSpPr>
        <p:grpSpPr>
          <a:xfrm>
            <a:off x="8798800" y="4854318"/>
            <a:ext cx="211768" cy="523043"/>
            <a:chOff x="3365666" y="3410346"/>
            <a:chExt cx="211768" cy="523043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C84A97F-D2C2-49B1-B6AC-22E45590F34A}"/>
                </a:ext>
              </a:extLst>
            </p:cNvPr>
            <p:cNvCxnSpPr/>
            <p:nvPr/>
          </p:nvCxnSpPr>
          <p:spPr>
            <a:xfrm flipH="1">
              <a:off x="3365666" y="3410346"/>
              <a:ext cx="128397" cy="504389"/>
            </a:xfrm>
            <a:prstGeom prst="line">
              <a:avLst/>
            </a:prstGeom>
            <a:ln w="571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04141B8-3A59-4257-B77B-90C2A613881B}"/>
                </a:ext>
              </a:extLst>
            </p:cNvPr>
            <p:cNvCxnSpPr/>
            <p:nvPr/>
          </p:nvCxnSpPr>
          <p:spPr>
            <a:xfrm flipH="1">
              <a:off x="3449037" y="3429000"/>
              <a:ext cx="128397" cy="504389"/>
            </a:xfrm>
            <a:prstGeom prst="line">
              <a:avLst/>
            </a:prstGeom>
            <a:ln w="571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817C102-7AB8-4D8A-81D7-3D30B73B6533}"/>
              </a:ext>
            </a:extLst>
          </p:cNvPr>
          <p:cNvGrpSpPr/>
          <p:nvPr/>
        </p:nvGrpSpPr>
        <p:grpSpPr>
          <a:xfrm>
            <a:off x="11019513" y="4835664"/>
            <a:ext cx="211768" cy="523043"/>
            <a:chOff x="3365666" y="3410346"/>
            <a:chExt cx="211768" cy="523043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0E1500D-05C8-417C-87F2-38F295528273}"/>
                </a:ext>
              </a:extLst>
            </p:cNvPr>
            <p:cNvCxnSpPr/>
            <p:nvPr/>
          </p:nvCxnSpPr>
          <p:spPr>
            <a:xfrm flipH="1">
              <a:off x="3365666" y="3410346"/>
              <a:ext cx="128397" cy="504389"/>
            </a:xfrm>
            <a:prstGeom prst="line">
              <a:avLst/>
            </a:prstGeom>
            <a:ln w="571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D71CA5D-472B-4CA9-AE70-FBF673F68627}"/>
                </a:ext>
              </a:extLst>
            </p:cNvPr>
            <p:cNvCxnSpPr/>
            <p:nvPr/>
          </p:nvCxnSpPr>
          <p:spPr>
            <a:xfrm flipH="1">
              <a:off x="3449037" y="3429000"/>
              <a:ext cx="128397" cy="504389"/>
            </a:xfrm>
            <a:prstGeom prst="line">
              <a:avLst/>
            </a:prstGeom>
            <a:ln w="571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267661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0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B2BC289-22CC-4D6A-ABF2-A2D74FDC1A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1" y="45374"/>
            <a:ext cx="1603757" cy="854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10536C8-9574-4EB0-8E7A-DECEB038E125}"/>
              </a:ext>
            </a:extLst>
          </p:cNvPr>
          <p:cNvSpPr txBox="1"/>
          <p:nvPr/>
        </p:nvSpPr>
        <p:spPr>
          <a:xfrm>
            <a:off x="2254908" y="37097"/>
            <a:ext cx="9388452" cy="2215991"/>
          </a:xfrm>
          <a:prstGeom prst="rect">
            <a:avLst/>
          </a:prstGeom>
          <a:solidFill>
            <a:srgbClr val="ED7D31">
              <a:alpha val="69804"/>
            </a:srgbClr>
          </a:solidFill>
          <a:ln w="38100">
            <a:solidFill>
              <a:srgbClr val="956947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EFEED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3 </a:t>
            </a:r>
            <a:r>
              <a:rPr kumimoji="0" lang="en-US" sz="13800" b="1" i="0" u="none" strike="noStrike" kern="1200" cap="none" spc="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EFEED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chú</a:t>
            </a:r>
            <a:r>
              <a:rPr kumimoji="0" lang="en-US" sz="13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EFEED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13800" b="1" i="0" u="none" strike="noStrike" kern="1200" cap="none" spc="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EFEED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gấu</a:t>
            </a:r>
            <a:endParaRPr kumimoji="0" lang="vi-VN" sz="13800" b="1" i="0" u="none" strike="noStrike" kern="1200" cap="none" spc="0" normalizeH="0" baseline="0" noProof="0" dirty="0">
              <a:ln w="12700">
                <a:solidFill>
                  <a:prstClr val="black"/>
                </a:solidFill>
              </a:ln>
              <a:solidFill>
                <a:srgbClr val="EFEEDE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  <p:pic>
        <p:nvPicPr>
          <p:cNvPr id="9" name="Picture 2" descr="C:\Users\HP\Desktop\236-2363398_we-bare-bears-we-bare-bears-png-transparent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64" b="99258" l="0" r="100000">
                        <a14:foregroundMark x1="61628" y1="17359" x2="80930" y2="37834"/>
                        <a14:foregroundMark x1="74186" y1="26855" x2="75814" y2="90356"/>
                        <a14:foregroundMark x1="64186" y1="24184" x2="61395" y2="42582"/>
                        <a14:foregroundMark x1="48605" y1="21810" x2="55349" y2="27745"/>
                        <a14:foregroundMark x1="88837" y1="6380" x2="86279" y2="47626"/>
                        <a14:foregroundMark x1="92093" y1="61276" x2="90233" y2="90950"/>
                        <a14:foregroundMark x1="27209" y1="18249" x2="33488" y2="70475"/>
                        <a14:foregroundMark x1="27209" y1="20623" x2="44419" y2="43175"/>
                        <a14:foregroundMark x1="10698" y1="49407" x2="9302" y2="681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941055"/>
            <a:ext cx="6553200" cy="5135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5bfd36810efa4">
            <a:hlinkClick r:id="" action="ppaction://media"/>
            <a:extLst>
              <a:ext uri="{FF2B5EF4-FFF2-40B4-BE49-F238E27FC236}">
                <a16:creationId xmlns:a16="http://schemas.microsoft.com/office/drawing/2014/main" id="{BA41DCE0-C926-4DC8-89D2-9068DF55C1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59172" y="3281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0901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>
            <a:extLst>
              <a:ext uri="{FF2B5EF4-FFF2-40B4-BE49-F238E27FC236}">
                <a16:creationId xmlns:a16="http://schemas.microsoft.com/office/drawing/2014/main" id="{58FCDE44-9AB5-4B80-B379-F47C4B000B02}"/>
              </a:ext>
            </a:extLst>
          </p:cNvPr>
          <p:cNvGrpSpPr/>
          <p:nvPr/>
        </p:nvGrpSpPr>
        <p:grpSpPr>
          <a:xfrm>
            <a:off x="1873188" y="609600"/>
            <a:ext cx="8993080" cy="4638145"/>
            <a:chOff x="2910287" y="436050"/>
            <a:chExt cx="6571708" cy="4811695"/>
          </a:xfrm>
        </p:grpSpPr>
        <p:sp>
          <p:nvSpPr>
            <p:cNvPr id="12" name="对话气泡: 椭圆形 11">
              <a:extLst>
                <a:ext uri="{FF2B5EF4-FFF2-40B4-BE49-F238E27FC236}">
                  <a16:creationId xmlns:a16="http://schemas.microsoft.com/office/drawing/2014/main" id="{4878F942-4ADB-4DF7-9E69-BEB07D015094}"/>
                </a:ext>
              </a:extLst>
            </p:cNvPr>
            <p:cNvSpPr/>
            <p:nvPr/>
          </p:nvSpPr>
          <p:spPr>
            <a:xfrm>
              <a:off x="2910287" y="436050"/>
              <a:ext cx="6571708" cy="4811695"/>
            </a:xfrm>
            <a:custGeom>
              <a:avLst/>
              <a:gdLst>
                <a:gd name="connsiteX0" fmla="*/ 3354240 w 6627100"/>
                <a:gd name="connsiteY0" fmla="*/ 5112996 h 4663440"/>
                <a:gd name="connsiteX1" fmla="*/ 2714813 w 6627100"/>
                <a:gd name="connsiteY1" fmla="*/ 4625059 h 4663440"/>
                <a:gd name="connsiteX2" fmla="*/ 48098 w 6627100"/>
                <a:gd name="connsiteY2" fmla="*/ 1935870 h 4663440"/>
                <a:gd name="connsiteX3" fmla="*/ 3280658 w 6627100"/>
                <a:gd name="connsiteY3" fmla="*/ 115 h 4663440"/>
                <a:gd name="connsiteX4" fmla="*/ 6554333 w 6627100"/>
                <a:gd name="connsiteY4" fmla="*/ 1845746 h 4663440"/>
                <a:gd name="connsiteX5" fmla="*/ 3979256 w 6627100"/>
                <a:gd name="connsiteY5" fmla="*/ 4615898 h 4663440"/>
                <a:gd name="connsiteX6" fmla="*/ 3354240 w 6627100"/>
                <a:gd name="connsiteY6" fmla="*/ 5112996 h 4663440"/>
                <a:gd name="connsiteX0" fmla="*/ 3310600 w 6584158"/>
                <a:gd name="connsiteY0" fmla="*/ 4789229 h 4789229"/>
                <a:gd name="connsiteX1" fmla="*/ 2671173 w 6584158"/>
                <a:gd name="connsiteY1" fmla="*/ 4301292 h 4789229"/>
                <a:gd name="connsiteX2" fmla="*/ 4458 w 6584158"/>
                <a:gd name="connsiteY2" fmla="*/ 1612103 h 4789229"/>
                <a:gd name="connsiteX3" fmla="*/ 3141768 w 6584158"/>
                <a:gd name="connsiteY3" fmla="*/ 198 h 4789229"/>
                <a:gd name="connsiteX4" fmla="*/ 6510693 w 6584158"/>
                <a:gd name="connsiteY4" fmla="*/ 1521979 h 4789229"/>
                <a:gd name="connsiteX5" fmla="*/ 3935616 w 6584158"/>
                <a:gd name="connsiteY5" fmla="*/ 4292131 h 4789229"/>
                <a:gd name="connsiteX6" fmla="*/ 3310600 w 6584158"/>
                <a:gd name="connsiteY6" fmla="*/ 4789229 h 4789229"/>
                <a:gd name="connsiteX0" fmla="*/ 3315483 w 6589041"/>
                <a:gd name="connsiteY0" fmla="*/ 4789229 h 4789229"/>
                <a:gd name="connsiteX1" fmla="*/ 2676056 w 6589041"/>
                <a:gd name="connsiteY1" fmla="*/ 4301292 h 4789229"/>
                <a:gd name="connsiteX2" fmla="*/ 9341 w 6589041"/>
                <a:gd name="connsiteY2" fmla="*/ 1612103 h 4789229"/>
                <a:gd name="connsiteX3" fmla="*/ 3146651 w 6589041"/>
                <a:gd name="connsiteY3" fmla="*/ 198 h 4789229"/>
                <a:gd name="connsiteX4" fmla="*/ 6515576 w 6589041"/>
                <a:gd name="connsiteY4" fmla="*/ 1521979 h 4789229"/>
                <a:gd name="connsiteX5" fmla="*/ 3940499 w 6589041"/>
                <a:gd name="connsiteY5" fmla="*/ 4292131 h 4789229"/>
                <a:gd name="connsiteX6" fmla="*/ 3315483 w 6589041"/>
                <a:gd name="connsiteY6" fmla="*/ 4789229 h 4789229"/>
                <a:gd name="connsiteX0" fmla="*/ 3359660 w 6633218"/>
                <a:gd name="connsiteY0" fmla="*/ 4789229 h 4789229"/>
                <a:gd name="connsiteX1" fmla="*/ 2720233 w 6633218"/>
                <a:gd name="connsiteY1" fmla="*/ 4301292 h 4789229"/>
                <a:gd name="connsiteX2" fmla="*/ 53518 w 6633218"/>
                <a:gd name="connsiteY2" fmla="*/ 1612103 h 4789229"/>
                <a:gd name="connsiteX3" fmla="*/ 3190828 w 6633218"/>
                <a:gd name="connsiteY3" fmla="*/ 198 h 4789229"/>
                <a:gd name="connsiteX4" fmla="*/ 6559753 w 6633218"/>
                <a:gd name="connsiteY4" fmla="*/ 1521979 h 4789229"/>
                <a:gd name="connsiteX5" fmla="*/ 3984676 w 6633218"/>
                <a:gd name="connsiteY5" fmla="*/ 4292131 h 4789229"/>
                <a:gd name="connsiteX6" fmla="*/ 3359660 w 6633218"/>
                <a:gd name="connsiteY6" fmla="*/ 4789229 h 4789229"/>
                <a:gd name="connsiteX0" fmla="*/ 3307887 w 6581445"/>
                <a:gd name="connsiteY0" fmla="*/ 4789229 h 4789229"/>
                <a:gd name="connsiteX1" fmla="*/ 2668460 w 6581445"/>
                <a:gd name="connsiteY1" fmla="*/ 4301292 h 4789229"/>
                <a:gd name="connsiteX2" fmla="*/ 1745 w 6581445"/>
                <a:gd name="connsiteY2" fmla="*/ 1612103 h 4789229"/>
                <a:gd name="connsiteX3" fmla="*/ 3139055 w 6581445"/>
                <a:gd name="connsiteY3" fmla="*/ 198 h 4789229"/>
                <a:gd name="connsiteX4" fmla="*/ 6507980 w 6581445"/>
                <a:gd name="connsiteY4" fmla="*/ 1521979 h 4789229"/>
                <a:gd name="connsiteX5" fmla="*/ 3932903 w 6581445"/>
                <a:gd name="connsiteY5" fmla="*/ 4292131 h 4789229"/>
                <a:gd name="connsiteX6" fmla="*/ 3307887 w 6581445"/>
                <a:gd name="connsiteY6" fmla="*/ 4789229 h 4789229"/>
                <a:gd name="connsiteX0" fmla="*/ 3307887 w 6581445"/>
                <a:gd name="connsiteY0" fmla="*/ 4789526 h 4789526"/>
                <a:gd name="connsiteX1" fmla="*/ 2668460 w 6581445"/>
                <a:gd name="connsiteY1" fmla="*/ 4301589 h 4789526"/>
                <a:gd name="connsiteX2" fmla="*/ 1745 w 6581445"/>
                <a:gd name="connsiteY2" fmla="*/ 1612400 h 4789526"/>
                <a:gd name="connsiteX3" fmla="*/ 3139055 w 6581445"/>
                <a:gd name="connsiteY3" fmla="*/ 495 h 4789526"/>
                <a:gd name="connsiteX4" fmla="*/ 6507980 w 6581445"/>
                <a:gd name="connsiteY4" fmla="*/ 1522276 h 4789526"/>
                <a:gd name="connsiteX5" fmla="*/ 3932903 w 6581445"/>
                <a:gd name="connsiteY5" fmla="*/ 4292428 h 4789526"/>
                <a:gd name="connsiteX6" fmla="*/ 3307887 w 6581445"/>
                <a:gd name="connsiteY6" fmla="*/ 4789526 h 4789526"/>
                <a:gd name="connsiteX0" fmla="*/ 3307887 w 6581445"/>
                <a:gd name="connsiteY0" fmla="*/ 4789354 h 4789354"/>
                <a:gd name="connsiteX1" fmla="*/ 2668460 w 6581445"/>
                <a:gd name="connsiteY1" fmla="*/ 4301417 h 4789354"/>
                <a:gd name="connsiteX2" fmla="*/ 1745 w 6581445"/>
                <a:gd name="connsiteY2" fmla="*/ 1612228 h 4789354"/>
                <a:gd name="connsiteX3" fmla="*/ 3139055 w 6581445"/>
                <a:gd name="connsiteY3" fmla="*/ 323 h 4789354"/>
                <a:gd name="connsiteX4" fmla="*/ 6507980 w 6581445"/>
                <a:gd name="connsiteY4" fmla="*/ 1522104 h 4789354"/>
                <a:gd name="connsiteX5" fmla="*/ 3932903 w 6581445"/>
                <a:gd name="connsiteY5" fmla="*/ 4292256 h 4789354"/>
                <a:gd name="connsiteX6" fmla="*/ 3307887 w 6581445"/>
                <a:gd name="connsiteY6" fmla="*/ 4789354 h 4789354"/>
                <a:gd name="connsiteX0" fmla="*/ 3307887 w 6544171"/>
                <a:gd name="connsiteY0" fmla="*/ 4800455 h 4800455"/>
                <a:gd name="connsiteX1" fmla="*/ 2668460 w 6544171"/>
                <a:gd name="connsiteY1" fmla="*/ 4312518 h 4800455"/>
                <a:gd name="connsiteX2" fmla="*/ 1745 w 6544171"/>
                <a:gd name="connsiteY2" fmla="*/ 1623329 h 4800455"/>
                <a:gd name="connsiteX3" fmla="*/ 3139055 w 6544171"/>
                <a:gd name="connsiteY3" fmla="*/ 11424 h 4800455"/>
                <a:gd name="connsiteX4" fmla="*/ 6507980 w 6544171"/>
                <a:gd name="connsiteY4" fmla="*/ 1533205 h 4800455"/>
                <a:gd name="connsiteX5" fmla="*/ 3932903 w 6544171"/>
                <a:gd name="connsiteY5" fmla="*/ 4303357 h 4800455"/>
                <a:gd name="connsiteX6" fmla="*/ 3307887 w 6544171"/>
                <a:gd name="connsiteY6" fmla="*/ 4800455 h 4800455"/>
                <a:gd name="connsiteX0" fmla="*/ 3307887 w 6544171"/>
                <a:gd name="connsiteY0" fmla="*/ 4800455 h 4800455"/>
                <a:gd name="connsiteX1" fmla="*/ 2668460 w 6544171"/>
                <a:gd name="connsiteY1" fmla="*/ 4312518 h 4800455"/>
                <a:gd name="connsiteX2" fmla="*/ 1745 w 6544171"/>
                <a:gd name="connsiteY2" fmla="*/ 1623329 h 4800455"/>
                <a:gd name="connsiteX3" fmla="*/ 3139055 w 6544171"/>
                <a:gd name="connsiteY3" fmla="*/ 11424 h 4800455"/>
                <a:gd name="connsiteX4" fmla="*/ 6507980 w 6544171"/>
                <a:gd name="connsiteY4" fmla="*/ 1533205 h 4800455"/>
                <a:gd name="connsiteX5" fmla="*/ 3932903 w 6544171"/>
                <a:gd name="connsiteY5" fmla="*/ 4303357 h 4800455"/>
                <a:gd name="connsiteX6" fmla="*/ 3307887 w 6544171"/>
                <a:gd name="connsiteY6" fmla="*/ 4800455 h 4800455"/>
                <a:gd name="connsiteX0" fmla="*/ 3314145 w 6550429"/>
                <a:gd name="connsiteY0" fmla="*/ 4800455 h 4800455"/>
                <a:gd name="connsiteX1" fmla="*/ 2674718 w 6550429"/>
                <a:gd name="connsiteY1" fmla="*/ 4312518 h 4800455"/>
                <a:gd name="connsiteX2" fmla="*/ 8003 w 6550429"/>
                <a:gd name="connsiteY2" fmla="*/ 1623329 h 4800455"/>
                <a:gd name="connsiteX3" fmla="*/ 3145313 w 6550429"/>
                <a:gd name="connsiteY3" fmla="*/ 11424 h 4800455"/>
                <a:gd name="connsiteX4" fmla="*/ 6514238 w 6550429"/>
                <a:gd name="connsiteY4" fmla="*/ 1533205 h 4800455"/>
                <a:gd name="connsiteX5" fmla="*/ 3939161 w 6550429"/>
                <a:gd name="connsiteY5" fmla="*/ 4303357 h 4800455"/>
                <a:gd name="connsiteX6" fmla="*/ 3314145 w 6550429"/>
                <a:gd name="connsiteY6" fmla="*/ 4800455 h 4800455"/>
                <a:gd name="connsiteX0" fmla="*/ 3310509 w 6546793"/>
                <a:gd name="connsiteY0" fmla="*/ 4800455 h 4800455"/>
                <a:gd name="connsiteX1" fmla="*/ 2671082 w 6546793"/>
                <a:gd name="connsiteY1" fmla="*/ 4312518 h 4800455"/>
                <a:gd name="connsiteX2" fmla="*/ 4367 w 6546793"/>
                <a:gd name="connsiteY2" fmla="*/ 1623329 h 4800455"/>
                <a:gd name="connsiteX3" fmla="*/ 3141677 w 6546793"/>
                <a:gd name="connsiteY3" fmla="*/ 11424 h 4800455"/>
                <a:gd name="connsiteX4" fmla="*/ 6510602 w 6546793"/>
                <a:gd name="connsiteY4" fmla="*/ 1533205 h 4800455"/>
                <a:gd name="connsiteX5" fmla="*/ 3935525 w 6546793"/>
                <a:gd name="connsiteY5" fmla="*/ 4303357 h 4800455"/>
                <a:gd name="connsiteX6" fmla="*/ 3310509 w 6546793"/>
                <a:gd name="connsiteY6" fmla="*/ 4800455 h 4800455"/>
                <a:gd name="connsiteX0" fmla="*/ 3310509 w 6546793"/>
                <a:gd name="connsiteY0" fmla="*/ 4800455 h 4800455"/>
                <a:gd name="connsiteX1" fmla="*/ 2671082 w 6546793"/>
                <a:gd name="connsiteY1" fmla="*/ 4312518 h 4800455"/>
                <a:gd name="connsiteX2" fmla="*/ 4367 w 6546793"/>
                <a:gd name="connsiteY2" fmla="*/ 1623329 h 4800455"/>
                <a:gd name="connsiteX3" fmla="*/ 3141677 w 6546793"/>
                <a:gd name="connsiteY3" fmla="*/ 11424 h 4800455"/>
                <a:gd name="connsiteX4" fmla="*/ 6510602 w 6546793"/>
                <a:gd name="connsiteY4" fmla="*/ 1533205 h 4800455"/>
                <a:gd name="connsiteX5" fmla="*/ 3935525 w 6546793"/>
                <a:gd name="connsiteY5" fmla="*/ 4303357 h 4800455"/>
                <a:gd name="connsiteX6" fmla="*/ 3310509 w 6546793"/>
                <a:gd name="connsiteY6" fmla="*/ 4800455 h 4800455"/>
                <a:gd name="connsiteX0" fmla="*/ 3310509 w 6546793"/>
                <a:gd name="connsiteY0" fmla="*/ 4800455 h 4800455"/>
                <a:gd name="connsiteX1" fmla="*/ 2671082 w 6546793"/>
                <a:gd name="connsiteY1" fmla="*/ 4312518 h 4800455"/>
                <a:gd name="connsiteX2" fmla="*/ 4367 w 6546793"/>
                <a:gd name="connsiteY2" fmla="*/ 1623329 h 4800455"/>
                <a:gd name="connsiteX3" fmla="*/ 3141677 w 6546793"/>
                <a:gd name="connsiteY3" fmla="*/ 11424 h 4800455"/>
                <a:gd name="connsiteX4" fmla="*/ 6510602 w 6546793"/>
                <a:gd name="connsiteY4" fmla="*/ 1533205 h 4800455"/>
                <a:gd name="connsiteX5" fmla="*/ 3935525 w 6546793"/>
                <a:gd name="connsiteY5" fmla="*/ 4303357 h 4800455"/>
                <a:gd name="connsiteX6" fmla="*/ 3310509 w 6546793"/>
                <a:gd name="connsiteY6" fmla="*/ 4800455 h 4800455"/>
                <a:gd name="connsiteX0" fmla="*/ 3333398 w 6569682"/>
                <a:gd name="connsiteY0" fmla="*/ 4811319 h 4811319"/>
                <a:gd name="connsiteX1" fmla="*/ 2693971 w 6569682"/>
                <a:gd name="connsiteY1" fmla="*/ 4323382 h 4811319"/>
                <a:gd name="connsiteX2" fmla="*/ 27256 w 6569682"/>
                <a:gd name="connsiteY2" fmla="*/ 1634193 h 4811319"/>
                <a:gd name="connsiteX3" fmla="*/ 3164566 w 6569682"/>
                <a:gd name="connsiteY3" fmla="*/ 22288 h 4811319"/>
                <a:gd name="connsiteX4" fmla="*/ 6533491 w 6569682"/>
                <a:gd name="connsiteY4" fmla="*/ 1544069 h 4811319"/>
                <a:gd name="connsiteX5" fmla="*/ 3958414 w 6569682"/>
                <a:gd name="connsiteY5" fmla="*/ 4314221 h 4811319"/>
                <a:gd name="connsiteX6" fmla="*/ 3333398 w 6569682"/>
                <a:gd name="connsiteY6" fmla="*/ 4811319 h 4811319"/>
                <a:gd name="connsiteX0" fmla="*/ 3333398 w 6571708"/>
                <a:gd name="connsiteY0" fmla="*/ 4811695 h 4811695"/>
                <a:gd name="connsiteX1" fmla="*/ 2693971 w 6571708"/>
                <a:gd name="connsiteY1" fmla="*/ 4323758 h 4811695"/>
                <a:gd name="connsiteX2" fmla="*/ 27256 w 6571708"/>
                <a:gd name="connsiteY2" fmla="*/ 1634569 h 4811695"/>
                <a:gd name="connsiteX3" fmla="*/ 3164566 w 6571708"/>
                <a:gd name="connsiteY3" fmla="*/ 22664 h 4811695"/>
                <a:gd name="connsiteX4" fmla="*/ 6533491 w 6571708"/>
                <a:gd name="connsiteY4" fmla="*/ 1544445 h 4811695"/>
                <a:gd name="connsiteX5" fmla="*/ 3958414 w 6571708"/>
                <a:gd name="connsiteY5" fmla="*/ 4314597 h 4811695"/>
                <a:gd name="connsiteX6" fmla="*/ 3333398 w 6571708"/>
                <a:gd name="connsiteY6" fmla="*/ 4811695 h 481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71708" h="4811695">
                  <a:moveTo>
                    <a:pt x="3333398" y="4811695"/>
                  </a:moveTo>
                  <a:lnTo>
                    <a:pt x="2693971" y="4323758"/>
                  </a:lnTo>
                  <a:cubicBezTo>
                    <a:pt x="1552397" y="4194287"/>
                    <a:pt x="298769" y="3615031"/>
                    <a:pt x="27256" y="1634569"/>
                  </a:cubicBezTo>
                  <a:cubicBezTo>
                    <a:pt x="-244257" y="-345893"/>
                    <a:pt x="1564079" y="32972"/>
                    <a:pt x="3164566" y="22664"/>
                  </a:cubicBezTo>
                  <a:cubicBezTo>
                    <a:pt x="4874062" y="11654"/>
                    <a:pt x="6873908" y="-179091"/>
                    <a:pt x="6533491" y="1544445"/>
                  </a:cubicBezTo>
                  <a:cubicBezTo>
                    <a:pt x="6193074" y="3267981"/>
                    <a:pt x="5760864" y="4054472"/>
                    <a:pt x="3958414" y="4314597"/>
                  </a:cubicBezTo>
                  <a:lnTo>
                    <a:pt x="3333398" y="4811695"/>
                  </a:ln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对话气泡: 椭圆形 11">
              <a:extLst>
                <a:ext uri="{FF2B5EF4-FFF2-40B4-BE49-F238E27FC236}">
                  <a16:creationId xmlns:a16="http://schemas.microsoft.com/office/drawing/2014/main" id="{28C09948-978E-40C5-944D-2699E4C0EE7C}"/>
                </a:ext>
              </a:extLst>
            </p:cNvPr>
            <p:cNvSpPr/>
            <p:nvPr/>
          </p:nvSpPr>
          <p:spPr>
            <a:xfrm>
              <a:off x="3144598" y="630159"/>
              <a:ext cx="6103086" cy="4617586"/>
            </a:xfrm>
            <a:custGeom>
              <a:avLst/>
              <a:gdLst>
                <a:gd name="connsiteX0" fmla="*/ 3354240 w 6627100"/>
                <a:gd name="connsiteY0" fmla="*/ 5112996 h 4663440"/>
                <a:gd name="connsiteX1" fmla="*/ 2714813 w 6627100"/>
                <a:gd name="connsiteY1" fmla="*/ 4625059 h 4663440"/>
                <a:gd name="connsiteX2" fmla="*/ 48098 w 6627100"/>
                <a:gd name="connsiteY2" fmla="*/ 1935870 h 4663440"/>
                <a:gd name="connsiteX3" fmla="*/ 3280658 w 6627100"/>
                <a:gd name="connsiteY3" fmla="*/ 115 h 4663440"/>
                <a:gd name="connsiteX4" fmla="*/ 6554333 w 6627100"/>
                <a:gd name="connsiteY4" fmla="*/ 1845746 h 4663440"/>
                <a:gd name="connsiteX5" fmla="*/ 3979256 w 6627100"/>
                <a:gd name="connsiteY5" fmla="*/ 4615898 h 4663440"/>
                <a:gd name="connsiteX6" fmla="*/ 3354240 w 6627100"/>
                <a:gd name="connsiteY6" fmla="*/ 5112996 h 4663440"/>
                <a:gd name="connsiteX0" fmla="*/ 3310600 w 6584158"/>
                <a:gd name="connsiteY0" fmla="*/ 4789229 h 4789229"/>
                <a:gd name="connsiteX1" fmla="*/ 2671173 w 6584158"/>
                <a:gd name="connsiteY1" fmla="*/ 4301292 h 4789229"/>
                <a:gd name="connsiteX2" fmla="*/ 4458 w 6584158"/>
                <a:gd name="connsiteY2" fmla="*/ 1612103 h 4789229"/>
                <a:gd name="connsiteX3" fmla="*/ 3141768 w 6584158"/>
                <a:gd name="connsiteY3" fmla="*/ 198 h 4789229"/>
                <a:gd name="connsiteX4" fmla="*/ 6510693 w 6584158"/>
                <a:gd name="connsiteY4" fmla="*/ 1521979 h 4789229"/>
                <a:gd name="connsiteX5" fmla="*/ 3935616 w 6584158"/>
                <a:gd name="connsiteY5" fmla="*/ 4292131 h 4789229"/>
                <a:gd name="connsiteX6" fmla="*/ 3310600 w 6584158"/>
                <a:gd name="connsiteY6" fmla="*/ 4789229 h 4789229"/>
                <a:gd name="connsiteX0" fmla="*/ 3315483 w 6589041"/>
                <a:gd name="connsiteY0" fmla="*/ 4789229 h 4789229"/>
                <a:gd name="connsiteX1" fmla="*/ 2676056 w 6589041"/>
                <a:gd name="connsiteY1" fmla="*/ 4301292 h 4789229"/>
                <a:gd name="connsiteX2" fmla="*/ 9341 w 6589041"/>
                <a:gd name="connsiteY2" fmla="*/ 1612103 h 4789229"/>
                <a:gd name="connsiteX3" fmla="*/ 3146651 w 6589041"/>
                <a:gd name="connsiteY3" fmla="*/ 198 h 4789229"/>
                <a:gd name="connsiteX4" fmla="*/ 6515576 w 6589041"/>
                <a:gd name="connsiteY4" fmla="*/ 1521979 h 4789229"/>
                <a:gd name="connsiteX5" fmla="*/ 3940499 w 6589041"/>
                <a:gd name="connsiteY5" fmla="*/ 4292131 h 4789229"/>
                <a:gd name="connsiteX6" fmla="*/ 3315483 w 6589041"/>
                <a:gd name="connsiteY6" fmla="*/ 4789229 h 4789229"/>
                <a:gd name="connsiteX0" fmla="*/ 3359660 w 6633218"/>
                <a:gd name="connsiteY0" fmla="*/ 4789229 h 4789229"/>
                <a:gd name="connsiteX1" fmla="*/ 2720233 w 6633218"/>
                <a:gd name="connsiteY1" fmla="*/ 4301292 h 4789229"/>
                <a:gd name="connsiteX2" fmla="*/ 53518 w 6633218"/>
                <a:gd name="connsiteY2" fmla="*/ 1612103 h 4789229"/>
                <a:gd name="connsiteX3" fmla="*/ 3190828 w 6633218"/>
                <a:gd name="connsiteY3" fmla="*/ 198 h 4789229"/>
                <a:gd name="connsiteX4" fmla="*/ 6559753 w 6633218"/>
                <a:gd name="connsiteY4" fmla="*/ 1521979 h 4789229"/>
                <a:gd name="connsiteX5" fmla="*/ 3984676 w 6633218"/>
                <a:gd name="connsiteY5" fmla="*/ 4292131 h 4789229"/>
                <a:gd name="connsiteX6" fmla="*/ 3359660 w 6633218"/>
                <a:gd name="connsiteY6" fmla="*/ 4789229 h 4789229"/>
                <a:gd name="connsiteX0" fmla="*/ 3307887 w 6581445"/>
                <a:gd name="connsiteY0" fmla="*/ 4789229 h 4789229"/>
                <a:gd name="connsiteX1" fmla="*/ 2668460 w 6581445"/>
                <a:gd name="connsiteY1" fmla="*/ 4301292 h 4789229"/>
                <a:gd name="connsiteX2" fmla="*/ 1745 w 6581445"/>
                <a:gd name="connsiteY2" fmla="*/ 1612103 h 4789229"/>
                <a:gd name="connsiteX3" fmla="*/ 3139055 w 6581445"/>
                <a:gd name="connsiteY3" fmla="*/ 198 h 4789229"/>
                <a:gd name="connsiteX4" fmla="*/ 6507980 w 6581445"/>
                <a:gd name="connsiteY4" fmla="*/ 1521979 h 4789229"/>
                <a:gd name="connsiteX5" fmla="*/ 3932903 w 6581445"/>
                <a:gd name="connsiteY5" fmla="*/ 4292131 h 4789229"/>
                <a:gd name="connsiteX6" fmla="*/ 3307887 w 6581445"/>
                <a:gd name="connsiteY6" fmla="*/ 4789229 h 4789229"/>
                <a:gd name="connsiteX0" fmla="*/ 3307887 w 6581445"/>
                <a:gd name="connsiteY0" fmla="*/ 4789526 h 4789526"/>
                <a:gd name="connsiteX1" fmla="*/ 2668460 w 6581445"/>
                <a:gd name="connsiteY1" fmla="*/ 4301589 h 4789526"/>
                <a:gd name="connsiteX2" fmla="*/ 1745 w 6581445"/>
                <a:gd name="connsiteY2" fmla="*/ 1612400 h 4789526"/>
                <a:gd name="connsiteX3" fmla="*/ 3139055 w 6581445"/>
                <a:gd name="connsiteY3" fmla="*/ 495 h 4789526"/>
                <a:gd name="connsiteX4" fmla="*/ 6507980 w 6581445"/>
                <a:gd name="connsiteY4" fmla="*/ 1522276 h 4789526"/>
                <a:gd name="connsiteX5" fmla="*/ 3932903 w 6581445"/>
                <a:gd name="connsiteY5" fmla="*/ 4292428 h 4789526"/>
                <a:gd name="connsiteX6" fmla="*/ 3307887 w 6581445"/>
                <a:gd name="connsiteY6" fmla="*/ 4789526 h 4789526"/>
                <a:gd name="connsiteX0" fmla="*/ 3307887 w 6581445"/>
                <a:gd name="connsiteY0" fmla="*/ 4789354 h 4789354"/>
                <a:gd name="connsiteX1" fmla="*/ 2668460 w 6581445"/>
                <a:gd name="connsiteY1" fmla="*/ 4301417 h 4789354"/>
                <a:gd name="connsiteX2" fmla="*/ 1745 w 6581445"/>
                <a:gd name="connsiteY2" fmla="*/ 1612228 h 4789354"/>
                <a:gd name="connsiteX3" fmla="*/ 3139055 w 6581445"/>
                <a:gd name="connsiteY3" fmla="*/ 323 h 4789354"/>
                <a:gd name="connsiteX4" fmla="*/ 6507980 w 6581445"/>
                <a:gd name="connsiteY4" fmla="*/ 1522104 h 4789354"/>
                <a:gd name="connsiteX5" fmla="*/ 3932903 w 6581445"/>
                <a:gd name="connsiteY5" fmla="*/ 4292256 h 4789354"/>
                <a:gd name="connsiteX6" fmla="*/ 3307887 w 6581445"/>
                <a:gd name="connsiteY6" fmla="*/ 4789354 h 4789354"/>
                <a:gd name="connsiteX0" fmla="*/ 3307887 w 6544171"/>
                <a:gd name="connsiteY0" fmla="*/ 4800455 h 4800455"/>
                <a:gd name="connsiteX1" fmla="*/ 2668460 w 6544171"/>
                <a:gd name="connsiteY1" fmla="*/ 4312518 h 4800455"/>
                <a:gd name="connsiteX2" fmla="*/ 1745 w 6544171"/>
                <a:gd name="connsiteY2" fmla="*/ 1623329 h 4800455"/>
                <a:gd name="connsiteX3" fmla="*/ 3139055 w 6544171"/>
                <a:gd name="connsiteY3" fmla="*/ 11424 h 4800455"/>
                <a:gd name="connsiteX4" fmla="*/ 6507980 w 6544171"/>
                <a:gd name="connsiteY4" fmla="*/ 1533205 h 4800455"/>
                <a:gd name="connsiteX5" fmla="*/ 3932903 w 6544171"/>
                <a:gd name="connsiteY5" fmla="*/ 4303357 h 4800455"/>
                <a:gd name="connsiteX6" fmla="*/ 3307887 w 6544171"/>
                <a:gd name="connsiteY6" fmla="*/ 4800455 h 4800455"/>
                <a:gd name="connsiteX0" fmla="*/ 3307887 w 6544171"/>
                <a:gd name="connsiteY0" fmla="*/ 4800455 h 4800455"/>
                <a:gd name="connsiteX1" fmla="*/ 2668460 w 6544171"/>
                <a:gd name="connsiteY1" fmla="*/ 4312518 h 4800455"/>
                <a:gd name="connsiteX2" fmla="*/ 1745 w 6544171"/>
                <a:gd name="connsiteY2" fmla="*/ 1623329 h 4800455"/>
                <a:gd name="connsiteX3" fmla="*/ 3139055 w 6544171"/>
                <a:gd name="connsiteY3" fmla="*/ 11424 h 4800455"/>
                <a:gd name="connsiteX4" fmla="*/ 6507980 w 6544171"/>
                <a:gd name="connsiteY4" fmla="*/ 1533205 h 4800455"/>
                <a:gd name="connsiteX5" fmla="*/ 3932903 w 6544171"/>
                <a:gd name="connsiteY5" fmla="*/ 4303357 h 4800455"/>
                <a:gd name="connsiteX6" fmla="*/ 3307887 w 6544171"/>
                <a:gd name="connsiteY6" fmla="*/ 4800455 h 4800455"/>
                <a:gd name="connsiteX0" fmla="*/ 3314145 w 6550429"/>
                <a:gd name="connsiteY0" fmla="*/ 4800455 h 4800455"/>
                <a:gd name="connsiteX1" fmla="*/ 2674718 w 6550429"/>
                <a:gd name="connsiteY1" fmla="*/ 4312518 h 4800455"/>
                <a:gd name="connsiteX2" fmla="*/ 8003 w 6550429"/>
                <a:gd name="connsiteY2" fmla="*/ 1623329 h 4800455"/>
                <a:gd name="connsiteX3" fmla="*/ 3145313 w 6550429"/>
                <a:gd name="connsiteY3" fmla="*/ 11424 h 4800455"/>
                <a:gd name="connsiteX4" fmla="*/ 6514238 w 6550429"/>
                <a:gd name="connsiteY4" fmla="*/ 1533205 h 4800455"/>
                <a:gd name="connsiteX5" fmla="*/ 3939161 w 6550429"/>
                <a:gd name="connsiteY5" fmla="*/ 4303357 h 4800455"/>
                <a:gd name="connsiteX6" fmla="*/ 3314145 w 6550429"/>
                <a:gd name="connsiteY6" fmla="*/ 4800455 h 4800455"/>
                <a:gd name="connsiteX0" fmla="*/ 3310509 w 6546793"/>
                <a:gd name="connsiteY0" fmla="*/ 4800455 h 4800455"/>
                <a:gd name="connsiteX1" fmla="*/ 2671082 w 6546793"/>
                <a:gd name="connsiteY1" fmla="*/ 4312518 h 4800455"/>
                <a:gd name="connsiteX2" fmla="*/ 4367 w 6546793"/>
                <a:gd name="connsiteY2" fmla="*/ 1623329 h 4800455"/>
                <a:gd name="connsiteX3" fmla="*/ 3141677 w 6546793"/>
                <a:gd name="connsiteY3" fmla="*/ 11424 h 4800455"/>
                <a:gd name="connsiteX4" fmla="*/ 6510602 w 6546793"/>
                <a:gd name="connsiteY4" fmla="*/ 1533205 h 4800455"/>
                <a:gd name="connsiteX5" fmla="*/ 3935525 w 6546793"/>
                <a:gd name="connsiteY5" fmla="*/ 4303357 h 4800455"/>
                <a:gd name="connsiteX6" fmla="*/ 3310509 w 6546793"/>
                <a:gd name="connsiteY6" fmla="*/ 4800455 h 4800455"/>
                <a:gd name="connsiteX0" fmla="*/ 3310509 w 6546793"/>
                <a:gd name="connsiteY0" fmla="*/ 4800455 h 4800455"/>
                <a:gd name="connsiteX1" fmla="*/ 2671082 w 6546793"/>
                <a:gd name="connsiteY1" fmla="*/ 4312518 h 4800455"/>
                <a:gd name="connsiteX2" fmla="*/ 4367 w 6546793"/>
                <a:gd name="connsiteY2" fmla="*/ 1623329 h 4800455"/>
                <a:gd name="connsiteX3" fmla="*/ 3141677 w 6546793"/>
                <a:gd name="connsiteY3" fmla="*/ 11424 h 4800455"/>
                <a:gd name="connsiteX4" fmla="*/ 6510602 w 6546793"/>
                <a:gd name="connsiteY4" fmla="*/ 1533205 h 4800455"/>
                <a:gd name="connsiteX5" fmla="*/ 3935525 w 6546793"/>
                <a:gd name="connsiteY5" fmla="*/ 4303357 h 4800455"/>
                <a:gd name="connsiteX6" fmla="*/ 3310509 w 6546793"/>
                <a:gd name="connsiteY6" fmla="*/ 4800455 h 4800455"/>
                <a:gd name="connsiteX0" fmla="*/ 3310509 w 6546793"/>
                <a:gd name="connsiteY0" fmla="*/ 4800455 h 4800455"/>
                <a:gd name="connsiteX1" fmla="*/ 2671082 w 6546793"/>
                <a:gd name="connsiteY1" fmla="*/ 4312518 h 4800455"/>
                <a:gd name="connsiteX2" fmla="*/ 4367 w 6546793"/>
                <a:gd name="connsiteY2" fmla="*/ 1623329 h 4800455"/>
                <a:gd name="connsiteX3" fmla="*/ 3141677 w 6546793"/>
                <a:gd name="connsiteY3" fmla="*/ 11424 h 4800455"/>
                <a:gd name="connsiteX4" fmla="*/ 6510602 w 6546793"/>
                <a:gd name="connsiteY4" fmla="*/ 1533205 h 4800455"/>
                <a:gd name="connsiteX5" fmla="*/ 3935525 w 6546793"/>
                <a:gd name="connsiteY5" fmla="*/ 4303357 h 4800455"/>
                <a:gd name="connsiteX6" fmla="*/ 3310509 w 6546793"/>
                <a:gd name="connsiteY6" fmla="*/ 4800455 h 4800455"/>
                <a:gd name="connsiteX0" fmla="*/ 3333398 w 6569682"/>
                <a:gd name="connsiteY0" fmla="*/ 4811319 h 4811319"/>
                <a:gd name="connsiteX1" fmla="*/ 2693971 w 6569682"/>
                <a:gd name="connsiteY1" fmla="*/ 4323382 h 4811319"/>
                <a:gd name="connsiteX2" fmla="*/ 27256 w 6569682"/>
                <a:gd name="connsiteY2" fmla="*/ 1634193 h 4811319"/>
                <a:gd name="connsiteX3" fmla="*/ 3164566 w 6569682"/>
                <a:gd name="connsiteY3" fmla="*/ 22288 h 4811319"/>
                <a:gd name="connsiteX4" fmla="*/ 6533491 w 6569682"/>
                <a:gd name="connsiteY4" fmla="*/ 1544069 h 4811319"/>
                <a:gd name="connsiteX5" fmla="*/ 3958414 w 6569682"/>
                <a:gd name="connsiteY5" fmla="*/ 4314221 h 4811319"/>
                <a:gd name="connsiteX6" fmla="*/ 3333398 w 6569682"/>
                <a:gd name="connsiteY6" fmla="*/ 4811319 h 4811319"/>
                <a:gd name="connsiteX0" fmla="*/ 3333398 w 6571708"/>
                <a:gd name="connsiteY0" fmla="*/ 4811695 h 4811695"/>
                <a:gd name="connsiteX1" fmla="*/ 2693971 w 6571708"/>
                <a:gd name="connsiteY1" fmla="*/ 4323758 h 4811695"/>
                <a:gd name="connsiteX2" fmla="*/ 27256 w 6571708"/>
                <a:gd name="connsiteY2" fmla="*/ 1634569 h 4811695"/>
                <a:gd name="connsiteX3" fmla="*/ 3164566 w 6571708"/>
                <a:gd name="connsiteY3" fmla="*/ 22664 h 4811695"/>
                <a:gd name="connsiteX4" fmla="*/ 6533491 w 6571708"/>
                <a:gd name="connsiteY4" fmla="*/ 1544445 h 4811695"/>
                <a:gd name="connsiteX5" fmla="*/ 3958414 w 6571708"/>
                <a:gd name="connsiteY5" fmla="*/ 4314597 h 4811695"/>
                <a:gd name="connsiteX6" fmla="*/ 3333398 w 6571708"/>
                <a:gd name="connsiteY6" fmla="*/ 4811695 h 481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71708" h="4811695">
                  <a:moveTo>
                    <a:pt x="3333398" y="4811695"/>
                  </a:moveTo>
                  <a:lnTo>
                    <a:pt x="2693971" y="4323758"/>
                  </a:lnTo>
                  <a:cubicBezTo>
                    <a:pt x="1552397" y="4194287"/>
                    <a:pt x="298769" y="3615031"/>
                    <a:pt x="27256" y="1634569"/>
                  </a:cubicBezTo>
                  <a:cubicBezTo>
                    <a:pt x="-244257" y="-345893"/>
                    <a:pt x="1564079" y="32972"/>
                    <a:pt x="3164566" y="22664"/>
                  </a:cubicBezTo>
                  <a:cubicBezTo>
                    <a:pt x="4874062" y="11654"/>
                    <a:pt x="6873908" y="-179091"/>
                    <a:pt x="6533491" y="1544445"/>
                  </a:cubicBezTo>
                  <a:cubicBezTo>
                    <a:pt x="6193074" y="3267981"/>
                    <a:pt x="5760864" y="4054472"/>
                    <a:pt x="3958414" y="4314597"/>
                  </a:cubicBezTo>
                  <a:lnTo>
                    <a:pt x="3333398" y="4811695"/>
                  </a:ln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03463871-6701-4C85-A224-F696DD8129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3440"/>
            <a:ext cx="12192000" cy="219456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59C05B9-2A81-4BC7-8F08-8970BC0F43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5372" y="5021942"/>
            <a:ext cx="2293257" cy="16197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90611B4-7E04-4611-961E-9C10276738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9316" y="4248686"/>
            <a:ext cx="1432684" cy="260931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0BCADC3-9377-43AE-9C26-B9C0A56D18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2073"/>
            <a:ext cx="3761558" cy="100592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D35BBC2-2AA1-4697-94EB-3A0477C43F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30442" y="5852073"/>
            <a:ext cx="3761558" cy="1005927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01937B0C-C850-4723-89B2-5508026E945D}"/>
              </a:ext>
            </a:extLst>
          </p:cNvPr>
          <p:cNvSpPr txBox="1"/>
          <p:nvPr/>
        </p:nvSpPr>
        <p:spPr>
          <a:xfrm>
            <a:off x="3360773" y="1610255"/>
            <a:ext cx="6198034" cy="17481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3200" b="0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lvl="0" algn="ctr">
              <a:defRPr/>
            </a:pPr>
            <a:r>
              <a:rPr lang="vi-VN" altLang="zh-CN" sz="4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bài đọc có từ ngữ nào em chưa hiểu nghĩa?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4D2766A9-ED95-484D-956F-C37D9400DAB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3040128" cy="21945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8B4438-61A8-AC2A-A35D-70815A9302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664" y="3136605"/>
            <a:ext cx="3927518" cy="3927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4145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C5FACBA-6DB2-478F-A9B6-916D9A84D5E4}"/>
              </a:ext>
            </a:extLst>
          </p:cNvPr>
          <p:cNvSpPr/>
          <p:nvPr/>
        </p:nvSpPr>
        <p:spPr>
          <a:xfrm>
            <a:off x="361070" y="267286"/>
            <a:ext cx="11413587" cy="640114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" name="Google Shape;95;p2">
            <a:extLst>
              <a:ext uri="{FF2B5EF4-FFF2-40B4-BE49-F238E27FC236}">
                <a16:creationId xmlns:a16="http://schemas.microsoft.com/office/drawing/2014/main" id="{464D43CE-42CF-42E1-A3E4-11DDC0EE318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17613" y="228511"/>
            <a:ext cx="1733333" cy="1191816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674255E-EA88-4971-8FAD-9331ECCDCC36}"/>
              </a:ext>
            </a:extLst>
          </p:cNvPr>
          <p:cNvSpPr txBox="1"/>
          <p:nvPr/>
        </p:nvSpPr>
        <p:spPr>
          <a:xfrm>
            <a:off x="3093752" y="2388642"/>
            <a:ext cx="7489883" cy="715089"/>
          </a:xfrm>
          <a:prstGeom prst="roundRect">
            <a:avLst/>
          </a:prstGeom>
          <a:solidFill>
            <a:srgbClr val="FFE1D9"/>
          </a:solidFill>
          <a:ln w="57150">
            <a:solidFill>
              <a:sysClr val="window" lastClr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sz="36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Phật</a:t>
            </a:r>
            <a:r>
              <a:rPr lang="en-US" sz="36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ý: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Không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hài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lòng</a:t>
            </a:r>
            <a:endParaRPr lang="vi-VN" sz="36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B0B032B-3AB9-4AF0-9731-1BD3392C8707}"/>
              </a:ext>
            </a:extLst>
          </p:cNvPr>
          <p:cNvGrpSpPr/>
          <p:nvPr/>
        </p:nvGrpSpPr>
        <p:grpSpPr>
          <a:xfrm>
            <a:off x="4889020" y="492124"/>
            <a:ext cx="3264379" cy="747902"/>
            <a:chOff x="7783121" y="104148"/>
            <a:chExt cx="3911755" cy="997202"/>
          </a:xfrm>
        </p:grpSpPr>
        <p:sp>
          <p:nvSpPr>
            <p:cNvPr id="25" name="Rectangle: Rounded Corners 43">
              <a:extLst>
                <a:ext uri="{FF2B5EF4-FFF2-40B4-BE49-F238E27FC236}">
                  <a16:creationId xmlns:a16="http://schemas.microsoft.com/office/drawing/2014/main" id="{10788FF4-0424-4C9D-A11F-0D1E0E7568D0}"/>
                </a:ext>
              </a:extLst>
            </p:cNvPr>
            <p:cNvSpPr/>
            <p:nvPr/>
          </p:nvSpPr>
          <p:spPr>
            <a:xfrm>
              <a:off x="7876269" y="104148"/>
              <a:ext cx="3751868" cy="886120"/>
            </a:xfrm>
            <a:custGeom>
              <a:avLst/>
              <a:gdLst>
                <a:gd name="connsiteX0" fmla="*/ 0 w 3751868"/>
                <a:gd name="connsiteY0" fmla="*/ 147690 h 886120"/>
                <a:gd name="connsiteX1" fmla="*/ 147690 w 3751868"/>
                <a:gd name="connsiteY1" fmla="*/ 0 h 886120"/>
                <a:gd name="connsiteX2" fmla="*/ 792901 w 3751868"/>
                <a:gd name="connsiteY2" fmla="*/ 0 h 886120"/>
                <a:gd name="connsiteX3" fmla="*/ 1368982 w 3751868"/>
                <a:gd name="connsiteY3" fmla="*/ 0 h 886120"/>
                <a:gd name="connsiteX4" fmla="*/ 1945064 w 3751868"/>
                <a:gd name="connsiteY4" fmla="*/ 0 h 886120"/>
                <a:gd name="connsiteX5" fmla="*/ 2417450 w 3751868"/>
                <a:gd name="connsiteY5" fmla="*/ 0 h 886120"/>
                <a:gd name="connsiteX6" fmla="*/ 2924402 w 3751868"/>
                <a:gd name="connsiteY6" fmla="*/ 0 h 886120"/>
                <a:gd name="connsiteX7" fmla="*/ 3604178 w 3751868"/>
                <a:gd name="connsiteY7" fmla="*/ 0 h 886120"/>
                <a:gd name="connsiteX8" fmla="*/ 3751868 w 3751868"/>
                <a:gd name="connsiteY8" fmla="*/ 147690 h 886120"/>
                <a:gd name="connsiteX9" fmla="*/ 3751868 w 3751868"/>
                <a:gd name="connsiteY9" fmla="*/ 738430 h 886120"/>
                <a:gd name="connsiteX10" fmla="*/ 3604178 w 3751868"/>
                <a:gd name="connsiteY10" fmla="*/ 886120 h 886120"/>
                <a:gd name="connsiteX11" fmla="*/ 3028097 w 3751868"/>
                <a:gd name="connsiteY11" fmla="*/ 886120 h 886120"/>
                <a:gd name="connsiteX12" fmla="*/ 2382886 w 3751868"/>
                <a:gd name="connsiteY12" fmla="*/ 886120 h 886120"/>
                <a:gd name="connsiteX13" fmla="*/ 1875934 w 3751868"/>
                <a:gd name="connsiteY13" fmla="*/ 886120 h 886120"/>
                <a:gd name="connsiteX14" fmla="*/ 1265288 w 3751868"/>
                <a:gd name="connsiteY14" fmla="*/ 886120 h 886120"/>
                <a:gd name="connsiteX15" fmla="*/ 758336 w 3751868"/>
                <a:gd name="connsiteY15" fmla="*/ 886120 h 886120"/>
                <a:gd name="connsiteX16" fmla="*/ 147690 w 3751868"/>
                <a:gd name="connsiteY16" fmla="*/ 886120 h 886120"/>
                <a:gd name="connsiteX17" fmla="*/ 0 w 3751868"/>
                <a:gd name="connsiteY17" fmla="*/ 738430 h 886120"/>
                <a:gd name="connsiteX18" fmla="*/ 0 w 3751868"/>
                <a:gd name="connsiteY18" fmla="*/ 147690 h 886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751868" h="886120" fill="none" extrusionOk="0">
                  <a:moveTo>
                    <a:pt x="0" y="147690"/>
                  </a:moveTo>
                  <a:cubicBezTo>
                    <a:pt x="8369" y="74642"/>
                    <a:pt x="71175" y="5191"/>
                    <a:pt x="147690" y="0"/>
                  </a:cubicBezTo>
                  <a:cubicBezTo>
                    <a:pt x="394474" y="-46531"/>
                    <a:pt x="527454" y="56745"/>
                    <a:pt x="792901" y="0"/>
                  </a:cubicBezTo>
                  <a:cubicBezTo>
                    <a:pt x="1058348" y="-56745"/>
                    <a:pt x="1183964" y="9033"/>
                    <a:pt x="1368982" y="0"/>
                  </a:cubicBezTo>
                  <a:cubicBezTo>
                    <a:pt x="1554000" y="-9033"/>
                    <a:pt x="1800299" y="32387"/>
                    <a:pt x="1945064" y="0"/>
                  </a:cubicBezTo>
                  <a:cubicBezTo>
                    <a:pt x="2089829" y="-32387"/>
                    <a:pt x="2251672" y="33920"/>
                    <a:pt x="2417450" y="0"/>
                  </a:cubicBezTo>
                  <a:cubicBezTo>
                    <a:pt x="2583228" y="-33920"/>
                    <a:pt x="2716496" y="2768"/>
                    <a:pt x="2924402" y="0"/>
                  </a:cubicBezTo>
                  <a:cubicBezTo>
                    <a:pt x="3132308" y="-2768"/>
                    <a:pt x="3356350" y="18058"/>
                    <a:pt x="3604178" y="0"/>
                  </a:cubicBezTo>
                  <a:cubicBezTo>
                    <a:pt x="3683540" y="3601"/>
                    <a:pt x="3762037" y="77147"/>
                    <a:pt x="3751868" y="147690"/>
                  </a:cubicBezTo>
                  <a:cubicBezTo>
                    <a:pt x="3785543" y="420750"/>
                    <a:pt x="3734680" y="594667"/>
                    <a:pt x="3751868" y="738430"/>
                  </a:cubicBezTo>
                  <a:cubicBezTo>
                    <a:pt x="3764548" y="810959"/>
                    <a:pt x="3696484" y="878796"/>
                    <a:pt x="3604178" y="886120"/>
                  </a:cubicBezTo>
                  <a:cubicBezTo>
                    <a:pt x="3388113" y="943135"/>
                    <a:pt x="3144454" y="862790"/>
                    <a:pt x="3028097" y="886120"/>
                  </a:cubicBezTo>
                  <a:cubicBezTo>
                    <a:pt x="2911740" y="909450"/>
                    <a:pt x="2692009" y="835423"/>
                    <a:pt x="2382886" y="886120"/>
                  </a:cubicBezTo>
                  <a:cubicBezTo>
                    <a:pt x="2073763" y="936817"/>
                    <a:pt x="2119772" y="870520"/>
                    <a:pt x="1875934" y="886120"/>
                  </a:cubicBezTo>
                  <a:cubicBezTo>
                    <a:pt x="1632096" y="901720"/>
                    <a:pt x="1539137" y="822826"/>
                    <a:pt x="1265288" y="886120"/>
                  </a:cubicBezTo>
                  <a:cubicBezTo>
                    <a:pt x="991439" y="949414"/>
                    <a:pt x="913717" y="869858"/>
                    <a:pt x="758336" y="886120"/>
                  </a:cubicBezTo>
                  <a:cubicBezTo>
                    <a:pt x="602955" y="902382"/>
                    <a:pt x="386938" y="851065"/>
                    <a:pt x="147690" y="886120"/>
                  </a:cubicBezTo>
                  <a:cubicBezTo>
                    <a:pt x="58991" y="887607"/>
                    <a:pt x="-128" y="825736"/>
                    <a:pt x="0" y="738430"/>
                  </a:cubicBezTo>
                  <a:cubicBezTo>
                    <a:pt x="-69733" y="488373"/>
                    <a:pt x="7926" y="326384"/>
                    <a:pt x="0" y="147690"/>
                  </a:cubicBezTo>
                  <a:close/>
                </a:path>
                <a:path w="3751868" h="886120" stroke="0" extrusionOk="0">
                  <a:moveTo>
                    <a:pt x="0" y="147690"/>
                  </a:moveTo>
                  <a:cubicBezTo>
                    <a:pt x="-5552" y="64483"/>
                    <a:pt x="84185" y="13750"/>
                    <a:pt x="147690" y="0"/>
                  </a:cubicBezTo>
                  <a:cubicBezTo>
                    <a:pt x="403051" y="-4297"/>
                    <a:pt x="547591" y="16715"/>
                    <a:pt x="758336" y="0"/>
                  </a:cubicBezTo>
                  <a:cubicBezTo>
                    <a:pt x="969081" y="-16715"/>
                    <a:pt x="1098640" y="56632"/>
                    <a:pt x="1368982" y="0"/>
                  </a:cubicBezTo>
                  <a:cubicBezTo>
                    <a:pt x="1639324" y="-56632"/>
                    <a:pt x="1772937" y="36372"/>
                    <a:pt x="1979629" y="0"/>
                  </a:cubicBezTo>
                  <a:cubicBezTo>
                    <a:pt x="2186321" y="-36372"/>
                    <a:pt x="2320468" y="57935"/>
                    <a:pt x="2624840" y="0"/>
                  </a:cubicBezTo>
                  <a:cubicBezTo>
                    <a:pt x="2929212" y="-57935"/>
                    <a:pt x="3181503" y="83757"/>
                    <a:pt x="3604178" y="0"/>
                  </a:cubicBezTo>
                  <a:cubicBezTo>
                    <a:pt x="3697697" y="6147"/>
                    <a:pt x="3747916" y="66828"/>
                    <a:pt x="3751868" y="147690"/>
                  </a:cubicBezTo>
                  <a:cubicBezTo>
                    <a:pt x="3818761" y="347539"/>
                    <a:pt x="3685444" y="463295"/>
                    <a:pt x="3751868" y="738430"/>
                  </a:cubicBezTo>
                  <a:cubicBezTo>
                    <a:pt x="3758432" y="800477"/>
                    <a:pt x="3672617" y="892570"/>
                    <a:pt x="3604178" y="886120"/>
                  </a:cubicBezTo>
                  <a:cubicBezTo>
                    <a:pt x="3431957" y="904469"/>
                    <a:pt x="3336414" y="832984"/>
                    <a:pt x="3131791" y="886120"/>
                  </a:cubicBezTo>
                  <a:cubicBezTo>
                    <a:pt x="2927168" y="939256"/>
                    <a:pt x="2715165" y="841608"/>
                    <a:pt x="2521145" y="886120"/>
                  </a:cubicBezTo>
                  <a:cubicBezTo>
                    <a:pt x="2327125" y="930632"/>
                    <a:pt x="2137257" y="858013"/>
                    <a:pt x="2014194" y="886120"/>
                  </a:cubicBezTo>
                  <a:cubicBezTo>
                    <a:pt x="1891131" y="914227"/>
                    <a:pt x="1634402" y="855897"/>
                    <a:pt x="1507242" y="886120"/>
                  </a:cubicBezTo>
                  <a:cubicBezTo>
                    <a:pt x="1380082" y="916343"/>
                    <a:pt x="1155589" y="852902"/>
                    <a:pt x="862031" y="886120"/>
                  </a:cubicBezTo>
                  <a:cubicBezTo>
                    <a:pt x="568473" y="919338"/>
                    <a:pt x="347300" y="848154"/>
                    <a:pt x="147690" y="886120"/>
                  </a:cubicBezTo>
                  <a:cubicBezTo>
                    <a:pt x="72271" y="898748"/>
                    <a:pt x="-10961" y="812431"/>
                    <a:pt x="0" y="738430"/>
                  </a:cubicBezTo>
                  <a:cubicBezTo>
                    <a:pt x="-18522" y="492053"/>
                    <a:pt x="32603" y="387694"/>
                    <a:pt x="0" y="147690"/>
                  </a:cubicBezTo>
                  <a:close/>
                </a:path>
              </a:pathLst>
            </a:custGeom>
            <a:solidFill>
              <a:srgbClr val="ABE9FF"/>
            </a:solidFill>
            <a:ln w="12700" cap="flat" cmpd="sng" algn="ctr">
              <a:solidFill>
                <a:srgbClr val="69991D">
                  <a:shade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ker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763CBC5-21F9-4BEA-A7A4-6031BE4DBA4A}"/>
                </a:ext>
              </a:extLst>
            </p:cNvPr>
            <p:cNvSpPr/>
            <p:nvPr/>
          </p:nvSpPr>
          <p:spPr>
            <a:xfrm>
              <a:off x="7783121" y="157503"/>
              <a:ext cx="3911755" cy="94384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altLang="zh-CN" sz="4000" b="1" kern="0" dirty="0" err="1">
                  <a:solidFill>
                    <a:srgbClr val="FFC000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Giải</a:t>
              </a:r>
              <a:r>
                <a:rPr lang="en-US" altLang="zh-CN" sz="4000" b="1" kern="0" dirty="0">
                  <a:solidFill>
                    <a:srgbClr val="FFC000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FFC000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nghĩa</a:t>
              </a:r>
              <a:r>
                <a:rPr lang="en-US" altLang="zh-CN" sz="4000" b="1" kern="0" dirty="0">
                  <a:solidFill>
                    <a:srgbClr val="FFC000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FFC000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từ</a:t>
              </a:r>
              <a:endParaRPr lang="zh-CN" altLang="en-US" sz="4000" b="1" kern="0" dirty="0">
                <a:solidFill>
                  <a:srgbClr val="FFC00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B5A55A6F-6837-4130-909D-9D4E8E84FA31}"/>
              </a:ext>
            </a:extLst>
          </p:cNvPr>
          <p:cNvSpPr txBox="1"/>
          <p:nvPr/>
        </p:nvSpPr>
        <p:spPr>
          <a:xfrm>
            <a:off x="3093752" y="3754270"/>
            <a:ext cx="7489883" cy="715089"/>
          </a:xfrm>
          <a:prstGeom prst="roundRect">
            <a:avLst/>
          </a:prstGeom>
          <a:solidFill>
            <a:srgbClr val="FFE1D9"/>
          </a:solidFill>
          <a:ln w="57150">
            <a:solidFill>
              <a:sysClr val="window" lastClr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sz="36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Lịch</a:t>
            </a:r>
            <a:r>
              <a:rPr lang="en-US" sz="36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sự</a:t>
            </a:r>
            <a:r>
              <a:rPr lang="en-US" sz="36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(</a:t>
            </a:r>
            <a:r>
              <a:rPr lang="en-US" sz="36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nghĩa</a:t>
            </a:r>
            <a:r>
              <a:rPr lang="en-US" sz="36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lang="en-US" sz="36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US" sz="36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):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Lễ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phép</a:t>
            </a:r>
            <a:endParaRPr lang="vi-VN" sz="36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62299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338B5F29-D446-42D6-869A-8AA9F7E3F256}"/>
              </a:ext>
            </a:extLst>
          </p:cNvPr>
          <p:cNvGrpSpPr/>
          <p:nvPr/>
        </p:nvGrpSpPr>
        <p:grpSpPr>
          <a:xfrm flipH="1">
            <a:off x="4867925" y="517314"/>
            <a:ext cx="4875422" cy="4050994"/>
            <a:chOff x="2206754" y="916448"/>
            <a:chExt cx="4695813" cy="3901755"/>
          </a:xfrm>
        </p:grpSpPr>
        <p:sp>
          <p:nvSpPr>
            <p:cNvPr id="9" name="对话气泡: 椭圆形 13">
              <a:extLst>
                <a:ext uri="{FF2B5EF4-FFF2-40B4-BE49-F238E27FC236}">
                  <a16:creationId xmlns:a16="http://schemas.microsoft.com/office/drawing/2014/main" id="{838AB474-48A1-4659-921B-B975AA8644CB}"/>
                </a:ext>
              </a:extLst>
            </p:cNvPr>
            <p:cNvSpPr/>
            <p:nvPr/>
          </p:nvSpPr>
          <p:spPr>
            <a:xfrm>
              <a:off x="2206754" y="916448"/>
              <a:ext cx="4695813" cy="3901755"/>
            </a:xfrm>
            <a:custGeom>
              <a:avLst/>
              <a:gdLst>
                <a:gd name="connsiteX0" fmla="*/ 4993910 w 4908116"/>
                <a:gd name="connsiteY0" fmla="*/ 3358420 h 3696461"/>
                <a:gd name="connsiteX1" fmla="*/ 4054636 w 4908116"/>
                <a:gd name="connsiteY1" fmla="*/ 3249249 h 3696461"/>
                <a:gd name="connsiteX2" fmla="*/ 1269209 w 4908116"/>
                <a:gd name="connsiteY2" fmla="*/ 3466770 h 3696461"/>
                <a:gd name="connsiteX3" fmla="*/ 542086 w 4908116"/>
                <a:gd name="connsiteY3" fmla="*/ 689590 h 3696461"/>
                <a:gd name="connsiteX4" fmla="*/ 3307657 w 4908116"/>
                <a:gd name="connsiteY4" fmla="*/ 115408 h 3696461"/>
                <a:gd name="connsiteX5" fmla="*/ 4634953 w 4908116"/>
                <a:gd name="connsiteY5" fmla="*/ 2695664 h 3696461"/>
                <a:gd name="connsiteX6" fmla="*/ 4993910 w 4908116"/>
                <a:gd name="connsiteY6" fmla="*/ 3358420 h 3696461"/>
                <a:gd name="connsiteX0" fmla="*/ 5022203 w 5022203"/>
                <a:gd name="connsiteY0" fmla="*/ 3409591 h 3785087"/>
                <a:gd name="connsiteX1" fmla="*/ 4082929 w 5022203"/>
                <a:gd name="connsiteY1" fmla="*/ 3300420 h 3785087"/>
                <a:gd name="connsiteX2" fmla="*/ 1297502 w 5022203"/>
                <a:gd name="connsiteY2" fmla="*/ 3517941 h 3785087"/>
                <a:gd name="connsiteX3" fmla="*/ 341779 w 5022203"/>
                <a:gd name="connsiteY3" fmla="*/ 540736 h 3785087"/>
                <a:gd name="connsiteX4" fmla="*/ 3335950 w 5022203"/>
                <a:gd name="connsiteY4" fmla="*/ 166579 h 3785087"/>
                <a:gd name="connsiteX5" fmla="*/ 4663246 w 5022203"/>
                <a:gd name="connsiteY5" fmla="*/ 2746835 h 3785087"/>
                <a:gd name="connsiteX6" fmla="*/ 5022203 w 5022203"/>
                <a:gd name="connsiteY6" fmla="*/ 3409591 h 3785087"/>
                <a:gd name="connsiteX0" fmla="*/ 4940997 w 4940997"/>
                <a:gd name="connsiteY0" fmla="*/ 3402666 h 3926754"/>
                <a:gd name="connsiteX1" fmla="*/ 4001723 w 4940997"/>
                <a:gd name="connsiteY1" fmla="*/ 3293495 h 3926754"/>
                <a:gd name="connsiteX2" fmla="*/ 578121 w 4940997"/>
                <a:gd name="connsiteY2" fmla="*/ 3720566 h 3926754"/>
                <a:gd name="connsiteX3" fmla="*/ 260573 w 4940997"/>
                <a:gd name="connsiteY3" fmla="*/ 533811 h 3926754"/>
                <a:gd name="connsiteX4" fmla="*/ 3254744 w 4940997"/>
                <a:gd name="connsiteY4" fmla="*/ 159654 h 3926754"/>
                <a:gd name="connsiteX5" fmla="*/ 4582040 w 4940997"/>
                <a:gd name="connsiteY5" fmla="*/ 2739910 h 3926754"/>
                <a:gd name="connsiteX6" fmla="*/ 4940997 w 4940997"/>
                <a:gd name="connsiteY6" fmla="*/ 3402666 h 3926754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584795 w 4943752"/>
                <a:gd name="connsiteY5" fmla="*/ 2834839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207710"/>
                <a:gd name="connsiteX1" fmla="*/ 4004478 w 4943752"/>
                <a:gd name="connsiteY1" fmla="*/ 3388424 h 4207710"/>
                <a:gd name="connsiteX2" fmla="*/ 580876 w 4943752"/>
                <a:gd name="connsiteY2" fmla="*/ 3815495 h 4207710"/>
                <a:gd name="connsiteX3" fmla="*/ 263328 w 4943752"/>
                <a:gd name="connsiteY3" fmla="*/ 628740 h 4207710"/>
                <a:gd name="connsiteX4" fmla="*/ 3295599 w 4943752"/>
                <a:gd name="connsiteY4" fmla="*/ 130758 h 4207710"/>
                <a:gd name="connsiteX5" fmla="*/ 4422870 w 4943752"/>
                <a:gd name="connsiteY5" fmla="*/ 2901514 h 4207710"/>
                <a:gd name="connsiteX6" fmla="*/ 4943752 w 4943752"/>
                <a:gd name="connsiteY6" fmla="*/ 3497595 h 4207710"/>
                <a:gd name="connsiteX0" fmla="*/ 4943752 w 4943752"/>
                <a:gd name="connsiteY0" fmla="*/ 3497595 h 4107768"/>
                <a:gd name="connsiteX1" fmla="*/ 4004478 w 4943752"/>
                <a:gd name="connsiteY1" fmla="*/ 3388424 h 4107768"/>
                <a:gd name="connsiteX2" fmla="*/ 580876 w 4943752"/>
                <a:gd name="connsiteY2" fmla="*/ 3815495 h 4107768"/>
                <a:gd name="connsiteX3" fmla="*/ 263328 w 4943752"/>
                <a:gd name="connsiteY3" fmla="*/ 628740 h 4107768"/>
                <a:gd name="connsiteX4" fmla="*/ 3295599 w 4943752"/>
                <a:gd name="connsiteY4" fmla="*/ 130758 h 4107768"/>
                <a:gd name="connsiteX5" fmla="*/ 4422870 w 4943752"/>
                <a:gd name="connsiteY5" fmla="*/ 2901514 h 4107768"/>
                <a:gd name="connsiteX6" fmla="*/ 4943752 w 4943752"/>
                <a:gd name="connsiteY6" fmla="*/ 3497595 h 4107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43752" h="4107768">
                  <a:moveTo>
                    <a:pt x="4943752" y="3497595"/>
                  </a:moveTo>
                  <a:lnTo>
                    <a:pt x="4004478" y="3388424"/>
                  </a:lnTo>
                  <a:cubicBezTo>
                    <a:pt x="3484620" y="4234842"/>
                    <a:pt x="1204401" y="4275442"/>
                    <a:pt x="580876" y="3815495"/>
                  </a:cubicBezTo>
                  <a:cubicBezTo>
                    <a:pt x="-42649" y="3355548"/>
                    <a:pt x="-189126" y="1242863"/>
                    <a:pt x="263328" y="628740"/>
                  </a:cubicBezTo>
                  <a:cubicBezTo>
                    <a:pt x="715782" y="14617"/>
                    <a:pt x="2305722" y="-145824"/>
                    <a:pt x="3295599" y="130758"/>
                  </a:cubicBezTo>
                  <a:cubicBezTo>
                    <a:pt x="4676499" y="516595"/>
                    <a:pt x="4393347" y="1629971"/>
                    <a:pt x="4422870" y="2901514"/>
                  </a:cubicBezTo>
                  <a:lnTo>
                    <a:pt x="4943752" y="3497595"/>
                  </a:ln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对话气泡: 椭圆形 13">
              <a:extLst>
                <a:ext uri="{FF2B5EF4-FFF2-40B4-BE49-F238E27FC236}">
                  <a16:creationId xmlns:a16="http://schemas.microsoft.com/office/drawing/2014/main" id="{942E8D9D-2031-451D-8A08-C709260798C6}"/>
                </a:ext>
              </a:extLst>
            </p:cNvPr>
            <p:cNvSpPr/>
            <p:nvPr/>
          </p:nvSpPr>
          <p:spPr>
            <a:xfrm>
              <a:off x="2369895" y="1044434"/>
              <a:ext cx="4475657" cy="3718827"/>
            </a:xfrm>
            <a:custGeom>
              <a:avLst/>
              <a:gdLst>
                <a:gd name="connsiteX0" fmla="*/ 4993910 w 4908116"/>
                <a:gd name="connsiteY0" fmla="*/ 3358420 h 3696461"/>
                <a:gd name="connsiteX1" fmla="*/ 4054636 w 4908116"/>
                <a:gd name="connsiteY1" fmla="*/ 3249249 h 3696461"/>
                <a:gd name="connsiteX2" fmla="*/ 1269209 w 4908116"/>
                <a:gd name="connsiteY2" fmla="*/ 3466770 h 3696461"/>
                <a:gd name="connsiteX3" fmla="*/ 542086 w 4908116"/>
                <a:gd name="connsiteY3" fmla="*/ 689590 h 3696461"/>
                <a:gd name="connsiteX4" fmla="*/ 3307657 w 4908116"/>
                <a:gd name="connsiteY4" fmla="*/ 115408 h 3696461"/>
                <a:gd name="connsiteX5" fmla="*/ 4634953 w 4908116"/>
                <a:gd name="connsiteY5" fmla="*/ 2695664 h 3696461"/>
                <a:gd name="connsiteX6" fmla="*/ 4993910 w 4908116"/>
                <a:gd name="connsiteY6" fmla="*/ 3358420 h 3696461"/>
                <a:gd name="connsiteX0" fmla="*/ 5022203 w 5022203"/>
                <a:gd name="connsiteY0" fmla="*/ 3409591 h 3785087"/>
                <a:gd name="connsiteX1" fmla="*/ 4082929 w 5022203"/>
                <a:gd name="connsiteY1" fmla="*/ 3300420 h 3785087"/>
                <a:gd name="connsiteX2" fmla="*/ 1297502 w 5022203"/>
                <a:gd name="connsiteY2" fmla="*/ 3517941 h 3785087"/>
                <a:gd name="connsiteX3" fmla="*/ 341779 w 5022203"/>
                <a:gd name="connsiteY3" fmla="*/ 540736 h 3785087"/>
                <a:gd name="connsiteX4" fmla="*/ 3335950 w 5022203"/>
                <a:gd name="connsiteY4" fmla="*/ 166579 h 3785087"/>
                <a:gd name="connsiteX5" fmla="*/ 4663246 w 5022203"/>
                <a:gd name="connsiteY5" fmla="*/ 2746835 h 3785087"/>
                <a:gd name="connsiteX6" fmla="*/ 5022203 w 5022203"/>
                <a:gd name="connsiteY6" fmla="*/ 3409591 h 3785087"/>
                <a:gd name="connsiteX0" fmla="*/ 4940997 w 4940997"/>
                <a:gd name="connsiteY0" fmla="*/ 3402666 h 3926754"/>
                <a:gd name="connsiteX1" fmla="*/ 4001723 w 4940997"/>
                <a:gd name="connsiteY1" fmla="*/ 3293495 h 3926754"/>
                <a:gd name="connsiteX2" fmla="*/ 578121 w 4940997"/>
                <a:gd name="connsiteY2" fmla="*/ 3720566 h 3926754"/>
                <a:gd name="connsiteX3" fmla="*/ 260573 w 4940997"/>
                <a:gd name="connsiteY3" fmla="*/ 533811 h 3926754"/>
                <a:gd name="connsiteX4" fmla="*/ 3254744 w 4940997"/>
                <a:gd name="connsiteY4" fmla="*/ 159654 h 3926754"/>
                <a:gd name="connsiteX5" fmla="*/ 4582040 w 4940997"/>
                <a:gd name="connsiteY5" fmla="*/ 2739910 h 3926754"/>
                <a:gd name="connsiteX6" fmla="*/ 4940997 w 4940997"/>
                <a:gd name="connsiteY6" fmla="*/ 3402666 h 3926754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584795 w 4943752"/>
                <a:gd name="connsiteY5" fmla="*/ 2834839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207710"/>
                <a:gd name="connsiteX1" fmla="*/ 4004478 w 4943752"/>
                <a:gd name="connsiteY1" fmla="*/ 3388424 h 4207710"/>
                <a:gd name="connsiteX2" fmla="*/ 580876 w 4943752"/>
                <a:gd name="connsiteY2" fmla="*/ 3815495 h 4207710"/>
                <a:gd name="connsiteX3" fmla="*/ 263328 w 4943752"/>
                <a:gd name="connsiteY3" fmla="*/ 628740 h 4207710"/>
                <a:gd name="connsiteX4" fmla="*/ 3295599 w 4943752"/>
                <a:gd name="connsiteY4" fmla="*/ 130758 h 4207710"/>
                <a:gd name="connsiteX5" fmla="*/ 4422870 w 4943752"/>
                <a:gd name="connsiteY5" fmla="*/ 2901514 h 4207710"/>
                <a:gd name="connsiteX6" fmla="*/ 4943752 w 4943752"/>
                <a:gd name="connsiteY6" fmla="*/ 3497595 h 4207710"/>
                <a:gd name="connsiteX0" fmla="*/ 4943752 w 4943752"/>
                <a:gd name="connsiteY0" fmla="*/ 3497595 h 4107768"/>
                <a:gd name="connsiteX1" fmla="*/ 4004478 w 4943752"/>
                <a:gd name="connsiteY1" fmla="*/ 3388424 h 4107768"/>
                <a:gd name="connsiteX2" fmla="*/ 580876 w 4943752"/>
                <a:gd name="connsiteY2" fmla="*/ 3815495 h 4107768"/>
                <a:gd name="connsiteX3" fmla="*/ 263328 w 4943752"/>
                <a:gd name="connsiteY3" fmla="*/ 628740 h 4107768"/>
                <a:gd name="connsiteX4" fmla="*/ 3295599 w 4943752"/>
                <a:gd name="connsiteY4" fmla="*/ 130758 h 4107768"/>
                <a:gd name="connsiteX5" fmla="*/ 4422870 w 4943752"/>
                <a:gd name="connsiteY5" fmla="*/ 2901514 h 4107768"/>
                <a:gd name="connsiteX6" fmla="*/ 4943752 w 4943752"/>
                <a:gd name="connsiteY6" fmla="*/ 3497595 h 4107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43752" h="4107768">
                  <a:moveTo>
                    <a:pt x="4943752" y="3497595"/>
                  </a:moveTo>
                  <a:lnTo>
                    <a:pt x="4004478" y="3388424"/>
                  </a:lnTo>
                  <a:cubicBezTo>
                    <a:pt x="3484620" y="4234842"/>
                    <a:pt x="1204401" y="4275442"/>
                    <a:pt x="580876" y="3815495"/>
                  </a:cubicBezTo>
                  <a:cubicBezTo>
                    <a:pt x="-42649" y="3355548"/>
                    <a:pt x="-189126" y="1242863"/>
                    <a:pt x="263328" y="628740"/>
                  </a:cubicBezTo>
                  <a:cubicBezTo>
                    <a:pt x="715782" y="14617"/>
                    <a:pt x="2305722" y="-145824"/>
                    <a:pt x="3295599" y="130758"/>
                  </a:cubicBezTo>
                  <a:cubicBezTo>
                    <a:pt x="4676499" y="516595"/>
                    <a:pt x="4393347" y="1629971"/>
                    <a:pt x="4422870" y="2901514"/>
                  </a:cubicBezTo>
                  <a:lnTo>
                    <a:pt x="4943752" y="349759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592105BE-7C34-4220-8D36-CF98EDBB3D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1188" y="575539"/>
            <a:ext cx="4354286" cy="6282461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8660FBC9-D99A-486C-8B0A-0C12514B64B3}"/>
              </a:ext>
            </a:extLst>
          </p:cNvPr>
          <p:cNvSpPr txBox="1"/>
          <p:nvPr/>
        </p:nvSpPr>
        <p:spPr>
          <a:xfrm>
            <a:off x="5559587" y="1751095"/>
            <a:ext cx="3939122" cy="14470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hãy</a:t>
            </a:r>
            <a:r>
              <a:rPr kumimoji="0" lang="pt-BR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đặt câu có chứa từ lịch sự</a:t>
            </a:r>
            <a:endParaRPr kumimoji="0" lang="pt-BR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0FF78B5-648D-4F35-9A7F-B3AC4CD52B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0609122" y="0"/>
            <a:ext cx="1582878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1B2366F-1612-413E-A891-5A7D6770A4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9536"/>
            <a:ext cx="12192000" cy="218846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EF5353A-13E9-41A8-BFF8-2948884C41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17460" y="1"/>
            <a:ext cx="2274541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98D12D5-38E1-487B-92D6-7FD9EE32BA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"/>
            <a:ext cx="2801257" cy="4629751"/>
          </a:xfrm>
          <a:custGeom>
            <a:avLst/>
            <a:gdLst>
              <a:gd name="connsiteX0" fmla="*/ 0 w 2801257"/>
              <a:gd name="connsiteY0" fmla="*/ 0 h 4629751"/>
              <a:gd name="connsiteX1" fmla="*/ 2801257 w 2801257"/>
              <a:gd name="connsiteY1" fmla="*/ 0 h 4629751"/>
              <a:gd name="connsiteX2" fmla="*/ 2801257 w 2801257"/>
              <a:gd name="connsiteY2" fmla="*/ 3896077 h 4629751"/>
              <a:gd name="connsiteX3" fmla="*/ 1386037 w 2801257"/>
              <a:gd name="connsiteY3" fmla="*/ 3705726 h 4629751"/>
              <a:gd name="connsiteX4" fmla="*/ 529388 w 2801257"/>
              <a:gd name="connsiteY4" fmla="*/ 4109987 h 4629751"/>
              <a:gd name="connsiteX5" fmla="*/ 0 w 2801257"/>
              <a:gd name="connsiteY5" fmla="*/ 4629751 h 4629751"/>
              <a:gd name="connsiteX6" fmla="*/ 0 w 2801257"/>
              <a:gd name="connsiteY6" fmla="*/ 0 h 4629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4629751">
                <a:moveTo>
                  <a:pt x="0" y="0"/>
                </a:moveTo>
                <a:lnTo>
                  <a:pt x="2801257" y="0"/>
                </a:lnTo>
                <a:lnTo>
                  <a:pt x="2801257" y="3896077"/>
                </a:lnTo>
                <a:lnTo>
                  <a:pt x="1386037" y="3705726"/>
                </a:lnTo>
                <a:lnTo>
                  <a:pt x="529388" y="4109987"/>
                </a:lnTo>
                <a:lnTo>
                  <a:pt x="0" y="4629751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765220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37CB598-12FA-7A8D-01AA-A20DB83349D1}"/>
              </a:ext>
            </a:extLst>
          </p:cNvPr>
          <p:cNvSpPr/>
          <p:nvPr/>
        </p:nvSpPr>
        <p:spPr>
          <a:xfrm>
            <a:off x="323850" y="423949"/>
            <a:ext cx="11544300" cy="6086994"/>
          </a:xfrm>
          <a:custGeom>
            <a:avLst/>
            <a:gdLst>
              <a:gd name="connsiteX0" fmla="*/ 0 w 11544300"/>
              <a:gd name="connsiteY0" fmla="*/ 805309 h 6086994"/>
              <a:gd name="connsiteX1" fmla="*/ 805309 w 11544300"/>
              <a:gd name="connsiteY1" fmla="*/ 0 h 6086994"/>
              <a:gd name="connsiteX2" fmla="*/ 1467554 w 11544300"/>
              <a:gd name="connsiteY2" fmla="*/ 0 h 6086994"/>
              <a:gd name="connsiteX3" fmla="*/ 2129800 w 11544300"/>
              <a:gd name="connsiteY3" fmla="*/ 0 h 6086994"/>
              <a:gd name="connsiteX4" fmla="*/ 2891382 w 11544300"/>
              <a:gd name="connsiteY4" fmla="*/ 0 h 6086994"/>
              <a:gd name="connsiteX5" fmla="*/ 3752301 w 11544300"/>
              <a:gd name="connsiteY5" fmla="*/ 0 h 6086994"/>
              <a:gd name="connsiteX6" fmla="*/ 4613220 w 11544300"/>
              <a:gd name="connsiteY6" fmla="*/ 0 h 6086994"/>
              <a:gd name="connsiteX7" fmla="*/ 4977455 w 11544300"/>
              <a:gd name="connsiteY7" fmla="*/ 0 h 6086994"/>
              <a:gd name="connsiteX8" fmla="*/ 5341690 w 11544300"/>
              <a:gd name="connsiteY8" fmla="*/ 0 h 6086994"/>
              <a:gd name="connsiteX9" fmla="*/ 5805262 w 11544300"/>
              <a:gd name="connsiteY9" fmla="*/ 0 h 6086994"/>
              <a:gd name="connsiteX10" fmla="*/ 6169497 w 11544300"/>
              <a:gd name="connsiteY10" fmla="*/ 0 h 6086994"/>
              <a:gd name="connsiteX11" fmla="*/ 7030416 w 11544300"/>
              <a:gd name="connsiteY11" fmla="*/ 0 h 6086994"/>
              <a:gd name="connsiteX12" fmla="*/ 7593325 w 11544300"/>
              <a:gd name="connsiteY12" fmla="*/ 0 h 6086994"/>
              <a:gd name="connsiteX13" fmla="*/ 8255570 w 11544300"/>
              <a:gd name="connsiteY13" fmla="*/ 0 h 6086994"/>
              <a:gd name="connsiteX14" fmla="*/ 9017153 w 11544300"/>
              <a:gd name="connsiteY14" fmla="*/ 0 h 6086994"/>
              <a:gd name="connsiteX15" fmla="*/ 9580061 w 11544300"/>
              <a:gd name="connsiteY15" fmla="*/ 0 h 6086994"/>
              <a:gd name="connsiteX16" fmla="*/ 10738991 w 11544300"/>
              <a:gd name="connsiteY16" fmla="*/ 0 h 6086994"/>
              <a:gd name="connsiteX17" fmla="*/ 11544300 w 11544300"/>
              <a:gd name="connsiteY17" fmla="*/ 805309 h 6086994"/>
              <a:gd name="connsiteX18" fmla="*/ 11544300 w 11544300"/>
              <a:gd name="connsiteY18" fmla="*/ 1444791 h 6086994"/>
              <a:gd name="connsiteX19" fmla="*/ 11544300 w 11544300"/>
              <a:gd name="connsiteY19" fmla="*/ 2173801 h 6086994"/>
              <a:gd name="connsiteX20" fmla="*/ 11544300 w 11544300"/>
              <a:gd name="connsiteY20" fmla="*/ 2813283 h 6086994"/>
              <a:gd name="connsiteX21" fmla="*/ 11544300 w 11544300"/>
              <a:gd name="connsiteY21" fmla="*/ 3542293 h 6086994"/>
              <a:gd name="connsiteX22" fmla="*/ 11544300 w 11544300"/>
              <a:gd name="connsiteY22" fmla="*/ 4137012 h 6086994"/>
              <a:gd name="connsiteX23" fmla="*/ 11544300 w 11544300"/>
              <a:gd name="connsiteY23" fmla="*/ 5281685 h 6086994"/>
              <a:gd name="connsiteX24" fmla="*/ 10738991 w 11544300"/>
              <a:gd name="connsiteY24" fmla="*/ 6086994 h 6086994"/>
              <a:gd name="connsiteX25" fmla="*/ 10176082 w 11544300"/>
              <a:gd name="connsiteY25" fmla="*/ 6086994 h 6086994"/>
              <a:gd name="connsiteX26" fmla="*/ 9414500 w 11544300"/>
              <a:gd name="connsiteY26" fmla="*/ 6086994 h 6086994"/>
              <a:gd name="connsiteX27" fmla="*/ 8851591 w 11544300"/>
              <a:gd name="connsiteY27" fmla="*/ 6086994 h 6086994"/>
              <a:gd name="connsiteX28" fmla="*/ 8189346 w 11544300"/>
              <a:gd name="connsiteY28" fmla="*/ 6086994 h 6086994"/>
              <a:gd name="connsiteX29" fmla="*/ 7626437 w 11544300"/>
              <a:gd name="connsiteY29" fmla="*/ 6086994 h 6086994"/>
              <a:gd name="connsiteX30" fmla="*/ 6765518 w 11544300"/>
              <a:gd name="connsiteY30" fmla="*/ 6086994 h 6086994"/>
              <a:gd name="connsiteX31" fmla="*/ 6202610 w 11544300"/>
              <a:gd name="connsiteY31" fmla="*/ 6086994 h 6086994"/>
              <a:gd name="connsiteX32" fmla="*/ 5639701 w 11544300"/>
              <a:gd name="connsiteY32" fmla="*/ 6086994 h 6086994"/>
              <a:gd name="connsiteX33" fmla="*/ 5176129 w 11544300"/>
              <a:gd name="connsiteY33" fmla="*/ 6086994 h 6086994"/>
              <a:gd name="connsiteX34" fmla="*/ 4315210 w 11544300"/>
              <a:gd name="connsiteY34" fmla="*/ 6086994 h 6086994"/>
              <a:gd name="connsiteX35" fmla="*/ 3851638 w 11544300"/>
              <a:gd name="connsiteY35" fmla="*/ 6086994 h 6086994"/>
              <a:gd name="connsiteX36" fmla="*/ 3189393 w 11544300"/>
              <a:gd name="connsiteY36" fmla="*/ 6086994 h 6086994"/>
              <a:gd name="connsiteX37" fmla="*/ 2527147 w 11544300"/>
              <a:gd name="connsiteY37" fmla="*/ 6086994 h 6086994"/>
              <a:gd name="connsiteX38" fmla="*/ 1964239 w 11544300"/>
              <a:gd name="connsiteY38" fmla="*/ 6086994 h 6086994"/>
              <a:gd name="connsiteX39" fmla="*/ 1600004 w 11544300"/>
              <a:gd name="connsiteY39" fmla="*/ 6086994 h 6086994"/>
              <a:gd name="connsiteX40" fmla="*/ 805309 w 11544300"/>
              <a:gd name="connsiteY40" fmla="*/ 6086994 h 6086994"/>
              <a:gd name="connsiteX41" fmla="*/ 0 w 11544300"/>
              <a:gd name="connsiteY41" fmla="*/ 5281685 h 6086994"/>
              <a:gd name="connsiteX42" fmla="*/ 0 w 11544300"/>
              <a:gd name="connsiteY42" fmla="*/ 4776494 h 6086994"/>
              <a:gd name="connsiteX43" fmla="*/ 0 w 11544300"/>
              <a:gd name="connsiteY43" fmla="*/ 4181775 h 6086994"/>
              <a:gd name="connsiteX44" fmla="*/ 0 w 11544300"/>
              <a:gd name="connsiteY44" fmla="*/ 3497529 h 6086994"/>
              <a:gd name="connsiteX45" fmla="*/ 0 w 11544300"/>
              <a:gd name="connsiteY45" fmla="*/ 2947575 h 6086994"/>
              <a:gd name="connsiteX46" fmla="*/ 0 w 11544300"/>
              <a:gd name="connsiteY46" fmla="*/ 2218565 h 6086994"/>
              <a:gd name="connsiteX47" fmla="*/ 0 w 11544300"/>
              <a:gd name="connsiteY47" fmla="*/ 1489555 h 6086994"/>
              <a:gd name="connsiteX48" fmla="*/ 0 w 11544300"/>
              <a:gd name="connsiteY48" fmla="*/ 805309 h 6086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1544300" h="6086994" fill="none" extrusionOk="0">
                <a:moveTo>
                  <a:pt x="0" y="805309"/>
                </a:moveTo>
                <a:cubicBezTo>
                  <a:pt x="-32595" y="363630"/>
                  <a:pt x="368046" y="-106583"/>
                  <a:pt x="805309" y="0"/>
                </a:cubicBezTo>
                <a:cubicBezTo>
                  <a:pt x="956768" y="-5141"/>
                  <a:pt x="1276606" y="21623"/>
                  <a:pt x="1467554" y="0"/>
                </a:cubicBezTo>
                <a:cubicBezTo>
                  <a:pt x="1658503" y="-21623"/>
                  <a:pt x="1845601" y="18896"/>
                  <a:pt x="2129800" y="0"/>
                </a:cubicBezTo>
                <a:cubicBezTo>
                  <a:pt x="2413999" y="-18896"/>
                  <a:pt x="2529925" y="1380"/>
                  <a:pt x="2891382" y="0"/>
                </a:cubicBezTo>
                <a:cubicBezTo>
                  <a:pt x="3252839" y="-1380"/>
                  <a:pt x="3418982" y="-12969"/>
                  <a:pt x="3752301" y="0"/>
                </a:cubicBezTo>
                <a:cubicBezTo>
                  <a:pt x="4085620" y="12969"/>
                  <a:pt x="4211270" y="40579"/>
                  <a:pt x="4613220" y="0"/>
                </a:cubicBezTo>
                <a:cubicBezTo>
                  <a:pt x="5015170" y="-40579"/>
                  <a:pt x="4876471" y="-8912"/>
                  <a:pt x="4977455" y="0"/>
                </a:cubicBezTo>
                <a:cubicBezTo>
                  <a:pt x="5078439" y="8912"/>
                  <a:pt x="5234585" y="17544"/>
                  <a:pt x="5341690" y="0"/>
                </a:cubicBezTo>
                <a:cubicBezTo>
                  <a:pt x="5448796" y="-17544"/>
                  <a:pt x="5654406" y="-8643"/>
                  <a:pt x="5805262" y="0"/>
                </a:cubicBezTo>
                <a:cubicBezTo>
                  <a:pt x="5956118" y="8643"/>
                  <a:pt x="5999346" y="9333"/>
                  <a:pt x="6169497" y="0"/>
                </a:cubicBezTo>
                <a:cubicBezTo>
                  <a:pt x="6339648" y="-9333"/>
                  <a:pt x="6740175" y="5121"/>
                  <a:pt x="7030416" y="0"/>
                </a:cubicBezTo>
                <a:cubicBezTo>
                  <a:pt x="7320657" y="-5121"/>
                  <a:pt x="7333303" y="17617"/>
                  <a:pt x="7593325" y="0"/>
                </a:cubicBezTo>
                <a:cubicBezTo>
                  <a:pt x="7853347" y="-17617"/>
                  <a:pt x="8021707" y="32261"/>
                  <a:pt x="8255570" y="0"/>
                </a:cubicBezTo>
                <a:cubicBezTo>
                  <a:pt x="8489433" y="-32261"/>
                  <a:pt x="8670366" y="4131"/>
                  <a:pt x="9017153" y="0"/>
                </a:cubicBezTo>
                <a:cubicBezTo>
                  <a:pt x="9363940" y="-4131"/>
                  <a:pt x="9391731" y="20850"/>
                  <a:pt x="9580061" y="0"/>
                </a:cubicBezTo>
                <a:cubicBezTo>
                  <a:pt x="9768391" y="-20850"/>
                  <a:pt x="10440537" y="49411"/>
                  <a:pt x="10738991" y="0"/>
                </a:cubicBezTo>
                <a:cubicBezTo>
                  <a:pt x="11210642" y="-63537"/>
                  <a:pt x="11606443" y="339819"/>
                  <a:pt x="11544300" y="805309"/>
                </a:cubicBezTo>
                <a:cubicBezTo>
                  <a:pt x="11556598" y="1037759"/>
                  <a:pt x="11563673" y="1183533"/>
                  <a:pt x="11544300" y="1444791"/>
                </a:cubicBezTo>
                <a:cubicBezTo>
                  <a:pt x="11524927" y="1706049"/>
                  <a:pt x="11538576" y="1875264"/>
                  <a:pt x="11544300" y="2173801"/>
                </a:cubicBezTo>
                <a:cubicBezTo>
                  <a:pt x="11550025" y="2472338"/>
                  <a:pt x="11524482" y="2651396"/>
                  <a:pt x="11544300" y="2813283"/>
                </a:cubicBezTo>
                <a:cubicBezTo>
                  <a:pt x="11564118" y="2975170"/>
                  <a:pt x="11576022" y="3286633"/>
                  <a:pt x="11544300" y="3542293"/>
                </a:cubicBezTo>
                <a:cubicBezTo>
                  <a:pt x="11512579" y="3797953"/>
                  <a:pt x="11564872" y="4013579"/>
                  <a:pt x="11544300" y="4137012"/>
                </a:cubicBezTo>
                <a:cubicBezTo>
                  <a:pt x="11523728" y="4260445"/>
                  <a:pt x="11506908" y="4822714"/>
                  <a:pt x="11544300" y="5281685"/>
                </a:cubicBezTo>
                <a:cubicBezTo>
                  <a:pt x="11518597" y="5628906"/>
                  <a:pt x="11125942" y="6034509"/>
                  <a:pt x="10738991" y="6086994"/>
                </a:cubicBezTo>
                <a:cubicBezTo>
                  <a:pt x="10498667" y="6098059"/>
                  <a:pt x="10442512" y="6059989"/>
                  <a:pt x="10176082" y="6086994"/>
                </a:cubicBezTo>
                <a:cubicBezTo>
                  <a:pt x="9909652" y="6113999"/>
                  <a:pt x="9778027" y="6083627"/>
                  <a:pt x="9414500" y="6086994"/>
                </a:cubicBezTo>
                <a:cubicBezTo>
                  <a:pt x="9050973" y="6090361"/>
                  <a:pt x="9080837" y="6107143"/>
                  <a:pt x="8851591" y="6086994"/>
                </a:cubicBezTo>
                <a:cubicBezTo>
                  <a:pt x="8622345" y="6066845"/>
                  <a:pt x="8347440" y="6069026"/>
                  <a:pt x="8189346" y="6086994"/>
                </a:cubicBezTo>
                <a:cubicBezTo>
                  <a:pt x="8031253" y="6104962"/>
                  <a:pt x="7784854" y="6113067"/>
                  <a:pt x="7626437" y="6086994"/>
                </a:cubicBezTo>
                <a:cubicBezTo>
                  <a:pt x="7468020" y="6060921"/>
                  <a:pt x="7014891" y="6085711"/>
                  <a:pt x="6765518" y="6086994"/>
                </a:cubicBezTo>
                <a:cubicBezTo>
                  <a:pt x="6516145" y="6088277"/>
                  <a:pt x="6419300" y="6095492"/>
                  <a:pt x="6202610" y="6086994"/>
                </a:cubicBezTo>
                <a:cubicBezTo>
                  <a:pt x="5985920" y="6078496"/>
                  <a:pt x="5808043" y="6106340"/>
                  <a:pt x="5639701" y="6086994"/>
                </a:cubicBezTo>
                <a:cubicBezTo>
                  <a:pt x="5471359" y="6067648"/>
                  <a:pt x="5393353" y="6090084"/>
                  <a:pt x="5176129" y="6086994"/>
                </a:cubicBezTo>
                <a:cubicBezTo>
                  <a:pt x="4958905" y="6083904"/>
                  <a:pt x="4581133" y="6089268"/>
                  <a:pt x="4315210" y="6086994"/>
                </a:cubicBezTo>
                <a:cubicBezTo>
                  <a:pt x="4049287" y="6084720"/>
                  <a:pt x="3945679" y="6084368"/>
                  <a:pt x="3851638" y="6086994"/>
                </a:cubicBezTo>
                <a:cubicBezTo>
                  <a:pt x="3757597" y="6089620"/>
                  <a:pt x="3348338" y="6103744"/>
                  <a:pt x="3189393" y="6086994"/>
                </a:cubicBezTo>
                <a:cubicBezTo>
                  <a:pt x="3030448" y="6070244"/>
                  <a:pt x="2758082" y="6091103"/>
                  <a:pt x="2527147" y="6086994"/>
                </a:cubicBezTo>
                <a:cubicBezTo>
                  <a:pt x="2296212" y="6082885"/>
                  <a:pt x="2228889" y="6066651"/>
                  <a:pt x="1964239" y="6086994"/>
                </a:cubicBezTo>
                <a:cubicBezTo>
                  <a:pt x="1699589" y="6107337"/>
                  <a:pt x="1717871" y="6101185"/>
                  <a:pt x="1600004" y="6086994"/>
                </a:cubicBezTo>
                <a:cubicBezTo>
                  <a:pt x="1482137" y="6072803"/>
                  <a:pt x="1009338" y="6109883"/>
                  <a:pt x="805309" y="6086994"/>
                </a:cubicBezTo>
                <a:cubicBezTo>
                  <a:pt x="401514" y="6077297"/>
                  <a:pt x="60828" y="5787343"/>
                  <a:pt x="0" y="5281685"/>
                </a:cubicBezTo>
                <a:cubicBezTo>
                  <a:pt x="-134" y="5037528"/>
                  <a:pt x="-8867" y="5008880"/>
                  <a:pt x="0" y="4776494"/>
                </a:cubicBezTo>
                <a:cubicBezTo>
                  <a:pt x="8867" y="4544108"/>
                  <a:pt x="-17769" y="4437064"/>
                  <a:pt x="0" y="4181775"/>
                </a:cubicBezTo>
                <a:cubicBezTo>
                  <a:pt x="17769" y="3926486"/>
                  <a:pt x="27347" y="3704457"/>
                  <a:pt x="0" y="3497529"/>
                </a:cubicBezTo>
                <a:cubicBezTo>
                  <a:pt x="-27347" y="3290601"/>
                  <a:pt x="20463" y="3130789"/>
                  <a:pt x="0" y="2947575"/>
                </a:cubicBezTo>
                <a:cubicBezTo>
                  <a:pt x="-20463" y="2764361"/>
                  <a:pt x="366" y="2426891"/>
                  <a:pt x="0" y="2218565"/>
                </a:cubicBezTo>
                <a:cubicBezTo>
                  <a:pt x="-366" y="2010239"/>
                  <a:pt x="1237" y="1652963"/>
                  <a:pt x="0" y="1489555"/>
                </a:cubicBezTo>
                <a:cubicBezTo>
                  <a:pt x="-1237" y="1326147"/>
                  <a:pt x="-13434" y="1077145"/>
                  <a:pt x="0" y="805309"/>
                </a:cubicBezTo>
                <a:close/>
              </a:path>
              <a:path w="11544300" h="6086994" stroke="0" extrusionOk="0">
                <a:moveTo>
                  <a:pt x="0" y="805309"/>
                </a:moveTo>
                <a:cubicBezTo>
                  <a:pt x="5348" y="438865"/>
                  <a:pt x="321648" y="-62595"/>
                  <a:pt x="805309" y="0"/>
                </a:cubicBezTo>
                <a:cubicBezTo>
                  <a:pt x="1006546" y="-28115"/>
                  <a:pt x="1229753" y="-21780"/>
                  <a:pt x="1467554" y="0"/>
                </a:cubicBezTo>
                <a:cubicBezTo>
                  <a:pt x="1705355" y="21780"/>
                  <a:pt x="1887359" y="25385"/>
                  <a:pt x="2129800" y="0"/>
                </a:cubicBezTo>
                <a:cubicBezTo>
                  <a:pt x="2372241" y="-25385"/>
                  <a:pt x="2377326" y="-4176"/>
                  <a:pt x="2593372" y="0"/>
                </a:cubicBezTo>
                <a:cubicBezTo>
                  <a:pt x="2809418" y="4176"/>
                  <a:pt x="2960579" y="772"/>
                  <a:pt x="3056944" y="0"/>
                </a:cubicBezTo>
                <a:cubicBezTo>
                  <a:pt x="3153309" y="-772"/>
                  <a:pt x="3682289" y="18032"/>
                  <a:pt x="3917863" y="0"/>
                </a:cubicBezTo>
                <a:cubicBezTo>
                  <a:pt x="4153437" y="-18032"/>
                  <a:pt x="4274990" y="13000"/>
                  <a:pt x="4381435" y="0"/>
                </a:cubicBezTo>
                <a:cubicBezTo>
                  <a:pt x="4487880" y="-13000"/>
                  <a:pt x="4810758" y="-3700"/>
                  <a:pt x="5143017" y="0"/>
                </a:cubicBezTo>
                <a:cubicBezTo>
                  <a:pt x="5475276" y="3700"/>
                  <a:pt x="5554548" y="-23927"/>
                  <a:pt x="5904599" y="0"/>
                </a:cubicBezTo>
                <a:cubicBezTo>
                  <a:pt x="6254650" y="23927"/>
                  <a:pt x="6480564" y="-417"/>
                  <a:pt x="6765518" y="0"/>
                </a:cubicBezTo>
                <a:cubicBezTo>
                  <a:pt x="7050472" y="417"/>
                  <a:pt x="7045648" y="16029"/>
                  <a:pt x="7229090" y="0"/>
                </a:cubicBezTo>
                <a:cubicBezTo>
                  <a:pt x="7412532" y="-16029"/>
                  <a:pt x="7695905" y="42129"/>
                  <a:pt x="8090009" y="0"/>
                </a:cubicBezTo>
                <a:cubicBezTo>
                  <a:pt x="8484113" y="-42129"/>
                  <a:pt x="8434549" y="-20210"/>
                  <a:pt x="8553581" y="0"/>
                </a:cubicBezTo>
                <a:cubicBezTo>
                  <a:pt x="8672613" y="20210"/>
                  <a:pt x="8891087" y="23149"/>
                  <a:pt x="9017153" y="0"/>
                </a:cubicBezTo>
                <a:cubicBezTo>
                  <a:pt x="9143219" y="-23149"/>
                  <a:pt x="9501906" y="24199"/>
                  <a:pt x="9878072" y="0"/>
                </a:cubicBezTo>
                <a:cubicBezTo>
                  <a:pt x="10254238" y="-24199"/>
                  <a:pt x="10555831" y="2113"/>
                  <a:pt x="10738991" y="0"/>
                </a:cubicBezTo>
                <a:cubicBezTo>
                  <a:pt x="11261909" y="36980"/>
                  <a:pt x="11543517" y="338969"/>
                  <a:pt x="11544300" y="805309"/>
                </a:cubicBezTo>
                <a:cubicBezTo>
                  <a:pt x="11538050" y="976652"/>
                  <a:pt x="11569231" y="1379442"/>
                  <a:pt x="11544300" y="1534319"/>
                </a:cubicBezTo>
                <a:cubicBezTo>
                  <a:pt x="11519370" y="1689196"/>
                  <a:pt x="11508764" y="2080293"/>
                  <a:pt x="11544300" y="2263329"/>
                </a:cubicBezTo>
                <a:cubicBezTo>
                  <a:pt x="11579837" y="2446365"/>
                  <a:pt x="11516989" y="2676495"/>
                  <a:pt x="11544300" y="2813283"/>
                </a:cubicBezTo>
                <a:cubicBezTo>
                  <a:pt x="11571611" y="2950071"/>
                  <a:pt x="11556433" y="3087689"/>
                  <a:pt x="11544300" y="3318474"/>
                </a:cubicBezTo>
                <a:cubicBezTo>
                  <a:pt x="11532167" y="3549259"/>
                  <a:pt x="11516494" y="3763523"/>
                  <a:pt x="11544300" y="3957957"/>
                </a:cubicBezTo>
                <a:cubicBezTo>
                  <a:pt x="11572106" y="4152391"/>
                  <a:pt x="11575475" y="4369971"/>
                  <a:pt x="11544300" y="4642203"/>
                </a:cubicBezTo>
                <a:cubicBezTo>
                  <a:pt x="11513125" y="4914435"/>
                  <a:pt x="11536863" y="5041343"/>
                  <a:pt x="11544300" y="5281685"/>
                </a:cubicBezTo>
                <a:cubicBezTo>
                  <a:pt x="11496492" y="5765684"/>
                  <a:pt x="11198704" y="6079113"/>
                  <a:pt x="10738991" y="6086994"/>
                </a:cubicBezTo>
                <a:cubicBezTo>
                  <a:pt x="10429394" y="6098254"/>
                  <a:pt x="10213070" y="6057026"/>
                  <a:pt x="9977409" y="6086994"/>
                </a:cubicBezTo>
                <a:cubicBezTo>
                  <a:pt x="9741748" y="6116962"/>
                  <a:pt x="9428466" y="6052928"/>
                  <a:pt x="9215826" y="6086994"/>
                </a:cubicBezTo>
                <a:cubicBezTo>
                  <a:pt x="9003186" y="6121060"/>
                  <a:pt x="8800615" y="6065450"/>
                  <a:pt x="8652918" y="6086994"/>
                </a:cubicBezTo>
                <a:cubicBezTo>
                  <a:pt x="8505221" y="6108538"/>
                  <a:pt x="8222763" y="6121533"/>
                  <a:pt x="7891335" y="6086994"/>
                </a:cubicBezTo>
                <a:cubicBezTo>
                  <a:pt x="7559907" y="6052455"/>
                  <a:pt x="7606549" y="6100123"/>
                  <a:pt x="7427764" y="6086994"/>
                </a:cubicBezTo>
                <a:cubicBezTo>
                  <a:pt x="7248979" y="6073865"/>
                  <a:pt x="6921299" y="6061842"/>
                  <a:pt x="6765518" y="6086994"/>
                </a:cubicBezTo>
                <a:cubicBezTo>
                  <a:pt x="6609737" y="6112146"/>
                  <a:pt x="6510311" y="6091700"/>
                  <a:pt x="6301946" y="6086994"/>
                </a:cubicBezTo>
                <a:cubicBezTo>
                  <a:pt x="6093581" y="6082288"/>
                  <a:pt x="5741294" y="6107976"/>
                  <a:pt x="5540364" y="6086994"/>
                </a:cubicBezTo>
                <a:cubicBezTo>
                  <a:pt x="5339434" y="6066012"/>
                  <a:pt x="5324548" y="6092139"/>
                  <a:pt x="5176129" y="6086994"/>
                </a:cubicBezTo>
                <a:cubicBezTo>
                  <a:pt x="5027710" y="6081849"/>
                  <a:pt x="4753136" y="6067583"/>
                  <a:pt x="4513884" y="6086994"/>
                </a:cubicBezTo>
                <a:cubicBezTo>
                  <a:pt x="4274632" y="6106405"/>
                  <a:pt x="3847171" y="6053441"/>
                  <a:pt x="3652965" y="6086994"/>
                </a:cubicBezTo>
                <a:cubicBezTo>
                  <a:pt x="3458759" y="6120547"/>
                  <a:pt x="3300369" y="6069478"/>
                  <a:pt x="3090056" y="6086994"/>
                </a:cubicBezTo>
                <a:cubicBezTo>
                  <a:pt x="2879743" y="6104510"/>
                  <a:pt x="2736027" y="6082090"/>
                  <a:pt x="2527147" y="6086994"/>
                </a:cubicBezTo>
                <a:cubicBezTo>
                  <a:pt x="2318267" y="6091898"/>
                  <a:pt x="2199534" y="6068502"/>
                  <a:pt x="2063575" y="6086994"/>
                </a:cubicBezTo>
                <a:cubicBezTo>
                  <a:pt x="1927616" y="6105486"/>
                  <a:pt x="1724978" y="6084349"/>
                  <a:pt x="1600004" y="6086994"/>
                </a:cubicBezTo>
                <a:cubicBezTo>
                  <a:pt x="1475030" y="6089639"/>
                  <a:pt x="996483" y="6074209"/>
                  <a:pt x="805309" y="6086994"/>
                </a:cubicBezTo>
                <a:cubicBezTo>
                  <a:pt x="405886" y="6116507"/>
                  <a:pt x="79283" y="5686275"/>
                  <a:pt x="0" y="5281685"/>
                </a:cubicBezTo>
                <a:cubicBezTo>
                  <a:pt x="15353" y="5094138"/>
                  <a:pt x="-8351" y="4883337"/>
                  <a:pt x="0" y="4642203"/>
                </a:cubicBezTo>
                <a:cubicBezTo>
                  <a:pt x="8351" y="4401069"/>
                  <a:pt x="-22500" y="4182768"/>
                  <a:pt x="0" y="4047484"/>
                </a:cubicBezTo>
                <a:cubicBezTo>
                  <a:pt x="22500" y="3912200"/>
                  <a:pt x="18448" y="3671188"/>
                  <a:pt x="0" y="3408002"/>
                </a:cubicBezTo>
                <a:cubicBezTo>
                  <a:pt x="-18448" y="3144816"/>
                  <a:pt x="29727" y="3020289"/>
                  <a:pt x="0" y="2723756"/>
                </a:cubicBezTo>
                <a:cubicBezTo>
                  <a:pt x="-29727" y="2427223"/>
                  <a:pt x="-22463" y="2337155"/>
                  <a:pt x="0" y="2173801"/>
                </a:cubicBezTo>
                <a:cubicBezTo>
                  <a:pt x="22463" y="2010447"/>
                  <a:pt x="25676" y="1840504"/>
                  <a:pt x="0" y="1623846"/>
                </a:cubicBezTo>
                <a:cubicBezTo>
                  <a:pt x="-25676" y="1407188"/>
                  <a:pt x="8339" y="1150679"/>
                  <a:pt x="0" y="805309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309109101">
                  <a:prstGeom prst="roundRect">
                    <a:avLst>
                      <a:gd name="adj" fmla="val 1323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3" name="Nhóm 8">
            <a:extLst>
              <a:ext uri="{FF2B5EF4-FFF2-40B4-BE49-F238E27FC236}">
                <a16:creationId xmlns:a16="http://schemas.microsoft.com/office/drawing/2014/main" id="{91ED1F2A-AD38-5073-30F1-BC517D5DDE36}"/>
              </a:ext>
            </a:extLst>
          </p:cNvPr>
          <p:cNvGrpSpPr/>
          <p:nvPr/>
        </p:nvGrpSpPr>
        <p:grpSpPr>
          <a:xfrm>
            <a:off x="865530" y="1553215"/>
            <a:ext cx="5716252" cy="2757525"/>
            <a:chOff x="6576218" y="1456125"/>
            <a:chExt cx="4803948" cy="1781176"/>
          </a:xfrm>
        </p:grpSpPr>
        <p:sp>
          <p:nvSpPr>
            <p:cNvPr id="16" name="Hộp Văn bản 9">
              <a:extLst>
                <a:ext uri="{FF2B5EF4-FFF2-40B4-BE49-F238E27FC236}">
                  <a16:creationId xmlns:a16="http://schemas.microsoft.com/office/drawing/2014/main" id="{38257A30-5B40-D222-DF6E-FB695E3C9CAA}"/>
                </a:ext>
              </a:extLst>
            </p:cNvPr>
            <p:cNvSpPr txBox="1"/>
            <p:nvPr/>
          </p:nvSpPr>
          <p:spPr>
            <a:xfrm>
              <a:off x="7277195" y="1456125"/>
              <a:ext cx="1773916" cy="457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Yêu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cầu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8" name="Hình ảnh 10" descr="Ảnh có chứa văn bản, Phông chữ&#10;&#10;Mô tả được tạo tự động">
              <a:extLst>
                <a:ext uri="{FF2B5EF4-FFF2-40B4-BE49-F238E27FC236}">
                  <a16:creationId xmlns:a16="http://schemas.microsoft.com/office/drawing/2014/main" id="{6D4FA7E6-DF09-CE8A-DC8B-F9B12A0B8D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4985"/>
            <a:stretch/>
          </p:blipFill>
          <p:spPr>
            <a:xfrm>
              <a:off x="6576218" y="1779290"/>
              <a:ext cx="4803948" cy="1458011"/>
            </a:xfrm>
            <a:prstGeom prst="rect">
              <a:avLst/>
            </a:prstGeom>
          </p:spPr>
        </p:pic>
      </p:grpSp>
      <p:pic>
        <p:nvPicPr>
          <p:cNvPr id="19" name="Hình ảnh 12" descr="Ảnh có chứa văn bản, Phông chữ, ảnh chụp màn hình, thiết kế&#10;&#10;Mô tả được tạo tự động">
            <a:extLst>
              <a:ext uri="{FF2B5EF4-FFF2-40B4-BE49-F238E27FC236}">
                <a16:creationId xmlns:a16="http://schemas.microsoft.com/office/drawing/2014/main" id="{02565B6C-67C5-89BD-9900-6385D0C5F6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4890" y="1958337"/>
            <a:ext cx="4707846" cy="3068749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795D90E9-CB90-19B0-28BC-2A57C727D7AA}"/>
              </a:ext>
            </a:extLst>
          </p:cNvPr>
          <p:cNvGrpSpPr/>
          <p:nvPr/>
        </p:nvGrpSpPr>
        <p:grpSpPr>
          <a:xfrm>
            <a:off x="3065995" y="2991820"/>
            <a:ext cx="4573441" cy="3255621"/>
            <a:chOff x="3965110" y="2996070"/>
            <a:chExt cx="3808731" cy="3110816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B92A8A1-E1F5-D301-F9D6-E225320093F8}"/>
                </a:ext>
              </a:extLst>
            </p:cNvPr>
            <p:cNvSpPr/>
            <p:nvPr/>
          </p:nvSpPr>
          <p:spPr>
            <a:xfrm>
              <a:off x="4862945" y="4310740"/>
              <a:ext cx="199506" cy="4108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6CC01766-F5B1-76B2-34B4-EA10C6F29470}"/>
                </a:ext>
              </a:extLst>
            </p:cNvPr>
            <p:cNvSpPr/>
            <p:nvPr/>
          </p:nvSpPr>
          <p:spPr>
            <a:xfrm>
              <a:off x="5844537" y="3640180"/>
              <a:ext cx="199506" cy="4108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B81F64F-030D-F5FD-7CAD-4784DDE6471D}"/>
                </a:ext>
              </a:extLst>
            </p:cNvPr>
            <p:cNvSpPr/>
            <p:nvPr/>
          </p:nvSpPr>
          <p:spPr>
            <a:xfrm>
              <a:off x="6482029" y="4711382"/>
              <a:ext cx="199506" cy="4108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97E7EB0-5691-9123-FED3-30F9EEA663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1156" t="-436" r="10632" b="25254"/>
            <a:stretch/>
          </p:blipFill>
          <p:spPr>
            <a:xfrm>
              <a:off x="3965110" y="2996070"/>
              <a:ext cx="3808731" cy="3110816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F4DF2543-66E1-6BA7-6490-512DE1DF9B1B}"/>
              </a:ext>
            </a:extLst>
          </p:cNvPr>
          <p:cNvSpPr txBox="1"/>
          <p:nvPr/>
        </p:nvSpPr>
        <p:spPr>
          <a:xfrm>
            <a:off x="1392866" y="690802"/>
            <a:ext cx="99336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Luyện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nối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8690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37CB598-12FA-7A8D-01AA-A20DB83349D1}"/>
              </a:ext>
            </a:extLst>
          </p:cNvPr>
          <p:cNvSpPr/>
          <p:nvPr/>
        </p:nvSpPr>
        <p:spPr>
          <a:xfrm>
            <a:off x="323850" y="423949"/>
            <a:ext cx="11544300" cy="6086994"/>
          </a:xfrm>
          <a:custGeom>
            <a:avLst/>
            <a:gdLst>
              <a:gd name="connsiteX0" fmla="*/ 0 w 11544300"/>
              <a:gd name="connsiteY0" fmla="*/ 805309 h 6086994"/>
              <a:gd name="connsiteX1" fmla="*/ 805309 w 11544300"/>
              <a:gd name="connsiteY1" fmla="*/ 0 h 6086994"/>
              <a:gd name="connsiteX2" fmla="*/ 1467554 w 11544300"/>
              <a:gd name="connsiteY2" fmla="*/ 0 h 6086994"/>
              <a:gd name="connsiteX3" fmla="*/ 2129800 w 11544300"/>
              <a:gd name="connsiteY3" fmla="*/ 0 h 6086994"/>
              <a:gd name="connsiteX4" fmla="*/ 2891382 w 11544300"/>
              <a:gd name="connsiteY4" fmla="*/ 0 h 6086994"/>
              <a:gd name="connsiteX5" fmla="*/ 3752301 w 11544300"/>
              <a:gd name="connsiteY5" fmla="*/ 0 h 6086994"/>
              <a:gd name="connsiteX6" fmla="*/ 4613220 w 11544300"/>
              <a:gd name="connsiteY6" fmla="*/ 0 h 6086994"/>
              <a:gd name="connsiteX7" fmla="*/ 4977455 w 11544300"/>
              <a:gd name="connsiteY7" fmla="*/ 0 h 6086994"/>
              <a:gd name="connsiteX8" fmla="*/ 5341690 w 11544300"/>
              <a:gd name="connsiteY8" fmla="*/ 0 h 6086994"/>
              <a:gd name="connsiteX9" fmla="*/ 5805262 w 11544300"/>
              <a:gd name="connsiteY9" fmla="*/ 0 h 6086994"/>
              <a:gd name="connsiteX10" fmla="*/ 6169497 w 11544300"/>
              <a:gd name="connsiteY10" fmla="*/ 0 h 6086994"/>
              <a:gd name="connsiteX11" fmla="*/ 7030416 w 11544300"/>
              <a:gd name="connsiteY11" fmla="*/ 0 h 6086994"/>
              <a:gd name="connsiteX12" fmla="*/ 7593325 w 11544300"/>
              <a:gd name="connsiteY12" fmla="*/ 0 h 6086994"/>
              <a:gd name="connsiteX13" fmla="*/ 8255570 w 11544300"/>
              <a:gd name="connsiteY13" fmla="*/ 0 h 6086994"/>
              <a:gd name="connsiteX14" fmla="*/ 9017153 w 11544300"/>
              <a:gd name="connsiteY14" fmla="*/ 0 h 6086994"/>
              <a:gd name="connsiteX15" fmla="*/ 9580061 w 11544300"/>
              <a:gd name="connsiteY15" fmla="*/ 0 h 6086994"/>
              <a:gd name="connsiteX16" fmla="*/ 10738991 w 11544300"/>
              <a:gd name="connsiteY16" fmla="*/ 0 h 6086994"/>
              <a:gd name="connsiteX17" fmla="*/ 11544300 w 11544300"/>
              <a:gd name="connsiteY17" fmla="*/ 805309 h 6086994"/>
              <a:gd name="connsiteX18" fmla="*/ 11544300 w 11544300"/>
              <a:gd name="connsiteY18" fmla="*/ 1444791 h 6086994"/>
              <a:gd name="connsiteX19" fmla="*/ 11544300 w 11544300"/>
              <a:gd name="connsiteY19" fmla="*/ 2173801 h 6086994"/>
              <a:gd name="connsiteX20" fmla="*/ 11544300 w 11544300"/>
              <a:gd name="connsiteY20" fmla="*/ 2813283 h 6086994"/>
              <a:gd name="connsiteX21" fmla="*/ 11544300 w 11544300"/>
              <a:gd name="connsiteY21" fmla="*/ 3542293 h 6086994"/>
              <a:gd name="connsiteX22" fmla="*/ 11544300 w 11544300"/>
              <a:gd name="connsiteY22" fmla="*/ 4137012 h 6086994"/>
              <a:gd name="connsiteX23" fmla="*/ 11544300 w 11544300"/>
              <a:gd name="connsiteY23" fmla="*/ 5281685 h 6086994"/>
              <a:gd name="connsiteX24" fmla="*/ 10738991 w 11544300"/>
              <a:gd name="connsiteY24" fmla="*/ 6086994 h 6086994"/>
              <a:gd name="connsiteX25" fmla="*/ 10176082 w 11544300"/>
              <a:gd name="connsiteY25" fmla="*/ 6086994 h 6086994"/>
              <a:gd name="connsiteX26" fmla="*/ 9414500 w 11544300"/>
              <a:gd name="connsiteY26" fmla="*/ 6086994 h 6086994"/>
              <a:gd name="connsiteX27" fmla="*/ 8851591 w 11544300"/>
              <a:gd name="connsiteY27" fmla="*/ 6086994 h 6086994"/>
              <a:gd name="connsiteX28" fmla="*/ 8189346 w 11544300"/>
              <a:gd name="connsiteY28" fmla="*/ 6086994 h 6086994"/>
              <a:gd name="connsiteX29" fmla="*/ 7626437 w 11544300"/>
              <a:gd name="connsiteY29" fmla="*/ 6086994 h 6086994"/>
              <a:gd name="connsiteX30" fmla="*/ 6765518 w 11544300"/>
              <a:gd name="connsiteY30" fmla="*/ 6086994 h 6086994"/>
              <a:gd name="connsiteX31" fmla="*/ 6202610 w 11544300"/>
              <a:gd name="connsiteY31" fmla="*/ 6086994 h 6086994"/>
              <a:gd name="connsiteX32" fmla="*/ 5639701 w 11544300"/>
              <a:gd name="connsiteY32" fmla="*/ 6086994 h 6086994"/>
              <a:gd name="connsiteX33" fmla="*/ 5176129 w 11544300"/>
              <a:gd name="connsiteY33" fmla="*/ 6086994 h 6086994"/>
              <a:gd name="connsiteX34" fmla="*/ 4315210 w 11544300"/>
              <a:gd name="connsiteY34" fmla="*/ 6086994 h 6086994"/>
              <a:gd name="connsiteX35" fmla="*/ 3851638 w 11544300"/>
              <a:gd name="connsiteY35" fmla="*/ 6086994 h 6086994"/>
              <a:gd name="connsiteX36" fmla="*/ 3189393 w 11544300"/>
              <a:gd name="connsiteY36" fmla="*/ 6086994 h 6086994"/>
              <a:gd name="connsiteX37" fmla="*/ 2527147 w 11544300"/>
              <a:gd name="connsiteY37" fmla="*/ 6086994 h 6086994"/>
              <a:gd name="connsiteX38" fmla="*/ 1964239 w 11544300"/>
              <a:gd name="connsiteY38" fmla="*/ 6086994 h 6086994"/>
              <a:gd name="connsiteX39" fmla="*/ 1600004 w 11544300"/>
              <a:gd name="connsiteY39" fmla="*/ 6086994 h 6086994"/>
              <a:gd name="connsiteX40" fmla="*/ 805309 w 11544300"/>
              <a:gd name="connsiteY40" fmla="*/ 6086994 h 6086994"/>
              <a:gd name="connsiteX41" fmla="*/ 0 w 11544300"/>
              <a:gd name="connsiteY41" fmla="*/ 5281685 h 6086994"/>
              <a:gd name="connsiteX42" fmla="*/ 0 w 11544300"/>
              <a:gd name="connsiteY42" fmla="*/ 4776494 h 6086994"/>
              <a:gd name="connsiteX43" fmla="*/ 0 w 11544300"/>
              <a:gd name="connsiteY43" fmla="*/ 4181775 h 6086994"/>
              <a:gd name="connsiteX44" fmla="*/ 0 w 11544300"/>
              <a:gd name="connsiteY44" fmla="*/ 3497529 h 6086994"/>
              <a:gd name="connsiteX45" fmla="*/ 0 w 11544300"/>
              <a:gd name="connsiteY45" fmla="*/ 2947575 h 6086994"/>
              <a:gd name="connsiteX46" fmla="*/ 0 w 11544300"/>
              <a:gd name="connsiteY46" fmla="*/ 2218565 h 6086994"/>
              <a:gd name="connsiteX47" fmla="*/ 0 w 11544300"/>
              <a:gd name="connsiteY47" fmla="*/ 1489555 h 6086994"/>
              <a:gd name="connsiteX48" fmla="*/ 0 w 11544300"/>
              <a:gd name="connsiteY48" fmla="*/ 805309 h 6086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1544300" h="6086994" fill="none" extrusionOk="0">
                <a:moveTo>
                  <a:pt x="0" y="805309"/>
                </a:moveTo>
                <a:cubicBezTo>
                  <a:pt x="-32595" y="363630"/>
                  <a:pt x="368046" y="-106583"/>
                  <a:pt x="805309" y="0"/>
                </a:cubicBezTo>
                <a:cubicBezTo>
                  <a:pt x="956768" y="-5141"/>
                  <a:pt x="1276606" y="21623"/>
                  <a:pt x="1467554" y="0"/>
                </a:cubicBezTo>
                <a:cubicBezTo>
                  <a:pt x="1658503" y="-21623"/>
                  <a:pt x="1845601" y="18896"/>
                  <a:pt x="2129800" y="0"/>
                </a:cubicBezTo>
                <a:cubicBezTo>
                  <a:pt x="2413999" y="-18896"/>
                  <a:pt x="2529925" y="1380"/>
                  <a:pt x="2891382" y="0"/>
                </a:cubicBezTo>
                <a:cubicBezTo>
                  <a:pt x="3252839" y="-1380"/>
                  <a:pt x="3418982" y="-12969"/>
                  <a:pt x="3752301" y="0"/>
                </a:cubicBezTo>
                <a:cubicBezTo>
                  <a:pt x="4085620" y="12969"/>
                  <a:pt x="4211270" y="40579"/>
                  <a:pt x="4613220" y="0"/>
                </a:cubicBezTo>
                <a:cubicBezTo>
                  <a:pt x="5015170" y="-40579"/>
                  <a:pt x="4876471" y="-8912"/>
                  <a:pt x="4977455" y="0"/>
                </a:cubicBezTo>
                <a:cubicBezTo>
                  <a:pt x="5078439" y="8912"/>
                  <a:pt x="5234585" y="17544"/>
                  <a:pt x="5341690" y="0"/>
                </a:cubicBezTo>
                <a:cubicBezTo>
                  <a:pt x="5448796" y="-17544"/>
                  <a:pt x="5654406" y="-8643"/>
                  <a:pt x="5805262" y="0"/>
                </a:cubicBezTo>
                <a:cubicBezTo>
                  <a:pt x="5956118" y="8643"/>
                  <a:pt x="5999346" y="9333"/>
                  <a:pt x="6169497" y="0"/>
                </a:cubicBezTo>
                <a:cubicBezTo>
                  <a:pt x="6339648" y="-9333"/>
                  <a:pt x="6740175" y="5121"/>
                  <a:pt x="7030416" y="0"/>
                </a:cubicBezTo>
                <a:cubicBezTo>
                  <a:pt x="7320657" y="-5121"/>
                  <a:pt x="7333303" y="17617"/>
                  <a:pt x="7593325" y="0"/>
                </a:cubicBezTo>
                <a:cubicBezTo>
                  <a:pt x="7853347" y="-17617"/>
                  <a:pt x="8021707" y="32261"/>
                  <a:pt x="8255570" y="0"/>
                </a:cubicBezTo>
                <a:cubicBezTo>
                  <a:pt x="8489433" y="-32261"/>
                  <a:pt x="8670366" y="4131"/>
                  <a:pt x="9017153" y="0"/>
                </a:cubicBezTo>
                <a:cubicBezTo>
                  <a:pt x="9363940" y="-4131"/>
                  <a:pt x="9391731" y="20850"/>
                  <a:pt x="9580061" y="0"/>
                </a:cubicBezTo>
                <a:cubicBezTo>
                  <a:pt x="9768391" y="-20850"/>
                  <a:pt x="10440537" y="49411"/>
                  <a:pt x="10738991" y="0"/>
                </a:cubicBezTo>
                <a:cubicBezTo>
                  <a:pt x="11210642" y="-63537"/>
                  <a:pt x="11606443" y="339819"/>
                  <a:pt x="11544300" y="805309"/>
                </a:cubicBezTo>
                <a:cubicBezTo>
                  <a:pt x="11556598" y="1037759"/>
                  <a:pt x="11563673" y="1183533"/>
                  <a:pt x="11544300" y="1444791"/>
                </a:cubicBezTo>
                <a:cubicBezTo>
                  <a:pt x="11524927" y="1706049"/>
                  <a:pt x="11538576" y="1875264"/>
                  <a:pt x="11544300" y="2173801"/>
                </a:cubicBezTo>
                <a:cubicBezTo>
                  <a:pt x="11550025" y="2472338"/>
                  <a:pt x="11524482" y="2651396"/>
                  <a:pt x="11544300" y="2813283"/>
                </a:cubicBezTo>
                <a:cubicBezTo>
                  <a:pt x="11564118" y="2975170"/>
                  <a:pt x="11576022" y="3286633"/>
                  <a:pt x="11544300" y="3542293"/>
                </a:cubicBezTo>
                <a:cubicBezTo>
                  <a:pt x="11512579" y="3797953"/>
                  <a:pt x="11564872" y="4013579"/>
                  <a:pt x="11544300" y="4137012"/>
                </a:cubicBezTo>
                <a:cubicBezTo>
                  <a:pt x="11523728" y="4260445"/>
                  <a:pt x="11506908" y="4822714"/>
                  <a:pt x="11544300" y="5281685"/>
                </a:cubicBezTo>
                <a:cubicBezTo>
                  <a:pt x="11518597" y="5628906"/>
                  <a:pt x="11125942" y="6034509"/>
                  <a:pt x="10738991" y="6086994"/>
                </a:cubicBezTo>
                <a:cubicBezTo>
                  <a:pt x="10498667" y="6098059"/>
                  <a:pt x="10442512" y="6059989"/>
                  <a:pt x="10176082" y="6086994"/>
                </a:cubicBezTo>
                <a:cubicBezTo>
                  <a:pt x="9909652" y="6113999"/>
                  <a:pt x="9778027" y="6083627"/>
                  <a:pt x="9414500" y="6086994"/>
                </a:cubicBezTo>
                <a:cubicBezTo>
                  <a:pt x="9050973" y="6090361"/>
                  <a:pt x="9080837" y="6107143"/>
                  <a:pt x="8851591" y="6086994"/>
                </a:cubicBezTo>
                <a:cubicBezTo>
                  <a:pt x="8622345" y="6066845"/>
                  <a:pt x="8347440" y="6069026"/>
                  <a:pt x="8189346" y="6086994"/>
                </a:cubicBezTo>
                <a:cubicBezTo>
                  <a:pt x="8031253" y="6104962"/>
                  <a:pt x="7784854" y="6113067"/>
                  <a:pt x="7626437" y="6086994"/>
                </a:cubicBezTo>
                <a:cubicBezTo>
                  <a:pt x="7468020" y="6060921"/>
                  <a:pt x="7014891" y="6085711"/>
                  <a:pt x="6765518" y="6086994"/>
                </a:cubicBezTo>
                <a:cubicBezTo>
                  <a:pt x="6516145" y="6088277"/>
                  <a:pt x="6419300" y="6095492"/>
                  <a:pt x="6202610" y="6086994"/>
                </a:cubicBezTo>
                <a:cubicBezTo>
                  <a:pt x="5985920" y="6078496"/>
                  <a:pt x="5808043" y="6106340"/>
                  <a:pt x="5639701" y="6086994"/>
                </a:cubicBezTo>
                <a:cubicBezTo>
                  <a:pt x="5471359" y="6067648"/>
                  <a:pt x="5393353" y="6090084"/>
                  <a:pt x="5176129" y="6086994"/>
                </a:cubicBezTo>
                <a:cubicBezTo>
                  <a:pt x="4958905" y="6083904"/>
                  <a:pt x="4581133" y="6089268"/>
                  <a:pt x="4315210" y="6086994"/>
                </a:cubicBezTo>
                <a:cubicBezTo>
                  <a:pt x="4049287" y="6084720"/>
                  <a:pt x="3945679" y="6084368"/>
                  <a:pt x="3851638" y="6086994"/>
                </a:cubicBezTo>
                <a:cubicBezTo>
                  <a:pt x="3757597" y="6089620"/>
                  <a:pt x="3348338" y="6103744"/>
                  <a:pt x="3189393" y="6086994"/>
                </a:cubicBezTo>
                <a:cubicBezTo>
                  <a:pt x="3030448" y="6070244"/>
                  <a:pt x="2758082" y="6091103"/>
                  <a:pt x="2527147" y="6086994"/>
                </a:cubicBezTo>
                <a:cubicBezTo>
                  <a:pt x="2296212" y="6082885"/>
                  <a:pt x="2228889" y="6066651"/>
                  <a:pt x="1964239" y="6086994"/>
                </a:cubicBezTo>
                <a:cubicBezTo>
                  <a:pt x="1699589" y="6107337"/>
                  <a:pt x="1717871" y="6101185"/>
                  <a:pt x="1600004" y="6086994"/>
                </a:cubicBezTo>
                <a:cubicBezTo>
                  <a:pt x="1482137" y="6072803"/>
                  <a:pt x="1009338" y="6109883"/>
                  <a:pt x="805309" y="6086994"/>
                </a:cubicBezTo>
                <a:cubicBezTo>
                  <a:pt x="401514" y="6077297"/>
                  <a:pt x="60828" y="5787343"/>
                  <a:pt x="0" y="5281685"/>
                </a:cubicBezTo>
                <a:cubicBezTo>
                  <a:pt x="-134" y="5037528"/>
                  <a:pt x="-8867" y="5008880"/>
                  <a:pt x="0" y="4776494"/>
                </a:cubicBezTo>
                <a:cubicBezTo>
                  <a:pt x="8867" y="4544108"/>
                  <a:pt x="-17769" y="4437064"/>
                  <a:pt x="0" y="4181775"/>
                </a:cubicBezTo>
                <a:cubicBezTo>
                  <a:pt x="17769" y="3926486"/>
                  <a:pt x="27347" y="3704457"/>
                  <a:pt x="0" y="3497529"/>
                </a:cubicBezTo>
                <a:cubicBezTo>
                  <a:pt x="-27347" y="3290601"/>
                  <a:pt x="20463" y="3130789"/>
                  <a:pt x="0" y="2947575"/>
                </a:cubicBezTo>
                <a:cubicBezTo>
                  <a:pt x="-20463" y="2764361"/>
                  <a:pt x="366" y="2426891"/>
                  <a:pt x="0" y="2218565"/>
                </a:cubicBezTo>
                <a:cubicBezTo>
                  <a:pt x="-366" y="2010239"/>
                  <a:pt x="1237" y="1652963"/>
                  <a:pt x="0" y="1489555"/>
                </a:cubicBezTo>
                <a:cubicBezTo>
                  <a:pt x="-1237" y="1326147"/>
                  <a:pt x="-13434" y="1077145"/>
                  <a:pt x="0" y="805309"/>
                </a:cubicBezTo>
                <a:close/>
              </a:path>
              <a:path w="11544300" h="6086994" stroke="0" extrusionOk="0">
                <a:moveTo>
                  <a:pt x="0" y="805309"/>
                </a:moveTo>
                <a:cubicBezTo>
                  <a:pt x="5348" y="438865"/>
                  <a:pt x="321648" y="-62595"/>
                  <a:pt x="805309" y="0"/>
                </a:cubicBezTo>
                <a:cubicBezTo>
                  <a:pt x="1006546" y="-28115"/>
                  <a:pt x="1229753" y="-21780"/>
                  <a:pt x="1467554" y="0"/>
                </a:cubicBezTo>
                <a:cubicBezTo>
                  <a:pt x="1705355" y="21780"/>
                  <a:pt x="1887359" y="25385"/>
                  <a:pt x="2129800" y="0"/>
                </a:cubicBezTo>
                <a:cubicBezTo>
                  <a:pt x="2372241" y="-25385"/>
                  <a:pt x="2377326" y="-4176"/>
                  <a:pt x="2593372" y="0"/>
                </a:cubicBezTo>
                <a:cubicBezTo>
                  <a:pt x="2809418" y="4176"/>
                  <a:pt x="2960579" y="772"/>
                  <a:pt x="3056944" y="0"/>
                </a:cubicBezTo>
                <a:cubicBezTo>
                  <a:pt x="3153309" y="-772"/>
                  <a:pt x="3682289" y="18032"/>
                  <a:pt x="3917863" y="0"/>
                </a:cubicBezTo>
                <a:cubicBezTo>
                  <a:pt x="4153437" y="-18032"/>
                  <a:pt x="4274990" y="13000"/>
                  <a:pt x="4381435" y="0"/>
                </a:cubicBezTo>
                <a:cubicBezTo>
                  <a:pt x="4487880" y="-13000"/>
                  <a:pt x="4810758" y="-3700"/>
                  <a:pt x="5143017" y="0"/>
                </a:cubicBezTo>
                <a:cubicBezTo>
                  <a:pt x="5475276" y="3700"/>
                  <a:pt x="5554548" y="-23927"/>
                  <a:pt x="5904599" y="0"/>
                </a:cubicBezTo>
                <a:cubicBezTo>
                  <a:pt x="6254650" y="23927"/>
                  <a:pt x="6480564" y="-417"/>
                  <a:pt x="6765518" y="0"/>
                </a:cubicBezTo>
                <a:cubicBezTo>
                  <a:pt x="7050472" y="417"/>
                  <a:pt x="7045648" y="16029"/>
                  <a:pt x="7229090" y="0"/>
                </a:cubicBezTo>
                <a:cubicBezTo>
                  <a:pt x="7412532" y="-16029"/>
                  <a:pt x="7695905" y="42129"/>
                  <a:pt x="8090009" y="0"/>
                </a:cubicBezTo>
                <a:cubicBezTo>
                  <a:pt x="8484113" y="-42129"/>
                  <a:pt x="8434549" y="-20210"/>
                  <a:pt x="8553581" y="0"/>
                </a:cubicBezTo>
                <a:cubicBezTo>
                  <a:pt x="8672613" y="20210"/>
                  <a:pt x="8891087" y="23149"/>
                  <a:pt x="9017153" y="0"/>
                </a:cubicBezTo>
                <a:cubicBezTo>
                  <a:pt x="9143219" y="-23149"/>
                  <a:pt x="9501906" y="24199"/>
                  <a:pt x="9878072" y="0"/>
                </a:cubicBezTo>
                <a:cubicBezTo>
                  <a:pt x="10254238" y="-24199"/>
                  <a:pt x="10555831" y="2113"/>
                  <a:pt x="10738991" y="0"/>
                </a:cubicBezTo>
                <a:cubicBezTo>
                  <a:pt x="11261909" y="36980"/>
                  <a:pt x="11543517" y="338969"/>
                  <a:pt x="11544300" y="805309"/>
                </a:cubicBezTo>
                <a:cubicBezTo>
                  <a:pt x="11538050" y="976652"/>
                  <a:pt x="11569231" y="1379442"/>
                  <a:pt x="11544300" y="1534319"/>
                </a:cubicBezTo>
                <a:cubicBezTo>
                  <a:pt x="11519370" y="1689196"/>
                  <a:pt x="11508764" y="2080293"/>
                  <a:pt x="11544300" y="2263329"/>
                </a:cubicBezTo>
                <a:cubicBezTo>
                  <a:pt x="11579837" y="2446365"/>
                  <a:pt x="11516989" y="2676495"/>
                  <a:pt x="11544300" y="2813283"/>
                </a:cubicBezTo>
                <a:cubicBezTo>
                  <a:pt x="11571611" y="2950071"/>
                  <a:pt x="11556433" y="3087689"/>
                  <a:pt x="11544300" y="3318474"/>
                </a:cubicBezTo>
                <a:cubicBezTo>
                  <a:pt x="11532167" y="3549259"/>
                  <a:pt x="11516494" y="3763523"/>
                  <a:pt x="11544300" y="3957957"/>
                </a:cubicBezTo>
                <a:cubicBezTo>
                  <a:pt x="11572106" y="4152391"/>
                  <a:pt x="11575475" y="4369971"/>
                  <a:pt x="11544300" y="4642203"/>
                </a:cubicBezTo>
                <a:cubicBezTo>
                  <a:pt x="11513125" y="4914435"/>
                  <a:pt x="11536863" y="5041343"/>
                  <a:pt x="11544300" y="5281685"/>
                </a:cubicBezTo>
                <a:cubicBezTo>
                  <a:pt x="11496492" y="5765684"/>
                  <a:pt x="11198704" y="6079113"/>
                  <a:pt x="10738991" y="6086994"/>
                </a:cubicBezTo>
                <a:cubicBezTo>
                  <a:pt x="10429394" y="6098254"/>
                  <a:pt x="10213070" y="6057026"/>
                  <a:pt x="9977409" y="6086994"/>
                </a:cubicBezTo>
                <a:cubicBezTo>
                  <a:pt x="9741748" y="6116962"/>
                  <a:pt x="9428466" y="6052928"/>
                  <a:pt x="9215826" y="6086994"/>
                </a:cubicBezTo>
                <a:cubicBezTo>
                  <a:pt x="9003186" y="6121060"/>
                  <a:pt x="8800615" y="6065450"/>
                  <a:pt x="8652918" y="6086994"/>
                </a:cubicBezTo>
                <a:cubicBezTo>
                  <a:pt x="8505221" y="6108538"/>
                  <a:pt x="8222763" y="6121533"/>
                  <a:pt x="7891335" y="6086994"/>
                </a:cubicBezTo>
                <a:cubicBezTo>
                  <a:pt x="7559907" y="6052455"/>
                  <a:pt x="7606549" y="6100123"/>
                  <a:pt x="7427764" y="6086994"/>
                </a:cubicBezTo>
                <a:cubicBezTo>
                  <a:pt x="7248979" y="6073865"/>
                  <a:pt x="6921299" y="6061842"/>
                  <a:pt x="6765518" y="6086994"/>
                </a:cubicBezTo>
                <a:cubicBezTo>
                  <a:pt x="6609737" y="6112146"/>
                  <a:pt x="6510311" y="6091700"/>
                  <a:pt x="6301946" y="6086994"/>
                </a:cubicBezTo>
                <a:cubicBezTo>
                  <a:pt x="6093581" y="6082288"/>
                  <a:pt x="5741294" y="6107976"/>
                  <a:pt x="5540364" y="6086994"/>
                </a:cubicBezTo>
                <a:cubicBezTo>
                  <a:pt x="5339434" y="6066012"/>
                  <a:pt x="5324548" y="6092139"/>
                  <a:pt x="5176129" y="6086994"/>
                </a:cubicBezTo>
                <a:cubicBezTo>
                  <a:pt x="5027710" y="6081849"/>
                  <a:pt x="4753136" y="6067583"/>
                  <a:pt x="4513884" y="6086994"/>
                </a:cubicBezTo>
                <a:cubicBezTo>
                  <a:pt x="4274632" y="6106405"/>
                  <a:pt x="3847171" y="6053441"/>
                  <a:pt x="3652965" y="6086994"/>
                </a:cubicBezTo>
                <a:cubicBezTo>
                  <a:pt x="3458759" y="6120547"/>
                  <a:pt x="3300369" y="6069478"/>
                  <a:pt x="3090056" y="6086994"/>
                </a:cubicBezTo>
                <a:cubicBezTo>
                  <a:pt x="2879743" y="6104510"/>
                  <a:pt x="2736027" y="6082090"/>
                  <a:pt x="2527147" y="6086994"/>
                </a:cubicBezTo>
                <a:cubicBezTo>
                  <a:pt x="2318267" y="6091898"/>
                  <a:pt x="2199534" y="6068502"/>
                  <a:pt x="2063575" y="6086994"/>
                </a:cubicBezTo>
                <a:cubicBezTo>
                  <a:pt x="1927616" y="6105486"/>
                  <a:pt x="1724978" y="6084349"/>
                  <a:pt x="1600004" y="6086994"/>
                </a:cubicBezTo>
                <a:cubicBezTo>
                  <a:pt x="1475030" y="6089639"/>
                  <a:pt x="996483" y="6074209"/>
                  <a:pt x="805309" y="6086994"/>
                </a:cubicBezTo>
                <a:cubicBezTo>
                  <a:pt x="405886" y="6116507"/>
                  <a:pt x="79283" y="5686275"/>
                  <a:pt x="0" y="5281685"/>
                </a:cubicBezTo>
                <a:cubicBezTo>
                  <a:pt x="15353" y="5094138"/>
                  <a:pt x="-8351" y="4883337"/>
                  <a:pt x="0" y="4642203"/>
                </a:cubicBezTo>
                <a:cubicBezTo>
                  <a:pt x="8351" y="4401069"/>
                  <a:pt x="-22500" y="4182768"/>
                  <a:pt x="0" y="4047484"/>
                </a:cubicBezTo>
                <a:cubicBezTo>
                  <a:pt x="22500" y="3912200"/>
                  <a:pt x="18448" y="3671188"/>
                  <a:pt x="0" y="3408002"/>
                </a:cubicBezTo>
                <a:cubicBezTo>
                  <a:pt x="-18448" y="3144816"/>
                  <a:pt x="29727" y="3020289"/>
                  <a:pt x="0" y="2723756"/>
                </a:cubicBezTo>
                <a:cubicBezTo>
                  <a:pt x="-29727" y="2427223"/>
                  <a:pt x="-22463" y="2337155"/>
                  <a:pt x="0" y="2173801"/>
                </a:cubicBezTo>
                <a:cubicBezTo>
                  <a:pt x="22463" y="2010447"/>
                  <a:pt x="25676" y="1840504"/>
                  <a:pt x="0" y="1623846"/>
                </a:cubicBezTo>
                <a:cubicBezTo>
                  <a:pt x="-25676" y="1407188"/>
                  <a:pt x="8339" y="1150679"/>
                  <a:pt x="0" y="805309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309109101">
                  <a:prstGeom prst="roundRect">
                    <a:avLst>
                      <a:gd name="adj" fmla="val 1323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6813C8-823C-A8B4-C049-43703B985509}"/>
              </a:ext>
            </a:extLst>
          </p:cNvPr>
          <p:cNvSpPr txBox="1"/>
          <p:nvPr/>
        </p:nvSpPr>
        <p:spPr>
          <a:xfrm>
            <a:off x="2019334" y="583515"/>
            <a:ext cx="78899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LUYỆN ĐỌC TRƯỚC LỚP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5F1A262-BDBA-7499-BD95-B108BCD4E60A}"/>
              </a:ext>
            </a:extLst>
          </p:cNvPr>
          <p:cNvGrpSpPr/>
          <p:nvPr/>
        </p:nvGrpSpPr>
        <p:grpSpPr>
          <a:xfrm>
            <a:off x="1482057" y="1783822"/>
            <a:ext cx="9122782" cy="3666080"/>
            <a:chOff x="4841104" y="3817600"/>
            <a:chExt cx="7073839" cy="284269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1F2759B-6138-CF2D-1725-1E6A33733A56}"/>
                </a:ext>
              </a:extLst>
            </p:cNvPr>
            <p:cNvGrpSpPr/>
            <p:nvPr/>
          </p:nvGrpSpPr>
          <p:grpSpPr>
            <a:xfrm>
              <a:off x="4841104" y="3817600"/>
              <a:ext cx="7073839" cy="2842692"/>
              <a:chOff x="2975204" y="1255651"/>
              <a:chExt cx="7073839" cy="2842692"/>
            </a:xfrm>
          </p:grpSpPr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A15221B1-3227-8DD2-C219-7106CD2F4E49}"/>
                  </a:ext>
                </a:extLst>
              </p:cNvPr>
              <p:cNvSpPr/>
              <p:nvPr/>
            </p:nvSpPr>
            <p:spPr>
              <a:xfrm>
                <a:off x="2975204" y="1724298"/>
                <a:ext cx="7073839" cy="2374045"/>
              </a:xfrm>
              <a:custGeom>
                <a:avLst/>
                <a:gdLst>
                  <a:gd name="connsiteX0" fmla="*/ 0 w 7073839"/>
                  <a:gd name="connsiteY0" fmla="*/ 478892 h 2374045"/>
                  <a:gd name="connsiteX1" fmla="*/ 478892 w 7073839"/>
                  <a:gd name="connsiteY1" fmla="*/ 0 h 2374045"/>
                  <a:gd name="connsiteX2" fmla="*/ 1097293 w 7073839"/>
                  <a:gd name="connsiteY2" fmla="*/ 0 h 2374045"/>
                  <a:gd name="connsiteX3" fmla="*/ 1593373 w 7073839"/>
                  <a:gd name="connsiteY3" fmla="*/ 0 h 2374045"/>
                  <a:gd name="connsiteX4" fmla="*/ 2150614 w 7073839"/>
                  <a:gd name="connsiteY4" fmla="*/ 0 h 2374045"/>
                  <a:gd name="connsiteX5" fmla="*/ 2952496 w 7073839"/>
                  <a:gd name="connsiteY5" fmla="*/ 0 h 2374045"/>
                  <a:gd name="connsiteX6" fmla="*/ 3448576 w 7073839"/>
                  <a:gd name="connsiteY6" fmla="*/ 0 h 2374045"/>
                  <a:gd name="connsiteX7" fmla="*/ 3944657 w 7073839"/>
                  <a:gd name="connsiteY7" fmla="*/ 0 h 2374045"/>
                  <a:gd name="connsiteX8" fmla="*/ 4440737 w 7073839"/>
                  <a:gd name="connsiteY8" fmla="*/ 0 h 2374045"/>
                  <a:gd name="connsiteX9" fmla="*/ 5120298 w 7073839"/>
                  <a:gd name="connsiteY9" fmla="*/ 0 h 2374045"/>
                  <a:gd name="connsiteX10" fmla="*/ 5799860 w 7073839"/>
                  <a:gd name="connsiteY10" fmla="*/ 0 h 2374045"/>
                  <a:gd name="connsiteX11" fmla="*/ 6594947 w 7073839"/>
                  <a:gd name="connsiteY11" fmla="*/ 0 h 2374045"/>
                  <a:gd name="connsiteX12" fmla="*/ 7073839 w 7073839"/>
                  <a:gd name="connsiteY12" fmla="*/ 478892 h 2374045"/>
                  <a:gd name="connsiteX13" fmla="*/ 7073839 w 7073839"/>
                  <a:gd name="connsiteY13" fmla="*/ 922654 h 2374045"/>
                  <a:gd name="connsiteX14" fmla="*/ 7073839 w 7073839"/>
                  <a:gd name="connsiteY14" fmla="*/ 1408903 h 2374045"/>
                  <a:gd name="connsiteX15" fmla="*/ 7073839 w 7073839"/>
                  <a:gd name="connsiteY15" fmla="*/ 1895153 h 2374045"/>
                  <a:gd name="connsiteX16" fmla="*/ 6594947 w 7073839"/>
                  <a:gd name="connsiteY16" fmla="*/ 2374045 h 2374045"/>
                  <a:gd name="connsiteX17" fmla="*/ 5854225 w 7073839"/>
                  <a:gd name="connsiteY17" fmla="*/ 2374045 h 2374045"/>
                  <a:gd name="connsiteX18" fmla="*/ 5235824 w 7073839"/>
                  <a:gd name="connsiteY18" fmla="*/ 2374045 h 2374045"/>
                  <a:gd name="connsiteX19" fmla="*/ 4678583 w 7073839"/>
                  <a:gd name="connsiteY19" fmla="*/ 2374045 h 2374045"/>
                  <a:gd name="connsiteX20" fmla="*/ 4182503 w 7073839"/>
                  <a:gd name="connsiteY20" fmla="*/ 2374045 h 2374045"/>
                  <a:gd name="connsiteX21" fmla="*/ 3380620 w 7073839"/>
                  <a:gd name="connsiteY21" fmla="*/ 2374045 h 2374045"/>
                  <a:gd name="connsiteX22" fmla="*/ 2701059 w 7073839"/>
                  <a:gd name="connsiteY22" fmla="*/ 2374045 h 2374045"/>
                  <a:gd name="connsiteX23" fmla="*/ 2082658 w 7073839"/>
                  <a:gd name="connsiteY23" fmla="*/ 2374045 h 2374045"/>
                  <a:gd name="connsiteX24" fmla="*/ 1341935 w 7073839"/>
                  <a:gd name="connsiteY24" fmla="*/ 2374045 h 2374045"/>
                  <a:gd name="connsiteX25" fmla="*/ 478892 w 7073839"/>
                  <a:gd name="connsiteY25" fmla="*/ 2374045 h 2374045"/>
                  <a:gd name="connsiteX26" fmla="*/ 0 w 7073839"/>
                  <a:gd name="connsiteY26" fmla="*/ 1895153 h 2374045"/>
                  <a:gd name="connsiteX27" fmla="*/ 0 w 7073839"/>
                  <a:gd name="connsiteY27" fmla="*/ 1451391 h 2374045"/>
                  <a:gd name="connsiteX28" fmla="*/ 0 w 7073839"/>
                  <a:gd name="connsiteY28" fmla="*/ 993467 h 2374045"/>
                  <a:gd name="connsiteX29" fmla="*/ 0 w 7073839"/>
                  <a:gd name="connsiteY29" fmla="*/ 478892 h 2374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7073839" h="2374045" fill="none" extrusionOk="0">
                    <a:moveTo>
                      <a:pt x="0" y="478892"/>
                    </a:moveTo>
                    <a:cubicBezTo>
                      <a:pt x="-33932" y="205008"/>
                      <a:pt x="166216" y="53"/>
                      <a:pt x="478892" y="0"/>
                    </a:cubicBezTo>
                    <a:cubicBezTo>
                      <a:pt x="738913" y="25185"/>
                      <a:pt x="933003" y="20101"/>
                      <a:pt x="1097293" y="0"/>
                    </a:cubicBezTo>
                    <a:cubicBezTo>
                      <a:pt x="1261583" y="-20101"/>
                      <a:pt x="1349914" y="-1897"/>
                      <a:pt x="1593373" y="0"/>
                    </a:cubicBezTo>
                    <a:cubicBezTo>
                      <a:pt x="1836832" y="1897"/>
                      <a:pt x="1905197" y="-8320"/>
                      <a:pt x="2150614" y="0"/>
                    </a:cubicBezTo>
                    <a:cubicBezTo>
                      <a:pt x="2396031" y="8320"/>
                      <a:pt x="2714805" y="17423"/>
                      <a:pt x="2952496" y="0"/>
                    </a:cubicBezTo>
                    <a:cubicBezTo>
                      <a:pt x="3190187" y="-17423"/>
                      <a:pt x="3326616" y="17423"/>
                      <a:pt x="3448576" y="0"/>
                    </a:cubicBezTo>
                    <a:cubicBezTo>
                      <a:pt x="3570536" y="-17423"/>
                      <a:pt x="3725566" y="-21148"/>
                      <a:pt x="3944657" y="0"/>
                    </a:cubicBezTo>
                    <a:cubicBezTo>
                      <a:pt x="4163748" y="21148"/>
                      <a:pt x="4341473" y="-19653"/>
                      <a:pt x="4440737" y="0"/>
                    </a:cubicBezTo>
                    <a:cubicBezTo>
                      <a:pt x="4540001" y="19653"/>
                      <a:pt x="4848741" y="30927"/>
                      <a:pt x="5120298" y="0"/>
                    </a:cubicBezTo>
                    <a:cubicBezTo>
                      <a:pt x="5391855" y="-30927"/>
                      <a:pt x="5586431" y="12679"/>
                      <a:pt x="5799860" y="0"/>
                    </a:cubicBezTo>
                    <a:cubicBezTo>
                      <a:pt x="6013289" y="-12679"/>
                      <a:pt x="6424305" y="-15154"/>
                      <a:pt x="6594947" y="0"/>
                    </a:cubicBezTo>
                    <a:cubicBezTo>
                      <a:pt x="6866460" y="-15120"/>
                      <a:pt x="7082700" y="150941"/>
                      <a:pt x="7073839" y="478892"/>
                    </a:cubicBezTo>
                    <a:cubicBezTo>
                      <a:pt x="7062031" y="632193"/>
                      <a:pt x="7082946" y="745727"/>
                      <a:pt x="7073839" y="922654"/>
                    </a:cubicBezTo>
                    <a:cubicBezTo>
                      <a:pt x="7064732" y="1099581"/>
                      <a:pt x="7067799" y="1304638"/>
                      <a:pt x="7073839" y="1408903"/>
                    </a:cubicBezTo>
                    <a:cubicBezTo>
                      <a:pt x="7079879" y="1513168"/>
                      <a:pt x="7077814" y="1738021"/>
                      <a:pt x="7073839" y="1895153"/>
                    </a:cubicBezTo>
                    <a:cubicBezTo>
                      <a:pt x="7027852" y="2167025"/>
                      <a:pt x="6888758" y="2372166"/>
                      <a:pt x="6594947" y="2374045"/>
                    </a:cubicBezTo>
                    <a:cubicBezTo>
                      <a:pt x="6431924" y="2374600"/>
                      <a:pt x="6198848" y="2386783"/>
                      <a:pt x="5854225" y="2374045"/>
                    </a:cubicBezTo>
                    <a:cubicBezTo>
                      <a:pt x="5509602" y="2361307"/>
                      <a:pt x="5450220" y="2351113"/>
                      <a:pt x="5235824" y="2374045"/>
                    </a:cubicBezTo>
                    <a:cubicBezTo>
                      <a:pt x="5021428" y="2396977"/>
                      <a:pt x="4802329" y="2361097"/>
                      <a:pt x="4678583" y="2374045"/>
                    </a:cubicBezTo>
                    <a:cubicBezTo>
                      <a:pt x="4554837" y="2386993"/>
                      <a:pt x="4287584" y="2350186"/>
                      <a:pt x="4182503" y="2374045"/>
                    </a:cubicBezTo>
                    <a:cubicBezTo>
                      <a:pt x="4077422" y="2397904"/>
                      <a:pt x="3690946" y="2364882"/>
                      <a:pt x="3380620" y="2374045"/>
                    </a:cubicBezTo>
                    <a:cubicBezTo>
                      <a:pt x="3070294" y="2383208"/>
                      <a:pt x="2912805" y="2384628"/>
                      <a:pt x="2701059" y="2374045"/>
                    </a:cubicBezTo>
                    <a:cubicBezTo>
                      <a:pt x="2489313" y="2363462"/>
                      <a:pt x="2293632" y="2370090"/>
                      <a:pt x="2082658" y="2374045"/>
                    </a:cubicBezTo>
                    <a:cubicBezTo>
                      <a:pt x="1871684" y="2378000"/>
                      <a:pt x="1625941" y="2408564"/>
                      <a:pt x="1341935" y="2374045"/>
                    </a:cubicBezTo>
                    <a:cubicBezTo>
                      <a:pt x="1057929" y="2339526"/>
                      <a:pt x="748123" y="2370757"/>
                      <a:pt x="478892" y="2374045"/>
                    </a:cubicBezTo>
                    <a:cubicBezTo>
                      <a:pt x="205953" y="2438256"/>
                      <a:pt x="35798" y="2167204"/>
                      <a:pt x="0" y="1895153"/>
                    </a:cubicBezTo>
                    <a:cubicBezTo>
                      <a:pt x="-12492" y="1687798"/>
                      <a:pt x="19105" y="1626039"/>
                      <a:pt x="0" y="1451391"/>
                    </a:cubicBezTo>
                    <a:cubicBezTo>
                      <a:pt x="-19105" y="1276743"/>
                      <a:pt x="-1966" y="1218902"/>
                      <a:pt x="0" y="993467"/>
                    </a:cubicBezTo>
                    <a:cubicBezTo>
                      <a:pt x="1966" y="768032"/>
                      <a:pt x="2780" y="690888"/>
                      <a:pt x="0" y="478892"/>
                    </a:cubicBezTo>
                    <a:close/>
                  </a:path>
                  <a:path w="7073839" h="2374045" stroke="0" extrusionOk="0">
                    <a:moveTo>
                      <a:pt x="0" y="478892"/>
                    </a:moveTo>
                    <a:cubicBezTo>
                      <a:pt x="1648" y="264812"/>
                      <a:pt x="242370" y="49968"/>
                      <a:pt x="478892" y="0"/>
                    </a:cubicBezTo>
                    <a:cubicBezTo>
                      <a:pt x="846073" y="-21546"/>
                      <a:pt x="896275" y="27112"/>
                      <a:pt x="1219614" y="0"/>
                    </a:cubicBezTo>
                    <a:cubicBezTo>
                      <a:pt x="1542953" y="-27112"/>
                      <a:pt x="1555803" y="-27759"/>
                      <a:pt x="1776855" y="0"/>
                    </a:cubicBezTo>
                    <a:cubicBezTo>
                      <a:pt x="1997907" y="27759"/>
                      <a:pt x="2172020" y="20465"/>
                      <a:pt x="2334095" y="0"/>
                    </a:cubicBezTo>
                    <a:cubicBezTo>
                      <a:pt x="2496170" y="-20465"/>
                      <a:pt x="2849603" y="28605"/>
                      <a:pt x="3074818" y="0"/>
                    </a:cubicBezTo>
                    <a:cubicBezTo>
                      <a:pt x="3300033" y="-28605"/>
                      <a:pt x="3527499" y="-1748"/>
                      <a:pt x="3693219" y="0"/>
                    </a:cubicBezTo>
                    <a:cubicBezTo>
                      <a:pt x="3858939" y="1748"/>
                      <a:pt x="4319286" y="31299"/>
                      <a:pt x="4495101" y="0"/>
                    </a:cubicBezTo>
                    <a:cubicBezTo>
                      <a:pt x="4670916" y="-31299"/>
                      <a:pt x="4931001" y="-8594"/>
                      <a:pt x="5296984" y="0"/>
                    </a:cubicBezTo>
                    <a:cubicBezTo>
                      <a:pt x="5662967" y="8594"/>
                      <a:pt x="6235251" y="29344"/>
                      <a:pt x="6594947" y="0"/>
                    </a:cubicBezTo>
                    <a:cubicBezTo>
                      <a:pt x="6851797" y="-3430"/>
                      <a:pt x="7023339" y="213963"/>
                      <a:pt x="7073839" y="478892"/>
                    </a:cubicBezTo>
                    <a:cubicBezTo>
                      <a:pt x="7059093" y="687907"/>
                      <a:pt x="7073386" y="759322"/>
                      <a:pt x="7073839" y="950979"/>
                    </a:cubicBezTo>
                    <a:cubicBezTo>
                      <a:pt x="7074292" y="1142636"/>
                      <a:pt x="7080990" y="1295443"/>
                      <a:pt x="7073839" y="1423066"/>
                    </a:cubicBezTo>
                    <a:cubicBezTo>
                      <a:pt x="7066688" y="1550689"/>
                      <a:pt x="7075507" y="1672103"/>
                      <a:pt x="7073839" y="1895153"/>
                    </a:cubicBezTo>
                    <a:cubicBezTo>
                      <a:pt x="7103404" y="2163292"/>
                      <a:pt x="6862366" y="2388985"/>
                      <a:pt x="6594947" y="2374045"/>
                    </a:cubicBezTo>
                    <a:cubicBezTo>
                      <a:pt x="6408616" y="2362322"/>
                      <a:pt x="6081920" y="2348492"/>
                      <a:pt x="5854225" y="2374045"/>
                    </a:cubicBezTo>
                    <a:cubicBezTo>
                      <a:pt x="5626530" y="2399598"/>
                      <a:pt x="5471618" y="2376886"/>
                      <a:pt x="5235824" y="2374045"/>
                    </a:cubicBezTo>
                    <a:cubicBezTo>
                      <a:pt x="5000030" y="2371204"/>
                      <a:pt x="4892923" y="2365370"/>
                      <a:pt x="4617423" y="2374045"/>
                    </a:cubicBezTo>
                    <a:cubicBezTo>
                      <a:pt x="4341923" y="2382720"/>
                      <a:pt x="4064702" y="2372036"/>
                      <a:pt x="3815540" y="2374045"/>
                    </a:cubicBezTo>
                    <a:cubicBezTo>
                      <a:pt x="3566378" y="2376054"/>
                      <a:pt x="3294273" y="2349976"/>
                      <a:pt x="3074818" y="2374045"/>
                    </a:cubicBezTo>
                    <a:cubicBezTo>
                      <a:pt x="2855363" y="2398114"/>
                      <a:pt x="2724305" y="2362142"/>
                      <a:pt x="2456416" y="2374045"/>
                    </a:cubicBezTo>
                    <a:cubicBezTo>
                      <a:pt x="2188527" y="2385948"/>
                      <a:pt x="2025344" y="2351659"/>
                      <a:pt x="1899176" y="2374045"/>
                    </a:cubicBezTo>
                    <a:cubicBezTo>
                      <a:pt x="1773008" y="2396431"/>
                      <a:pt x="1470993" y="2349159"/>
                      <a:pt x="1341935" y="2374045"/>
                    </a:cubicBezTo>
                    <a:cubicBezTo>
                      <a:pt x="1212877" y="2398931"/>
                      <a:pt x="908163" y="2396379"/>
                      <a:pt x="478892" y="2374045"/>
                    </a:cubicBezTo>
                    <a:cubicBezTo>
                      <a:pt x="222251" y="2385156"/>
                      <a:pt x="-31856" y="2188796"/>
                      <a:pt x="0" y="1895153"/>
                    </a:cubicBezTo>
                    <a:cubicBezTo>
                      <a:pt x="-11774" y="1701122"/>
                      <a:pt x="17703" y="1559084"/>
                      <a:pt x="0" y="1437229"/>
                    </a:cubicBezTo>
                    <a:cubicBezTo>
                      <a:pt x="-17703" y="1315374"/>
                      <a:pt x="20067" y="1138095"/>
                      <a:pt x="0" y="979304"/>
                    </a:cubicBezTo>
                    <a:cubicBezTo>
                      <a:pt x="-20067" y="820514"/>
                      <a:pt x="19118" y="614517"/>
                      <a:pt x="0" y="478892"/>
                    </a:cubicBezTo>
                    <a:close/>
                  </a:path>
                </a:pathLst>
              </a:custGeom>
              <a:solidFill>
                <a:schemeClr val="bg1">
                  <a:alpha val="85000"/>
                </a:schemeClr>
              </a:solidFill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sd="2129858240">
                      <a:prstGeom prst="roundRect">
                        <a:avLst>
                          <a:gd name="adj" fmla="val 20172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just">
                  <a:lnSpc>
                    <a:spcPct val="110000"/>
                  </a:lnSpc>
                </a:pPr>
                <a:r>
                  <a:rPr lang="en-US" sz="44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1. </a:t>
                </a:r>
                <a:r>
                  <a:rPr lang="en-US" sz="4400" b="1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Đọc</a:t>
                </a:r>
                <a:r>
                  <a:rPr lang="en-US" sz="44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đúng</a:t>
                </a:r>
                <a:r>
                  <a:rPr lang="en-US" sz="44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just">
                  <a:lnSpc>
                    <a:spcPct val="110000"/>
                  </a:lnSpc>
                </a:pPr>
                <a:r>
                  <a:rPr lang="en-US" sz="44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2. </a:t>
                </a:r>
                <a:r>
                  <a:rPr lang="en-US" sz="4400" b="1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Đọc</a:t>
                </a:r>
                <a:r>
                  <a:rPr lang="en-US" sz="44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to, </a:t>
                </a:r>
                <a:r>
                  <a:rPr lang="en-US" sz="4400" b="1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rõ</a:t>
                </a:r>
                <a:r>
                  <a:rPr lang="en-US" sz="44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just">
                  <a:lnSpc>
                    <a:spcPct val="110000"/>
                  </a:lnSpc>
                </a:pPr>
                <a:r>
                  <a:rPr lang="en-US" sz="44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3. </a:t>
                </a:r>
                <a:r>
                  <a:rPr lang="en-US" sz="4400" b="1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Đọc</a:t>
                </a:r>
                <a:r>
                  <a:rPr lang="en-US" sz="44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ngắt</a:t>
                </a:r>
                <a:r>
                  <a:rPr lang="en-US" sz="44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4400" b="1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nghỉ</a:t>
                </a:r>
                <a:r>
                  <a:rPr lang="en-US" sz="44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đúng</a:t>
                </a:r>
                <a:r>
                  <a:rPr lang="en-US" sz="44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chỗ</a:t>
                </a:r>
                <a:r>
                  <a:rPr lang="en-US" sz="44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.</a:t>
                </a:r>
                <a:endPara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B4A599A4-8739-CEDA-F945-0B1044CBE69B}"/>
                  </a:ext>
                </a:extLst>
              </p:cNvPr>
              <p:cNvSpPr/>
              <p:nvPr/>
            </p:nvSpPr>
            <p:spPr>
              <a:xfrm>
                <a:off x="4201409" y="1255651"/>
                <a:ext cx="4621427" cy="796835"/>
              </a:xfrm>
              <a:prstGeom prst="roundRect">
                <a:avLst>
                  <a:gd name="adj" fmla="val 50000"/>
                </a:avLst>
              </a:prstGeom>
              <a:solidFill>
                <a:srgbClr val="FFFFCC"/>
              </a:solidFill>
              <a:ln w="38100">
                <a:solidFill>
                  <a:srgbClr val="00206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Tiêu</a:t>
                </a:r>
                <a:r>
                  <a:rPr lang="en-US" sz="540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chí</a:t>
                </a:r>
                <a:r>
                  <a:rPr lang="en-US" sz="540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đánh</a:t>
                </a:r>
                <a:r>
                  <a:rPr lang="en-US" sz="540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giá</a:t>
                </a:r>
                <a:endParaRPr lang="en-US" sz="5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E24751A-DABC-D27F-C566-CFC0B53556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76229" y="4850617"/>
              <a:ext cx="469963" cy="469963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A9C7332-9CBC-A53F-E620-5A6C220BED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19555" y="4850617"/>
              <a:ext cx="469963" cy="46996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6A5250C-7B1B-8DF5-97E3-D352352626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32903" y="4850617"/>
              <a:ext cx="469963" cy="46996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20F3791-0E79-B986-F0C2-426A9B979F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20830" y="5394231"/>
              <a:ext cx="469963" cy="46996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5101CCE-32CB-CA80-303E-73F290F852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64155" y="5394231"/>
              <a:ext cx="469963" cy="46996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AD45232-66E6-D26E-424B-722CD9F5C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77504" y="5394231"/>
              <a:ext cx="469963" cy="4699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5904839-635E-4188-1203-7C8EDE2DA5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471468" y="5942562"/>
              <a:ext cx="469963" cy="469963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AE93E4A-978F-DB86-CFED-27103AA3C1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14794" y="5942562"/>
              <a:ext cx="469963" cy="469963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F4BBB91-75A0-A9AD-FBB0-3E2B6A5E1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028142" y="5942562"/>
              <a:ext cx="469963" cy="4699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03406988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094" y="548640"/>
            <a:ext cx="2836803" cy="33096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0B33073-59E4-EF7D-33BC-5A87B58BAC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5077" y="2383333"/>
            <a:ext cx="6316003" cy="30482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632476" y="1104190"/>
            <a:ext cx="10611873" cy="1052215"/>
          </a:xfrm>
          <a:prstGeom prst="roundRect">
            <a:avLst>
              <a:gd name="adj" fmla="val 46680"/>
            </a:avLst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  <a:prstDash val="dash"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Hươu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nghe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dê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zh-CN" altLang="en-US" sz="20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阿里巴巴普惠体 Light" panose="00020600040101010101" charset="-122"/>
              <a:cs typeface="阿里巴巴普惠体 Light" panose="00020600040101010101" charset="-122"/>
            </a:endParaRPr>
          </a:p>
        </p:txBody>
      </p:sp>
      <p:sp>
        <p:nvSpPr>
          <p:cNvPr id="6" name="圆角矩形 2"/>
          <p:cNvSpPr/>
          <p:nvPr/>
        </p:nvSpPr>
        <p:spPr>
          <a:xfrm>
            <a:off x="9171569" y="666306"/>
            <a:ext cx="2494280" cy="684383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Câu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 1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Yahoo" panose="02040603050506020204" pitchFamily="18" charset="0"/>
              <a:ea typeface="胡晓波男神体" panose="02010600030101010101" pitchFamily="2" charset="-122"/>
              <a:cs typeface="胡晓波男神体" panose="02010600030101010101" pitchFamily="2" charset="-122"/>
            </a:endParaRPr>
          </a:p>
        </p:txBody>
      </p:sp>
      <p:sp>
        <p:nvSpPr>
          <p:cNvPr id="3" name="矩形: 圆角 2"/>
          <p:cNvSpPr/>
          <p:nvPr/>
        </p:nvSpPr>
        <p:spPr>
          <a:xfrm>
            <a:off x="3864634" y="3925946"/>
            <a:ext cx="8037212" cy="1796291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rgbClr val="3D72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Khi nghe dê hỏi, hươu đã trả lời là “không biết” rồi lắc đầu, bỏ đi.</a:t>
            </a:r>
            <a:endParaRPr kumimoji="0" lang="zh-CN" altLang="en-US" sz="255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10"/>
          <a:stretch>
            <a:fillRect/>
          </a:stretch>
        </p:blipFill>
        <p:spPr>
          <a:xfrm>
            <a:off x="-1013460" y="1646331"/>
            <a:ext cx="6110530" cy="52116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86808" y="1024005"/>
            <a:ext cx="10889298" cy="1234517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Ý nào sau đây đúng với thái độ của hà mã khi cún nhờ đưa qua sông?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6" name="圆角矩形 2"/>
          <p:cNvSpPr/>
          <p:nvPr/>
        </p:nvSpPr>
        <p:spPr>
          <a:xfrm>
            <a:off x="4584317" y="191334"/>
            <a:ext cx="2494280" cy="88202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Câu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 2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Yahoo" panose="02040603050506020204" pitchFamily="18" charset="0"/>
              <a:ea typeface="胡晓波男神体" panose="02010600030101010101" pitchFamily="2" charset="-122"/>
              <a:cs typeface="胡晓波男神体" panose="02010600030101010101" pitchFamily="2" charset="-122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64714" y="2557216"/>
            <a:ext cx="7382006" cy="731724"/>
          </a:xfrm>
          <a:prstGeom prst="rect">
            <a:avLst/>
          </a:prstGeom>
          <a:solidFill>
            <a:srgbClr val="E56A6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64713" y="3919338"/>
            <a:ext cx="7382007" cy="728557"/>
          </a:xfrm>
          <a:prstGeom prst="rect">
            <a:avLst/>
          </a:prstGeom>
          <a:solidFill>
            <a:srgbClr val="E56A6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nhưng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đưa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qua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sông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64713" y="5278293"/>
            <a:ext cx="7382007" cy="728557"/>
          </a:xfrm>
          <a:prstGeom prst="rect">
            <a:avLst/>
          </a:prstGeom>
          <a:solidFill>
            <a:srgbClr val="E56A6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vẻ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đưa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qua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sông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320" y="2442916"/>
            <a:ext cx="3494306" cy="4313126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 animBg="1"/>
      <p:bldP spid="10" grpId="1" animBg="1"/>
      <p:bldP spid="11" grpId="0" animBg="1"/>
      <p:bldP spid="11" grpId="1" animBg="1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632476" y="1104190"/>
            <a:ext cx="10611873" cy="1052215"/>
          </a:xfrm>
          <a:prstGeom prst="roundRect">
            <a:avLst>
              <a:gd name="adj" fmla="val 46680"/>
            </a:avLst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  <a:prstDash val="dash"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Vì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sao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dê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con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thấy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xấu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hổ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zh-CN" altLang="en-US" sz="20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阿里巴巴普惠体 Light" panose="00020600040101010101" charset="-122"/>
              <a:cs typeface="阿里巴巴普惠体 Light" panose="00020600040101010101" charset="-122"/>
            </a:endParaRPr>
          </a:p>
        </p:txBody>
      </p:sp>
      <p:sp>
        <p:nvSpPr>
          <p:cNvPr id="6" name="圆角矩形 2"/>
          <p:cNvSpPr/>
          <p:nvPr/>
        </p:nvSpPr>
        <p:spPr>
          <a:xfrm>
            <a:off x="9065244" y="761999"/>
            <a:ext cx="2494280" cy="684383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Câu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 3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Yahoo" panose="02040603050506020204" pitchFamily="18" charset="0"/>
              <a:ea typeface="胡晓波男神体" panose="02010600030101010101" pitchFamily="2" charset="-122"/>
              <a:cs typeface="胡晓波男神体" panose="02010600030101010101" pitchFamily="2" charset="-122"/>
            </a:endParaRPr>
          </a:p>
        </p:txBody>
      </p:sp>
      <p:sp>
        <p:nvSpPr>
          <p:cNvPr id="3" name="矩形: 圆角 2"/>
          <p:cNvSpPr/>
          <p:nvPr/>
        </p:nvSpPr>
        <p:spPr>
          <a:xfrm>
            <a:off x="2354580" y="3925946"/>
            <a:ext cx="9547266" cy="1796291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rgbClr val="3D72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Dê con thấy xấu hổ bởi vì mình đã nói chuyện không được lịch sự với cô hươu và anh hà mã.</a:t>
            </a:r>
            <a:endParaRPr kumimoji="0" lang="zh-CN" altLang="en-US" sz="333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6300" y="1927916"/>
            <a:ext cx="5036820" cy="50368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1"/>
          <p:cNvSpPr/>
          <p:nvPr/>
        </p:nvSpPr>
        <p:spPr>
          <a:xfrm>
            <a:off x="1328240" y="1002506"/>
            <a:ext cx="10307500" cy="1446618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Em học được điều gì từ câu chuyện này?</a:t>
            </a:r>
          </a:p>
        </p:txBody>
      </p:sp>
      <p:sp>
        <p:nvSpPr>
          <p:cNvPr id="5" name="圆角矩形 2"/>
          <p:cNvSpPr/>
          <p:nvPr/>
        </p:nvSpPr>
        <p:spPr>
          <a:xfrm>
            <a:off x="5052527" y="561496"/>
            <a:ext cx="2494280" cy="882020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Câu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 4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VN-Yahoo" panose="02040603050506020204" pitchFamily="18" charset="0"/>
              <a:ea typeface="胡晓波男神体" panose="02010600030101010101" pitchFamily="2" charset="-122"/>
              <a:cs typeface="胡晓波男神体" panose="02010600030101010101" pitchFamily="2" charset="-122"/>
            </a:endParaRPr>
          </a:p>
        </p:txBody>
      </p:sp>
      <p:sp>
        <p:nvSpPr>
          <p:cNvPr id="6" name="矩形: 圆角 1"/>
          <p:cNvSpPr/>
          <p:nvPr/>
        </p:nvSpPr>
        <p:spPr>
          <a:xfrm>
            <a:off x="1237078" y="3074576"/>
            <a:ext cx="10125177" cy="3406370"/>
          </a:xfrm>
          <a:prstGeom prst="roundRect">
            <a:avLst>
              <a:gd name="adj" fmla="val 17635"/>
            </a:avLst>
          </a:prstGeom>
          <a:solidFill>
            <a:srgbClr val="FFC000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Khi muốn nhờ người khác làm việc gì đó giúp mình, phải nói một cách lịch sự, lễ phép, phải cảm ơn một cách lịch sự. </a:t>
            </a:r>
            <a:endParaRPr kumimoji="0" lang="vi-VN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BDF503-ED52-4020-BC1C-BB4ECAE72C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1" y="45374"/>
            <a:ext cx="1603757" cy="854000"/>
          </a:xfrm>
          <a:prstGeom prst="rect">
            <a:avLst/>
          </a:prstGeom>
        </p:spPr>
      </p:pic>
      <p:pic>
        <p:nvPicPr>
          <p:cNvPr id="10" name="Picture 2" descr="C:\Users\HP\Desktop\236-2363398_we-bare-bears-we-bare-bears-png-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64" b="99258" l="0" r="100000">
                        <a14:foregroundMark x1="61628" y1="17359" x2="80930" y2="37834"/>
                        <a14:foregroundMark x1="74186" y1="26855" x2="75814" y2="90356"/>
                        <a14:foregroundMark x1="64186" y1="24184" x2="61395" y2="42582"/>
                        <a14:foregroundMark x1="48605" y1="21810" x2="55349" y2="27745"/>
                        <a14:foregroundMark x1="88837" y1="6380" x2="86279" y2="47626"/>
                        <a14:foregroundMark x1="92093" y1="61276" x2="90233" y2="90950"/>
                        <a14:foregroundMark x1="27209" y1="18249" x2="33488" y2="70475"/>
                        <a14:foregroundMark x1="27209" y1="20623" x2="44419" y2="43175"/>
                        <a14:foregroundMark x1="10698" y1="49407" x2="9302" y2="681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52" y="4265357"/>
            <a:ext cx="3444240" cy="2699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10536C8-9574-4EB0-8E7A-DECEB038E125}"/>
              </a:ext>
            </a:extLst>
          </p:cNvPr>
          <p:cNvSpPr txBox="1"/>
          <p:nvPr/>
        </p:nvSpPr>
        <p:spPr>
          <a:xfrm>
            <a:off x="4403748" y="106482"/>
            <a:ext cx="4731108" cy="923330"/>
          </a:xfrm>
          <a:prstGeom prst="rect">
            <a:avLst/>
          </a:prstGeom>
          <a:solidFill>
            <a:srgbClr val="ED7D31">
              <a:alpha val="69804"/>
            </a:srgbClr>
          </a:solidFill>
          <a:ln w="38100">
            <a:solidFill>
              <a:srgbClr val="956947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EFEED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Trò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EFEED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EFEED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chơi</a:t>
            </a:r>
            <a:endParaRPr kumimoji="0" lang="vi-VN" sz="5400" b="1" i="0" u="none" strike="noStrike" kern="1200" cap="none" spc="0" normalizeH="0" baseline="0" noProof="0" dirty="0">
              <a:ln w="12700">
                <a:solidFill>
                  <a:prstClr val="black"/>
                </a:solidFill>
              </a:ln>
              <a:solidFill>
                <a:srgbClr val="EFEEDE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3825240" y="1707468"/>
            <a:ext cx="7787640" cy="3907550"/>
          </a:xfrm>
          <a:prstGeom prst="roundRect">
            <a:avLst/>
          </a:prstGeom>
          <a:solidFill>
            <a:srgbClr val="C55A11">
              <a:alpha val="69804"/>
            </a:srgbClr>
          </a:solidFill>
          <a:ln>
            <a:solidFill>
              <a:srgbClr val="9569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bạn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hãy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trả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lời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đúng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các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câu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hỏi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mà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bọn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mình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đưa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ra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.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Bạn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nào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ghi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đúng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sẽ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nhận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được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quà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từ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ba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bọn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mình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nhé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21241168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8" descr="1559c224c4d5100e6cd23e0b878086dd">
            <a:extLst>
              <a:ext uri="{FF2B5EF4-FFF2-40B4-BE49-F238E27FC236}">
                <a16:creationId xmlns:a16="http://schemas.microsoft.com/office/drawing/2014/main" id="{E6CBCE08-4372-4438-B7FE-27689E69006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09595"/>
            <a:ext cx="3741420" cy="3741420"/>
          </a:xfrm>
          <a:prstGeom prst="rect">
            <a:avLst/>
          </a:prstGeom>
        </p:spPr>
      </p:pic>
      <p:pic>
        <p:nvPicPr>
          <p:cNvPr id="47" name="图片 1" descr="4ef6b7c9486052b6069210c143670dcb">
            <a:extLst>
              <a:ext uri="{FF2B5EF4-FFF2-40B4-BE49-F238E27FC236}">
                <a16:creationId xmlns:a16="http://schemas.microsoft.com/office/drawing/2014/main" id="{1BBE9156-5CE4-48D5-B1E5-D5C89D00498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082"/>
          <a:stretch>
            <a:fillRect/>
          </a:stretch>
        </p:blipFill>
        <p:spPr>
          <a:xfrm>
            <a:off x="8217535" y="62221"/>
            <a:ext cx="1684020" cy="1826944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8E1B7B6F-A887-4529-A708-207EAA25C205}"/>
              </a:ext>
            </a:extLst>
          </p:cNvPr>
          <p:cNvGrpSpPr/>
          <p:nvPr/>
        </p:nvGrpSpPr>
        <p:grpSpPr>
          <a:xfrm>
            <a:off x="958631" y="1813474"/>
            <a:ext cx="10093472" cy="3187944"/>
            <a:chOff x="1334770" y="1715770"/>
            <a:chExt cx="9629140" cy="2694305"/>
          </a:xfrm>
        </p:grpSpPr>
        <p:sp>
          <p:nvSpPr>
            <p:cNvPr id="49" name="矩形: 圆角 8">
              <a:extLst>
                <a:ext uri="{FF2B5EF4-FFF2-40B4-BE49-F238E27FC236}">
                  <a16:creationId xmlns:a16="http://schemas.microsoft.com/office/drawing/2014/main" id="{E861620E-E87B-40B4-A398-3092608F7745}"/>
                </a:ext>
              </a:extLst>
            </p:cNvPr>
            <p:cNvSpPr/>
            <p:nvPr/>
          </p:nvSpPr>
          <p:spPr>
            <a:xfrm>
              <a:off x="1503045" y="1843711"/>
              <a:ext cx="9460865" cy="2334895"/>
            </a:xfrm>
            <a:prstGeom prst="roundRect">
              <a:avLst/>
            </a:prstGeom>
            <a:solidFill>
              <a:schemeClr val="bg1">
                <a:alpha val="90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0" name="矩形: 圆角 7">
              <a:extLst>
                <a:ext uri="{FF2B5EF4-FFF2-40B4-BE49-F238E27FC236}">
                  <a16:creationId xmlns:a16="http://schemas.microsoft.com/office/drawing/2014/main" id="{64A4E1AC-EF9D-41F1-9F6E-7BD69DA6956C}"/>
                </a:ext>
              </a:extLst>
            </p:cNvPr>
            <p:cNvSpPr/>
            <p:nvPr/>
          </p:nvSpPr>
          <p:spPr>
            <a:xfrm>
              <a:off x="1334770" y="1715770"/>
              <a:ext cx="9629140" cy="2694305"/>
            </a:xfrm>
            <a:prstGeom prst="roundRect">
              <a:avLst/>
            </a:prstGeom>
            <a:noFill/>
            <a:ln w="38100">
              <a:solidFill>
                <a:srgbClr val="11AF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51" name="图片 12" descr="2e2443d50be4edde0f92218bf07fa4eb">
            <a:extLst>
              <a:ext uri="{FF2B5EF4-FFF2-40B4-BE49-F238E27FC236}">
                <a16:creationId xmlns:a16="http://schemas.microsoft.com/office/drawing/2014/main" id="{B64C666B-4B77-431E-AF42-E6E4A6A598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634" y="1095348"/>
            <a:ext cx="1263015" cy="1191260"/>
          </a:xfrm>
          <a:prstGeom prst="rect">
            <a:avLst/>
          </a:prstGeom>
        </p:spPr>
      </p:pic>
      <p:pic>
        <p:nvPicPr>
          <p:cNvPr id="52" name="图片 7" descr="cf6a03843171e56c4b8f06e4c8cde872">
            <a:extLst>
              <a:ext uri="{FF2B5EF4-FFF2-40B4-BE49-F238E27FC236}">
                <a16:creationId xmlns:a16="http://schemas.microsoft.com/office/drawing/2014/main" id="{7896BD05-EFEB-485D-BC7A-30AAE7CD8BC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1555" y="231775"/>
            <a:ext cx="1769745" cy="1663700"/>
          </a:xfrm>
          <a:prstGeom prst="rect">
            <a:avLst/>
          </a:prstGeom>
        </p:spPr>
      </p:pic>
      <p:pic>
        <p:nvPicPr>
          <p:cNvPr id="3" name="Picture 2" descr="A black and orange text&#10;&#10;Description automatically generated">
            <a:extLst>
              <a:ext uri="{FF2B5EF4-FFF2-40B4-BE49-F238E27FC236}">
                <a16:creationId xmlns:a16="http://schemas.microsoft.com/office/drawing/2014/main" id="{91617967-E066-22C9-DC13-BB3FA99654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1037"/>
            <a:ext cx="12192000" cy="293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5221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872072" y="579696"/>
            <a:ext cx="11209801" cy="5726382"/>
            <a:chOff x="6033378" y="793492"/>
            <a:chExt cx="6045103" cy="5726382"/>
          </a:xfrm>
        </p:grpSpPr>
        <p:sp>
          <p:nvSpPr>
            <p:cNvPr id="3" name="矩形: 圆角 2"/>
            <p:cNvSpPr/>
            <p:nvPr/>
          </p:nvSpPr>
          <p:spPr>
            <a:xfrm>
              <a:off x="6033378" y="793492"/>
              <a:ext cx="6045103" cy="5726382"/>
            </a:xfrm>
            <a:prstGeom prst="roundRect">
              <a:avLst>
                <a:gd name="adj" fmla="val 11843"/>
              </a:avLst>
            </a:prstGeom>
            <a:solidFill>
              <a:schemeClr val="bg1"/>
            </a:solidFill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7694130" y="950726"/>
              <a:ext cx="4125271" cy="58477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774" y="736930"/>
            <a:ext cx="10242160" cy="5668544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>
            <a:off x="1486011" y="3217477"/>
            <a:ext cx="671609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6857694" y="950726"/>
            <a:ext cx="5183100" cy="4038593"/>
            <a:chOff x="7116988" y="462524"/>
            <a:chExt cx="5183100" cy="4038593"/>
          </a:xfrm>
        </p:grpSpPr>
        <p:grpSp>
          <p:nvGrpSpPr>
            <p:cNvPr id="12" name="Group 11"/>
            <p:cNvGrpSpPr/>
            <p:nvPr/>
          </p:nvGrpSpPr>
          <p:grpSpPr>
            <a:xfrm>
              <a:off x="7116988" y="462524"/>
              <a:ext cx="5183100" cy="4038593"/>
              <a:chOff x="-166915" y="2007168"/>
              <a:chExt cx="6037554" cy="4418822"/>
            </a:xfrm>
          </p:grpSpPr>
          <p:sp>
            <p:nvSpPr>
              <p:cNvPr id="5" name="Cloud 4"/>
              <p:cNvSpPr/>
              <p:nvPr/>
            </p:nvSpPr>
            <p:spPr>
              <a:xfrm>
                <a:off x="-166915" y="2007168"/>
                <a:ext cx="6037554" cy="4418822"/>
              </a:xfrm>
              <a:prstGeom prst="cloud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372599" y="3324135"/>
                <a:ext cx="4958526" cy="25256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Trong</a:t>
                </a:r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bài</a:t>
                </a:r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đọc</a:t>
                </a:r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, </a:t>
                </a:r>
                <a:r>
                  <a:rPr kumimoji="0" lang="en-US" sz="36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câu</a:t>
                </a:r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nào</a:t>
                </a:r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là</a:t>
                </a:r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câu</a:t>
                </a:r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hỏi</a:t>
                </a:r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lịch</a:t>
                </a:r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sự</a:t>
                </a:r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với</a:t>
                </a:r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người</a:t>
                </a:r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lớn</a:t>
                </a:r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tuổi</a:t>
                </a:r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?</a:t>
                </a:r>
                <a:endParaRPr kumimoji="0" lang="zh-CN" alt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阿里巴巴普惠体 Light" panose="00020600040101010101" charset="-122"/>
                  <a:cs typeface="阿里巴巴普惠体 Light" panose="00020600040101010101" charset="-122"/>
                </a:endParaRPr>
              </a:p>
            </p:txBody>
          </p:sp>
        </p:grpSp>
        <p:sp>
          <p:nvSpPr>
            <p:cNvPr id="10" name="圆角矩形 2"/>
            <p:cNvSpPr/>
            <p:nvPr/>
          </p:nvSpPr>
          <p:spPr>
            <a:xfrm>
              <a:off x="8461398" y="653481"/>
              <a:ext cx="2494280" cy="882020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VN-Yahoo" panose="02040603050506020204" pitchFamily="18" charset="0"/>
                  <a:ea typeface="胡晓波男神体" panose="02010600030101010101" pitchFamily="2" charset="-122"/>
                  <a:cs typeface="胡晓波男神体" panose="02010600030101010101" pitchFamily="2" charset="-122"/>
                </a:rPr>
                <a:t>Câu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VN-Yahoo" panose="02040603050506020204" pitchFamily="18" charset="0"/>
                  <a:ea typeface="胡晓波男神体" panose="02010600030101010101" pitchFamily="2" charset="-122"/>
                  <a:cs typeface="胡晓波男神体" panose="02010600030101010101" pitchFamily="2" charset="-122"/>
                </a:rPr>
                <a:t> 1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/>
          <p:cNvSpPr/>
          <p:nvPr/>
        </p:nvSpPr>
        <p:spPr>
          <a:xfrm>
            <a:off x="1195352" y="2432521"/>
            <a:ext cx="5599563" cy="1242060"/>
          </a:xfrm>
          <a:prstGeom prst="roundRect">
            <a:avLst>
              <a:gd name="adj" fmla="val 17635"/>
            </a:avLst>
          </a:prstGeom>
          <a:solidFill>
            <a:srgbClr val="92D050"/>
          </a:solidFill>
          <a:ln w="57150">
            <a:solidFill>
              <a:srgbClr val="3D72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Muốn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ai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giúp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cần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phải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….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984117" y="858038"/>
            <a:ext cx="9662160" cy="968038"/>
          </a:xfrm>
          <a:prstGeom prst="roundRect">
            <a:avLst>
              <a:gd name="adj" fmla="val 46680"/>
            </a:avLst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  <a:prstDash val="dash"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Dựa vào bài đọc, nối các câu dưới đây:</a:t>
            </a:r>
            <a:endParaRPr kumimoji="0" lang="zh-CN" altLang="en-US" sz="72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阿里巴巴普惠体 Light" panose="00020600040101010101" charset="-122"/>
              <a:cs typeface="阿里巴巴普惠体 Light" panose="00020600040101010101" charset="-122"/>
            </a:endParaRPr>
          </a:p>
        </p:txBody>
      </p:sp>
      <p:sp>
        <p:nvSpPr>
          <p:cNvPr id="6" name="圆角矩形 2"/>
          <p:cNvSpPr/>
          <p:nvPr/>
        </p:nvSpPr>
        <p:spPr>
          <a:xfrm>
            <a:off x="9399137" y="178360"/>
            <a:ext cx="2494280" cy="882020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Câu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 2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Yahoo" panose="02040603050506020204" pitchFamily="18" charset="0"/>
              <a:ea typeface="胡晓波男神体" panose="02010600030101010101" pitchFamily="2" charset="-122"/>
              <a:cs typeface="胡晓波男神体" panose="02010600030101010101" pitchFamily="2" charset="-122"/>
            </a:endParaRPr>
          </a:p>
        </p:txBody>
      </p:sp>
      <p:sp>
        <p:nvSpPr>
          <p:cNvPr id="8" name="矩形: 圆角 2"/>
          <p:cNvSpPr/>
          <p:nvPr/>
        </p:nvSpPr>
        <p:spPr>
          <a:xfrm>
            <a:off x="1195352" y="4112797"/>
            <a:ext cx="5607186" cy="1242061"/>
          </a:xfrm>
          <a:prstGeom prst="roundRect">
            <a:avLst>
              <a:gd name="adj" fmla="val 17635"/>
            </a:avLst>
          </a:prstGeom>
          <a:solidFill>
            <a:srgbClr val="92D050"/>
          </a:solidFill>
          <a:ln w="57150">
            <a:solidFill>
              <a:srgbClr val="3D72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Được ai đó giúp, em cần phải …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9" name="矩形: 圆角 2"/>
          <p:cNvSpPr/>
          <p:nvPr/>
        </p:nvSpPr>
        <p:spPr>
          <a:xfrm>
            <a:off x="7429233" y="2418629"/>
            <a:ext cx="4464183" cy="1242060"/>
          </a:xfrm>
          <a:prstGeom prst="roundRect">
            <a:avLst>
              <a:gd name="adj" fmla="val 17635"/>
            </a:avLst>
          </a:prstGeom>
          <a:solidFill>
            <a:schemeClr val="accent5">
              <a:lumMod val="40000"/>
              <a:lumOff val="60000"/>
            </a:schemeClr>
          </a:solidFill>
          <a:ln w="57150">
            <a:solidFill>
              <a:srgbClr val="3D72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… hỏi hoặc yêu cầu một cách lịch sự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0" name="矩形: 圆角 2"/>
          <p:cNvSpPr/>
          <p:nvPr/>
        </p:nvSpPr>
        <p:spPr>
          <a:xfrm>
            <a:off x="7429234" y="4141275"/>
            <a:ext cx="4464183" cy="1242060"/>
          </a:xfrm>
          <a:prstGeom prst="roundRect">
            <a:avLst>
              <a:gd name="adj" fmla="val 17635"/>
            </a:avLst>
          </a:prstGeom>
          <a:solidFill>
            <a:schemeClr val="accent5">
              <a:lumMod val="40000"/>
              <a:lumOff val="60000"/>
            </a:schemeClr>
          </a:solidFill>
          <a:ln w="57150">
            <a:solidFill>
              <a:srgbClr val="3D72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… nói lời cảm ơn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664" y="3952563"/>
            <a:ext cx="3111560" cy="3111560"/>
          </a:xfrm>
          <a:prstGeom prst="rect">
            <a:avLst/>
          </a:prstGeom>
        </p:spPr>
      </p:pic>
      <p:cxnSp>
        <p:nvCxnSpPr>
          <p:cNvPr id="11" name="Straight Arrow Connector 10"/>
          <p:cNvCxnSpPr>
            <a:stCxn id="3" idx="3"/>
            <a:endCxn id="9" idx="1"/>
          </p:cNvCxnSpPr>
          <p:nvPr/>
        </p:nvCxnSpPr>
        <p:spPr>
          <a:xfrm flipV="1">
            <a:off x="6794915" y="3039659"/>
            <a:ext cx="634318" cy="1389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8" idx="3"/>
            <a:endCxn id="10" idx="1"/>
          </p:cNvCxnSpPr>
          <p:nvPr/>
        </p:nvCxnSpPr>
        <p:spPr>
          <a:xfrm>
            <a:off x="6802538" y="4733828"/>
            <a:ext cx="626696" cy="2847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8" descr="1559c224c4d5100e6cd23e0b878086dd">
            <a:extLst>
              <a:ext uri="{FF2B5EF4-FFF2-40B4-BE49-F238E27FC236}">
                <a16:creationId xmlns:a16="http://schemas.microsoft.com/office/drawing/2014/main" id="{E6CBCE08-4372-4438-B7FE-27689E69006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09595"/>
            <a:ext cx="3741420" cy="3741420"/>
          </a:xfrm>
          <a:prstGeom prst="rect">
            <a:avLst/>
          </a:prstGeom>
        </p:spPr>
      </p:pic>
      <p:pic>
        <p:nvPicPr>
          <p:cNvPr id="47" name="图片 1" descr="4ef6b7c9486052b6069210c143670dcb">
            <a:extLst>
              <a:ext uri="{FF2B5EF4-FFF2-40B4-BE49-F238E27FC236}">
                <a16:creationId xmlns:a16="http://schemas.microsoft.com/office/drawing/2014/main" id="{1BBE9156-5CE4-48D5-B1E5-D5C89D00498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082"/>
          <a:stretch>
            <a:fillRect/>
          </a:stretch>
        </p:blipFill>
        <p:spPr>
          <a:xfrm>
            <a:off x="8217535" y="62221"/>
            <a:ext cx="1684020" cy="1826944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8E1B7B6F-A887-4529-A708-207EAA25C205}"/>
              </a:ext>
            </a:extLst>
          </p:cNvPr>
          <p:cNvGrpSpPr/>
          <p:nvPr/>
        </p:nvGrpSpPr>
        <p:grpSpPr>
          <a:xfrm>
            <a:off x="958631" y="1813474"/>
            <a:ext cx="10093472" cy="3187944"/>
            <a:chOff x="1334770" y="1715770"/>
            <a:chExt cx="9629140" cy="2694305"/>
          </a:xfrm>
        </p:grpSpPr>
        <p:sp>
          <p:nvSpPr>
            <p:cNvPr id="49" name="矩形: 圆角 8">
              <a:extLst>
                <a:ext uri="{FF2B5EF4-FFF2-40B4-BE49-F238E27FC236}">
                  <a16:creationId xmlns:a16="http://schemas.microsoft.com/office/drawing/2014/main" id="{E861620E-E87B-40B4-A398-3092608F7745}"/>
                </a:ext>
              </a:extLst>
            </p:cNvPr>
            <p:cNvSpPr/>
            <p:nvPr/>
          </p:nvSpPr>
          <p:spPr>
            <a:xfrm>
              <a:off x="1503045" y="1843711"/>
              <a:ext cx="9460865" cy="2334895"/>
            </a:xfrm>
            <a:prstGeom prst="roundRect">
              <a:avLst/>
            </a:prstGeom>
            <a:solidFill>
              <a:schemeClr val="bg1">
                <a:alpha val="90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0" name="矩形: 圆角 7">
              <a:extLst>
                <a:ext uri="{FF2B5EF4-FFF2-40B4-BE49-F238E27FC236}">
                  <a16:creationId xmlns:a16="http://schemas.microsoft.com/office/drawing/2014/main" id="{64A4E1AC-EF9D-41F1-9F6E-7BD69DA6956C}"/>
                </a:ext>
              </a:extLst>
            </p:cNvPr>
            <p:cNvSpPr/>
            <p:nvPr/>
          </p:nvSpPr>
          <p:spPr>
            <a:xfrm>
              <a:off x="1334770" y="1715770"/>
              <a:ext cx="9629140" cy="2694305"/>
            </a:xfrm>
            <a:prstGeom prst="roundRect">
              <a:avLst/>
            </a:prstGeom>
            <a:noFill/>
            <a:ln w="38100">
              <a:solidFill>
                <a:srgbClr val="11AF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51" name="图片 12" descr="2e2443d50be4edde0f92218bf07fa4eb">
            <a:extLst>
              <a:ext uri="{FF2B5EF4-FFF2-40B4-BE49-F238E27FC236}">
                <a16:creationId xmlns:a16="http://schemas.microsoft.com/office/drawing/2014/main" id="{B64C666B-4B77-431E-AF42-E6E4A6A598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634" y="1095348"/>
            <a:ext cx="1263015" cy="1191260"/>
          </a:xfrm>
          <a:prstGeom prst="rect">
            <a:avLst/>
          </a:prstGeom>
        </p:spPr>
      </p:pic>
      <p:pic>
        <p:nvPicPr>
          <p:cNvPr id="52" name="图片 7" descr="cf6a03843171e56c4b8f06e4c8cde872">
            <a:extLst>
              <a:ext uri="{FF2B5EF4-FFF2-40B4-BE49-F238E27FC236}">
                <a16:creationId xmlns:a16="http://schemas.microsoft.com/office/drawing/2014/main" id="{7896BD05-EFEB-485D-BC7A-30AAE7CD8BC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1555" y="231775"/>
            <a:ext cx="1769745" cy="16637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E0B0CF4-AF47-0852-0DA6-0E917E3E36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5791" y="2361962"/>
            <a:ext cx="8522947" cy="2219136"/>
          </a:xfrm>
          <a:prstGeom prst="rect">
            <a:avLst/>
          </a:prstGeom>
        </p:spPr>
      </p:pic>
      <p:pic>
        <p:nvPicPr>
          <p:cNvPr id="3" name="Picture 2" descr="Hình ảnh Nhân Vật Học Sinh đọc Sách PNG , Tính Cách, Sinh Viên, đọc Hiểu PNG  trong suốt và Vector để tải xuống miễn phí">
            <a:extLst>
              <a:ext uri="{FF2B5EF4-FFF2-40B4-BE49-F238E27FC236}">
                <a16:creationId xmlns:a16="http://schemas.microsoft.com/office/drawing/2014/main" id="{D76DC3E0-93CB-8345-6BC3-49020A00B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0566"/>
            <a:ext cx="2371060" cy="427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40965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C5FACBA-6DB2-478F-A9B6-916D9A84D5E4}"/>
              </a:ext>
            </a:extLst>
          </p:cNvPr>
          <p:cNvSpPr/>
          <p:nvPr/>
        </p:nvSpPr>
        <p:spPr>
          <a:xfrm>
            <a:off x="0" y="150920"/>
            <a:ext cx="12191999" cy="65073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50B999-361E-4319-8BCD-9A573E86857D}"/>
              </a:ext>
            </a:extLst>
          </p:cNvPr>
          <p:cNvSpPr txBox="1"/>
          <p:nvPr/>
        </p:nvSpPr>
        <p:spPr>
          <a:xfrm>
            <a:off x="2544512" y="365820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 HÀ MÃ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9F19CA0-26FA-4C52-85D1-E9F934836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2" y="4714043"/>
            <a:ext cx="1466166" cy="21544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EA330D5-C1F7-429C-B7B9-AE50A35D0B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7872" y="5167509"/>
            <a:ext cx="1514127" cy="170102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B238752-FB5E-4C56-919F-3DA3B1466C3F}"/>
              </a:ext>
            </a:extLst>
          </p:cNvPr>
          <p:cNvSpPr txBox="1"/>
          <p:nvPr/>
        </p:nvSpPr>
        <p:spPr>
          <a:xfrm>
            <a:off x="1207363" y="1062867"/>
            <a:ext cx="10402766" cy="5174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Gặp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kia,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?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to: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muốn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ý,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định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ạ?</a:t>
            </a:r>
          </a:p>
        </p:txBody>
      </p:sp>
    </p:spTree>
    <p:extLst>
      <p:ext uri="{BB962C8B-B14F-4D97-AF65-F5344CB8AC3E}">
        <p14:creationId xmlns:p14="http://schemas.microsoft.com/office/powerpoint/2010/main" val="2532493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C5FACBA-6DB2-478F-A9B6-916D9A84D5E4}"/>
              </a:ext>
            </a:extLst>
          </p:cNvPr>
          <p:cNvSpPr/>
          <p:nvPr/>
        </p:nvSpPr>
        <p:spPr>
          <a:xfrm>
            <a:off x="0" y="150919"/>
            <a:ext cx="12191999" cy="66913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604674-959F-4943-ACDA-BC9A1FE778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95845" y="255402"/>
            <a:ext cx="776411" cy="70022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10375F6-7472-440A-BD26-899CDE87D91F}"/>
              </a:ext>
            </a:extLst>
          </p:cNvPr>
          <p:cNvSpPr txBox="1"/>
          <p:nvPr/>
        </p:nvSpPr>
        <p:spPr>
          <a:xfrm>
            <a:off x="2544512" y="365820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 HÀ MÃ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70DD49E-4099-45BF-AB29-692D79C8AE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038" y="1208622"/>
            <a:ext cx="3162300" cy="31146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5FFE2EC-59FA-41BA-88BA-0F8BAD0106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87815" y="4323297"/>
            <a:ext cx="1904147" cy="235992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9C58FEF-8E13-4FA3-921F-BD8AD1D2AB7B}"/>
              </a:ext>
            </a:extLst>
          </p:cNvPr>
          <p:cNvSpPr txBox="1"/>
          <p:nvPr/>
        </p:nvSpPr>
        <p:spPr>
          <a:xfrm>
            <a:off x="3511755" y="1241775"/>
            <a:ext cx="8631438" cy="3011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ngoan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–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vẻ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–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quay sang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nhỏ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dặn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à?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Muốn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ai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lịch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sự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“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”!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xấu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hổ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Sang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kia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520B44-D93A-4BE1-939E-591898C52EF7}"/>
              </a:ext>
            </a:extLst>
          </p:cNvPr>
          <p:cNvSpPr txBox="1"/>
          <p:nvPr/>
        </p:nvSpPr>
        <p:spPr>
          <a:xfrm>
            <a:off x="388205" y="4253049"/>
            <a:ext cx="10194876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mỉm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tốt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(Theo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Cùng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rèn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quen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tốt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93094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37CB598-12FA-7A8D-01AA-A20DB83349D1}"/>
              </a:ext>
            </a:extLst>
          </p:cNvPr>
          <p:cNvSpPr/>
          <p:nvPr/>
        </p:nvSpPr>
        <p:spPr>
          <a:xfrm>
            <a:off x="323850" y="423949"/>
            <a:ext cx="11544300" cy="6086994"/>
          </a:xfrm>
          <a:custGeom>
            <a:avLst/>
            <a:gdLst>
              <a:gd name="connsiteX0" fmla="*/ 0 w 11544300"/>
              <a:gd name="connsiteY0" fmla="*/ 805309 h 6086994"/>
              <a:gd name="connsiteX1" fmla="*/ 805309 w 11544300"/>
              <a:gd name="connsiteY1" fmla="*/ 0 h 6086994"/>
              <a:gd name="connsiteX2" fmla="*/ 1467554 w 11544300"/>
              <a:gd name="connsiteY2" fmla="*/ 0 h 6086994"/>
              <a:gd name="connsiteX3" fmla="*/ 2129800 w 11544300"/>
              <a:gd name="connsiteY3" fmla="*/ 0 h 6086994"/>
              <a:gd name="connsiteX4" fmla="*/ 2891382 w 11544300"/>
              <a:gd name="connsiteY4" fmla="*/ 0 h 6086994"/>
              <a:gd name="connsiteX5" fmla="*/ 3752301 w 11544300"/>
              <a:gd name="connsiteY5" fmla="*/ 0 h 6086994"/>
              <a:gd name="connsiteX6" fmla="*/ 4613220 w 11544300"/>
              <a:gd name="connsiteY6" fmla="*/ 0 h 6086994"/>
              <a:gd name="connsiteX7" fmla="*/ 4977455 w 11544300"/>
              <a:gd name="connsiteY7" fmla="*/ 0 h 6086994"/>
              <a:gd name="connsiteX8" fmla="*/ 5341690 w 11544300"/>
              <a:gd name="connsiteY8" fmla="*/ 0 h 6086994"/>
              <a:gd name="connsiteX9" fmla="*/ 5805262 w 11544300"/>
              <a:gd name="connsiteY9" fmla="*/ 0 h 6086994"/>
              <a:gd name="connsiteX10" fmla="*/ 6169497 w 11544300"/>
              <a:gd name="connsiteY10" fmla="*/ 0 h 6086994"/>
              <a:gd name="connsiteX11" fmla="*/ 7030416 w 11544300"/>
              <a:gd name="connsiteY11" fmla="*/ 0 h 6086994"/>
              <a:gd name="connsiteX12" fmla="*/ 7593325 w 11544300"/>
              <a:gd name="connsiteY12" fmla="*/ 0 h 6086994"/>
              <a:gd name="connsiteX13" fmla="*/ 8255570 w 11544300"/>
              <a:gd name="connsiteY13" fmla="*/ 0 h 6086994"/>
              <a:gd name="connsiteX14" fmla="*/ 9017153 w 11544300"/>
              <a:gd name="connsiteY14" fmla="*/ 0 h 6086994"/>
              <a:gd name="connsiteX15" fmla="*/ 9580061 w 11544300"/>
              <a:gd name="connsiteY15" fmla="*/ 0 h 6086994"/>
              <a:gd name="connsiteX16" fmla="*/ 10738991 w 11544300"/>
              <a:gd name="connsiteY16" fmla="*/ 0 h 6086994"/>
              <a:gd name="connsiteX17" fmla="*/ 11544300 w 11544300"/>
              <a:gd name="connsiteY17" fmla="*/ 805309 h 6086994"/>
              <a:gd name="connsiteX18" fmla="*/ 11544300 w 11544300"/>
              <a:gd name="connsiteY18" fmla="*/ 1444791 h 6086994"/>
              <a:gd name="connsiteX19" fmla="*/ 11544300 w 11544300"/>
              <a:gd name="connsiteY19" fmla="*/ 2173801 h 6086994"/>
              <a:gd name="connsiteX20" fmla="*/ 11544300 w 11544300"/>
              <a:gd name="connsiteY20" fmla="*/ 2813283 h 6086994"/>
              <a:gd name="connsiteX21" fmla="*/ 11544300 w 11544300"/>
              <a:gd name="connsiteY21" fmla="*/ 3542293 h 6086994"/>
              <a:gd name="connsiteX22" fmla="*/ 11544300 w 11544300"/>
              <a:gd name="connsiteY22" fmla="*/ 4137012 h 6086994"/>
              <a:gd name="connsiteX23" fmla="*/ 11544300 w 11544300"/>
              <a:gd name="connsiteY23" fmla="*/ 5281685 h 6086994"/>
              <a:gd name="connsiteX24" fmla="*/ 10738991 w 11544300"/>
              <a:gd name="connsiteY24" fmla="*/ 6086994 h 6086994"/>
              <a:gd name="connsiteX25" fmla="*/ 10176082 w 11544300"/>
              <a:gd name="connsiteY25" fmla="*/ 6086994 h 6086994"/>
              <a:gd name="connsiteX26" fmla="*/ 9414500 w 11544300"/>
              <a:gd name="connsiteY26" fmla="*/ 6086994 h 6086994"/>
              <a:gd name="connsiteX27" fmla="*/ 8851591 w 11544300"/>
              <a:gd name="connsiteY27" fmla="*/ 6086994 h 6086994"/>
              <a:gd name="connsiteX28" fmla="*/ 8189346 w 11544300"/>
              <a:gd name="connsiteY28" fmla="*/ 6086994 h 6086994"/>
              <a:gd name="connsiteX29" fmla="*/ 7626437 w 11544300"/>
              <a:gd name="connsiteY29" fmla="*/ 6086994 h 6086994"/>
              <a:gd name="connsiteX30" fmla="*/ 6765518 w 11544300"/>
              <a:gd name="connsiteY30" fmla="*/ 6086994 h 6086994"/>
              <a:gd name="connsiteX31" fmla="*/ 6202610 w 11544300"/>
              <a:gd name="connsiteY31" fmla="*/ 6086994 h 6086994"/>
              <a:gd name="connsiteX32" fmla="*/ 5639701 w 11544300"/>
              <a:gd name="connsiteY32" fmla="*/ 6086994 h 6086994"/>
              <a:gd name="connsiteX33" fmla="*/ 5176129 w 11544300"/>
              <a:gd name="connsiteY33" fmla="*/ 6086994 h 6086994"/>
              <a:gd name="connsiteX34" fmla="*/ 4315210 w 11544300"/>
              <a:gd name="connsiteY34" fmla="*/ 6086994 h 6086994"/>
              <a:gd name="connsiteX35" fmla="*/ 3851638 w 11544300"/>
              <a:gd name="connsiteY35" fmla="*/ 6086994 h 6086994"/>
              <a:gd name="connsiteX36" fmla="*/ 3189393 w 11544300"/>
              <a:gd name="connsiteY36" fmla="*/ 6086994 h 6086994"/>
              <a:gd name="connsiteX37" fmla="*/ 2527147 w 11544300"/>
              <a:gd name="connsiteY37" fmla="*/ 6086994 h 6086994"/>
              <a:gd name="connsiteX38" fmla="*/ 1964239 w 11544300"/>
              <a:gd name="connsiteY38" fmla="*/ 6086994 h 6086994"/>
              <a:gd name="connsiteX39" fmla="*/ 1600004 w 11544300"/>
              <a:gd name="connsiteY39" fmla="*/ 6086994 h 6086994"/>
              <a:gd name="connsiteX40" fmla="*/ 805309 w 11544300"/>
              <a:gd name="connsiteY40" fmla="*/ 6086994 h 6086994"/>
              <a:gd name="connsiteX41" fmla="*/ 0 w 11544300"/>
              <a:gd name="connsiteY41" fmla="*/ 5281685 h 6086994"/>
              <a:gd name="connsiteX42" fmla="*/ 0 w 11544300"/>
              <a:gd name="connsiteY42" fmla="*/ 4776494 h 6086994"/>
              <a:gd name="connsiteX43" fmla="*/ 0 w 11544300"/>
              <a:gd name="connsiteY43" fmla="*/ 4181775 h 6086994"/>
              <a:gd name="connsiteX44" fmla="*/ 0 w 11544300"/>
              <a:gd name="connsiteY44" fmla="*/ 3497529 h 6086994"/>
              <a:gd name="connsiteX45" fmla="*/ 0 w 11544300"/>
              <a:gd name="connsiteY45" fmla="*/ 2947575 h 6086994"/>
              <a:gd name="connsiteX46" fmla="*/ 0 w 11544300"/>
              <a:gd name="connsiteY46" fmla="*/ 2218565 h 6086994"/>
              <a:gd name="connsiteX47" fmla="*/ 0 w 11544300"/>
              <a:gd name="connsiteY47" fmla="*/ 1489555 h 6086994"/>
              <a:gd name="connsiteX48" fmla="*/ 0 w 11544300"/>
              <a:gd name="connsiteY48" fmla="*/ 805309 h 6086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1544300" h="6086994" fill="none" extrusionOk="0">
                <a:moveTo>
                  <a:pt x="0" y="805309"/>
                </a:moveTo>
                <a:cubicBezTo>
                  <a:pt x="-32595" y="363630"/>
                  <a:pt x="368046" y="-106583"/>
                  <a:pt x="805309" y="0"/>
                </a:cubicBezTo>
                <a:cubicBezTo>
                  <a:pt x="956768" y="-5141"/>
                  <a:pt x="1276606" y="21623"/>
                  <a:pt x="1467554" y="0"/>
                </a:cubicBezTo>
                <a:cubicBezTo>
                  <a:pt x="1658503" y="-21623"/>
                  <a:pt x="1845601" y="18896"/>
                  <a:pt x="2129800" y="0"/>
                </a:cubicBezTo>
                <a:cubicBezTo>
                  <a:pt x="2413999" y="-18896"/>
                  <a:pt x="2529925" y="1380"/>
                  <a:pt x="2891382" y="0"/>
                </a:cubicBezTo>
                <a:cubicBezTo>
                  <a:pt x="3252839" y="-1380"/>
                  <a:pt x="3418982" y="-12969"/>
                  <a:pt x="3752301" y="0"/>
                </a:cubicBezTo>
                <a:cubicBezTo>
                  <a:pt x="4085620" y="12969"/>
                  <a:pt x="4211270" y="40579"/>
                  <a:pt x="4613220" y="0"/>
                </a:cubicBezTo>
                <a:cubicBezTo>
                  <a:pt x="5015170" y="-40579"/>
                  <a:pt x="4876471" y="-8912"/>
                  <a:pt x="4977455" y="0"/>
                </a:cubicBezTo>
                <a:cubicBezTo>
                  <a:pt x="5078439" y="8912"/>
                  <a:pt x="5234585" y="17544"/>
                  <a:pt x="5341690" y="0"/>
                </a:cubicBezTo>
                <a:cubicBezTo>
                  <a:pt x="5448796" y="-17544"/>
                  <a:pt x="5654406" y="-8643"/>
                  <a:pt x="5805262" y="0"/>
                </a:cubicBezTo>
                <a:cubicBezTo>
                  <a:pt x="5956118" y="8643"/>
                  <a:pt x="5999346" y="9333"/>
                  <a:pt x="6169497" y="0"/>
                </a:cubicBezTo>
                <a:cubicBezTo>
                  <a:pt x="6339648" y="-9333"/>
                  <a:pt x="6740175" y="5121"/>
                  <a:pt x="7030416" y="0"/>
                </a:cubicBezTo>
                <a:cubicBezTo>
                  <a:pt x="7320657" y="-5121"/>
                  <a:pt x="7333303" y="17617"/>
                  <a:pt x="7593325" y="0"/>
                </a:cubicBezTo>
                <a:cubicBezTo>
                  <a:pt x="7853347" y="-17617"/>
                  <a:pt x="8021707" y="32261"/>
                  <a:pt x="8255570" y="0"/>
                </a:cubicBezTo>
                <a:cubicBezTo>
                  <a:pt x="8489433" y="-32261"/>
                  <a:pt x="8670366" y="4131"/>
                  <a:pt x="9017153" y="0"/>
                </a:cubicBezTo>
                <a:cubicBezTo>
                  <a:pt x="9363940" y="-4131"/>
                  <a:pt x="9391731" y="20850"/>
                  <a:pt x="9580061" y="0"/>
                </a:cubicBezTo>
                <a:cubicBezTo>
                  <a:pt x="9768391" y="-20850"/>
                  <a:pt x="10440537" y="49411"/>
                  <a:pt x="10738991" y="0"/>
                </a:cubicBezTo>
                <a:cubicBezTo>
                  <a:pt x="11210642" y="-63537"/>
                  <a:pt x="11606443" y="339819"/>
                  <a:pt x="11544300" y="805309"/>
                </a:cubicBezTo>
                <a:cubicBezTo>
                  <a:pt x="11556598" y="1037759"/>
                  <a:pt x="11563673" y="1183533"/>
                  <a:pt x="11544300" y="1444791"/>
                </a:cubicBezTo>
                <a:cubicBezTo>
                  <a:pt x="11524927" y="1706049"/>
                  <a:pt x="11538576" y="1875264"/>
                  <a:pt x="11544300" y="2173801"/>
                </a:cubicBezTo>
                <a:cubicBezTo>
                  <a:pt x="11550025" y="2472338"/>
                  <a:pt x="11524482" y="2651396"/>
                  <a:pt x="11544300" y="2813283"/>
                </a:cubicBezTo>
                <a:cubicBezTo>
                  <a:pt x="11564118" y="2975170"/>
                  <a:pt x="11576022" y="3286633"/>
                  <a:pt x="11544300" y="3542293"/>
                </a:cubicBezTo>
                <a:cubicBezTo>
                  <a:pt x="11512579" y="3797953"/>
                  <a:pt x="11564872" y="4013579"/>
                  <a:pt x="11544300" y="4137012"/>
                </a:cubicBezTo>
                <a:cubicBezTo>
                  <a:pt x="11523728" y="4260445"/>
                  <a:pt x="11506908" y="4822714"/>
                  <a:pt x="11544300" y="5281685"/>
                </a:cubicBezTo>
                <a:cubicBezTo>
                  <a:pt x="11518597" y="5628906"/>
                  <a:pt x="11125942" y="6034509"/>
                  <a:pt x="10738991" y="6086994"/>
                </a:cubicBezTo>
                <a:cubicBezTo>
                  <a:pt x="10498667" y="6098059"/>
                  <a:pt x="10442512" y="6059989"/>
                  <a:pt x="10176082" y="6086994"/>
                </a:cubicBezTo>
                <a:cubicBezTo>
                  <a:pt x="9909652" y="6113999"/>
                  <a:pt x="9778027" y="6083627"/>
                  <a:pt x="9414500" y="6086994"/>
                </a:cubicBezTo>
                <a:cubicBezTo>
                  <a:pt x="9050973" y="6090361"/>
                  <a:pt x="9080837" y="6107143"/>
                  <a:pt x="8851591" y="6086994"/>
                </a:cubicBezTo>
                <a:cubicBezTo>
                  <a:pt x="8622345" y="6066845"/>
                  <a:pt x="8347440" y="6069026"/>
                  <a:pt x="8189346" y="6086994"/>
                </a:cubicBezTo>
                <a:cubicBezTo>
                  <a:pt x="8031253" y="6104962"/>
                  <a:pt x="7784854" y="6113067"/>
                  <a:pt x="7626437" y="6086994"/>
                </a:cubicBezTo>
                <a:cubicBezTo>
                  <a:pt x="7468020" y="6060921"/>
                  <a:pt x="7014891" y="6085711"/>
                  <a:pt x="6765518" y="6086994"/>
                </a:cubicBezTo>
                <a:cubicBezTo>
                  <a:pt x="6516145" y="6088277"/>
                  <a:pt x="6419300" y="6095492"/>
                  <a:pt x="6202610" y="6086994"/>
                </a:cubicBezTo>
                <a:cubicBezTo>
                  <a:pt x="5985920" y="6078496"/>
                  <a:pt x="5808043" y="6106340"/>
                  <a:pt x="5639701" y="6086994"/>
                </a:cubicBezTo>
                <a:cubicBezTo>
                  <a:pt x="5471359" y="6067648"/>
                  <a:pt x="5393353" y="6090084"/>
                  <a:pt x="5176129" y="6086994"/>
                </a:cubicBezTo>
                <a:cubicBezTo>
                  <a:pt x="4958905" y="6083904"/>
                  <a:pt x="4581133" y="6089268"/>
                  <a:pt x="4315210" y="6086994"/>
                </a:cubicBezTo>
                <a:cubicBezTo>
                  <a:pt x="4049287" y="6084720"/>
                  <a:pt x="3945679" y="6084368"/>
                  <a:pt x="3851638" y="6086994"/>
                </a:cubicBezTo>
                <a:cubicBezTo>
                  <a:pt x="3757597" y="6089620"/>
                  <a:pt x="3348338" y="6103744"/>
                  <a:pt x="3189393" y="6086994"/>
                </a:cubicBezTo>
                <a:cubicBezTo>
                  <a:pt x="3030448" y="6070244"/>
                  <a:pt x="2758082" y="6091103"/>
                  <a:pt x="2527147" y="6086994"/>
                </a:cubicBezTo>
                <a:cubicBezTo>
                  <a:pt x="2296212" y="6082885"/>
                  <a:pt x="2228889" y="6066651"/>
                  <a:pt x="1964239" y="6086994"/>
                </a:cubicBezTo>
                <a:cubicBezTo>
                  <a:pt x="1699589" y="6107337"/>
                  <a:pt x="1717871" y="6101185"/>
                  <a:pt x="1600004" y="6086994"/>
                </a:cubicBezTo>
                <a:cubicBezTo>
                  <a:pt x="1482137" y="6072803"/>
                  <a:pt x="1009338" y="6109883"/>
                  <a:pt x="805309" y="6086994"/>
                </a:cubicBezTo>
                <a:cubicBezTo>
                  <a:pt x="401514" y="6077297"/>
                  <a:pt x="60828" y="5787343"/>
                  <a:pt x="0" y="5281685"/>
                </a:cubicBezTo>
                <a:cubicBezTo>
                  <a:pt x="-134" y="5037528"/>
                  <a:pt x="-8867" y="5008880"/>
                  <a:pt x="0" y="4776494"/>
                </a:cubicBezTo>
                <a:cubicBezTo>
                  <a:pt x="8867" y="4544108"/>
                  <a:pt x="-17769" y="4437064"/>
                  <a:pt x="0" y="4181775"/>
                </a:cubicBezTo>
                <a:cubicBezTo>
                  <a:pt x="17769" y="3926486"/>
                  <a:pt x="27347" y="3704457"/>
                  <a:pt x="0" y="3497529"/>
                </a:cubicBezTo>
                <a:cubicBezTo>
                  <a:pt x="-27347" y="3290601"/>
                  <a:pt x="20463" y="3130789"/>
                  <a:pt x="0" y="2947575"/>
                </a:cubicBezTo>
                <a:cubicBezTo>
                  <a:pt x="-20463" y="2764361"/>
                  <a:pt x="366" y="2426891"/>
                  <a:pt x="0" y="2218565"/>
                </a:cubicBezTo>
                <a:cubicBezTo>
                  <a:pt x="-366" y="2010239"/>
                  <a:pt x="1237" y="1652963"/>
                  <a:pt x="0" y="1489555"/>
                </a:cubicBezTo>
                <a:cubicBezTo>
                  <a:pt x="-1237" y="1326147"/>
                  <a:pt x="-13434" y="1077145"/>
                  <a:pt x="0" y="805309"/>
                </a:cubicBezTo>
                <a:close/>
              </a:path>
              <a:path w="11544300" h="6086994" stroke="0" extrusionOk="0">
                <a:moveTo>
                  <a:pt x="0" y="805309"/>
                </a:moveTo>
                <a:cubicBezTo>
                  <a:pt x="5348" y="438865"/>
                  <a:pt x="321648" y="-62595"/>
                  <a:pt x="805309" y="0"/>
                </a:cubicBezTo>
                <a:cubicBezTo>
                  <a:pt x="1006546" y="-28115"/>
                  <a:pt x="1229753" y="-21780"/>
                  <a:pt x="1467554" y="0"/>
                </a:cubicBezTo>
                <a:cubicBezTo>
                  <a:pt x="1705355" y="21780"/>
                  <a:pt x="1887359" y="25385"/>
                  <a:pt x="2129800" y="0"/>
                </a:cubicBezTo>
                <a:cubicBezTo>
                  <a:pt x="2372241" y="-25385"/>
                  <a:pt x="2377326" y="-4176"/>
                  <a:pt x="2593372" y="0"/>
                </a:cubicBezTo>
                <a:cubicBezTo>
                  <a:pt x="2809418" y="4176"/>
                  <a:pt x="2960579" y="772"/>
                  <a:pt x="3056944" y="0"/>
                </a:cubicBezTo>
                <a:cubicBezTo>
                  <a:pt x="3153309" y="-772"/>
                  <a:pt x="3682289" y="18032"/>
                  <a:pt x="3917863" y="0"/>
                </a:cubicBezTo>
                <a:cubicBezTo>
                  <a:pt x="4153437" y="-18032"/>
                  <a:pt x="4274990" y="13000"/>
                  <a:pt x="4381435" y="0"/>
                </a:cubicBezTo>
                <a:cubicBezTo>
                  <a:pt x="4487880" y="-13000"/>
                  <a:pt x="4810758" y="-3700"/>
                  <a:pt x="5143017" y="0"/>
                </a:cubicBezTo>
                <a:cubicBezTo>
                  <a:pt x="5475276" y="3700"/>
                  <a:pt x="5554548" y="-23927"/>
                  <a:pt x="5904599" y="0"/>
                </a:cubicBezTo>
                <a:cubicBezTo>
                  <a:pt x="6254650" y="23927"/>
                  <a:pt x="6480564" y="-417"/>
                  <a:pt x="6765518" y="0"/>
                </a:cubicBezTo>
                <a:cubicBezTo>
                  <a:pt x="7050472" y="417"/>
                  <a:pt x="7045648" y="16029"/>
                  <a:pt x="7229090" y="0"/>
                </a:cubicBezTo>
                <a:cubicBezTo>
                  <a:pt x="7412532" y="-16029"/>
                  <a:pt x="7695905" y="42129"/>
                  <a:pt x="8090009" y="0"/>
                </a:cubicBezTo>
                <a:cubicBezTo>
                  <a:pt x="8484113" y="-42129"/>
                  <a:pt x="8434549" y="-20210"/>
                  <a:pt x="8553581" y="0"/>
                </a:cubicBezTo>
                <a:cubicBezTo>
                  <a:pt x="8672613" y="20210"/>
                  <a:pt x="8891087" y="23149"/>
                  <a:pt x="9017153" y="0"/>
                </a:cubicBezTo>
                <a:cubicBezTo>
                  <a:pt x="9143219" y="-23149"/>
                  <a:pt x="9501906" y="24199"/>
                  <a:pt x="9878072" y="0"/>
                </a:cubicBezTo>
                <a:cubicBezTo>
                  <a:pt x="10254238" y="-24199"/>
                  <a:pt x="10555831" y="2113"/>
                  <a:pt x="10738991" y="0"/>
                </a:cubicBezTo>
                <a:cubicBezTo>
                  <a:pt x="11261909" y="36980"/>
                  <a:pt x="11543517" y="338969"/>
                  <a:pt x="11544300" y="805309"/>
                </a:cubicBezTo>
                <a:cubicBezTo>
                  <a:pt x="11538050" y="976652"/>
                  <a:pt x="11569231" y="1379442"/>
                  <a:pt x="11544300" y="1534319"/>
                </a:cubicBezTo>
                <a:cubicBezTo>
                  <a:pt x="11519370" y="1689196"/>
                  <a:pt x="11508764" y="2080293"/>
                  <a:pt x="11544300" y="2263329"/>
                </a:cubicBezTo>
                <a:cubicBezTo>
                  <a:pt x="11579837" y="2446365"/>
                  <a:pt x="11516989" y="2676495"/>
                  <a:pt x="11544300" y="2813283"/>
                </a:cubicBezTo>
                <a:cubicBezTo>
                  <a:pt x="11571611" y="2950071"/>
                  <a:pt x="11556433" y="3087689"/>
                  <a:pt x="11544300" y="3318474"/>
                </a:cubicBezTo>
                <a:cubicBezTo>
                  <a:pt x="11532167" y="3549259"/>
                  <a:pt x="11516494" y="3763523"/>
                  <a:pt x="11544300" y="3957957"/>
                </a:cubicBezTo>
                <a:cubicBezTo>
                  <a:pt x="11572106" y="4152391"/>
                  <a:pt x="11575475" y="4369971"/>
                  <a:pt x="11544300" y="4642203"/>
                </a:cubicBezTo>
                <a:cubicBezTo>
                  <a:pt x="11513125" y="4914435"/>
                  <a:pt x="11536863" y="5041343"/>
                  <a:pt x="11544300" y="5281685"/>
                </a:cubicBezTo>
                <a:cubicBezTo>
                  <a:pt x="11496492" y="5765684"/>
                  <a:pt x="11198704" y="6079113"/>
                  <a:pt x="10738991" y="6086994"/>
                </a:cubicBezTo>
                <a:cubicBezTo>
                  <a:pt x="10429394" y="6098254"/>
                  <a:pt x="10213070" y="6057026"/>
                  <a:pt x="9977409" y="6086994"/>
                </a:cubicBezTo>
                <a:cubicBezTo>
                  <a:pt x="9741748" y="6116962"/>
                  <a:pt x="9428466" y="6052928"/>
                  <a:pt x="9215826" y="6086994"/>
                </a:cubicBezTo>
                <a:cubicBezTo>
                  <a:pt x="9003186" y="6121060"/>
                  <a:pt x="8800615" y="6065450"/>
                  <a:pt x="8652918" y="6086994"/>
                </a:cubicBezTo>
                <a:cubicBezTo>
                  <a:pt x="8505221" y="6108538"/>
                  <a:pt x="8222763" y="6121533"/>
                  <a:pt x="7891335" y="6086994"/>
                </a:cubicBezTo>
                <a:cubicBezTo>
                  <a:pt x="7559907" y="6052455"/>
                  <a:pt x="7606549" y="6100123"/>
                  <a:pt x="7427764" y="6086994"/>
                </a:cubicBezTo>
                <a:cubicBezTo>
                  <a:pt x="7248979" y="6073865"/>
                  <a:pt x="6921299" y="6061842"/>
                  <a:pt x="6765518" y="6086994"/>
                </a:cubicBezTo>
                <a:cubicBezTo>
                  <a:pt x="6609737" y="6112146"/>
                  <a:pt x="6510311" y="6091700"/>
                  <a:pt x="6301946" y="6086994"/>
                </a:cubicBezTo>
                <a:cubicBezTo>
                  <a:pt x="6093581" y="6082288"/>
                  <a:pt x="5741294" y="6107976"/>
                  <a:pt x="5540364" y="6086994"/>
                </a:cubicBezTo>
                <a:cubicBezTo>
                  <a:pt x="5339434" y="6066012"/>
                  <a:pt x="5324548" y="6092139"/>
                  <a:pt x="5176129" y="6086994"/>
                </a:cubicBezTo>
                <a:cubicBezTo>
                  <a:pt x="5027710" y="6081849"/>
                  <a:pt x="4753136" y="6067583"/>
                  <a:pt x="4513884" y="6086994"/>
                </a:cubicBezTo>
                <a:cubicBezTo>
                  <a:pt x="4274632" y="6106405"/>
                  <a:pt x="3847171" y="6053441"/>
                  <a:pt x="3652965" y="6086994"/>
                </a:cubicBezTo>
                <a:cubicBezTo>
                  <a:pt x="3458759" y="6120547"/>
                  <a:pt x="3300369" y="6069478"/>
                  <a:pt x="3090056" y="6086994"/>
                </a:cubicBezTo>
                <a:cubicBezTo>
                  <a:pt x="2879743" y="6104510"/>
                  <a:pt x="2736027" y="6082090"/>
                  <a:pt x="2527147" y="6086994"/>
                </a:cubicBezTo>
                <a:cubicBezTo>
                  <a:pt x="2318267" y="6091898"/>
                  <a:pt x="2199534" y="6068502"/>
                  <a:pt x="2063575" y="6086994"/>
                </a:cubicBezTo>
                <a:cubicBezTo>
                  <a:pt x="1927616" y="6105486"/>
                  <a:pt x="1724978" y="6084349"/>
                  <a:pt x="1600004" y="6086994"/>
                </a:cubicBezTo>
                <a:cubicBezTo>
                  <a:pt x="1475030" y="6089639"/>
                  <a:pt x="996483" y="6074209"/>
                  <a:pt x="805309" y="6086994"/>
                </a:cubicBezTo>
                <a:cubicBezTo>
                  <a:pt x="405886" y="6116507"/>
                  <a:pt x="79283" y="5686275"/>
                  <a:pt x="0" y="5281685"/>
                </a:cubicBezTo>
                <a:cubicBezTo>
                  <a:pt x="15353" y="5094138"/>
                  <a:pt x="-8351" y="4883337"/>
                  <a:pt x="0" y="4642203"/>
                </a:cubicBezTo>
                <a:cubicBezTo>
                  <a:pt x="8351" y="4401069"/>
                  <a:pt x="-22500" y="4182768"/>
                  <a:pt x="0" y="4047484"/>
                </a:cubicBezTo>
                <a:cubicBezTo>
                  <a:pt x="22500" y="3912200"/>
                  <a:pt x="18448" y="3671188"/>
                  <a:pt x="0" y="3408002"/>
                </a:cubicBezTo>
                <a:cubicBezTo>
                  <a:pt x="-18448" y="3144816"/>
                  <a:pt x="29727" y="3020289"/>
                  <a:pt x="0" y="2723756"/>
                </a:cubicBezTo>
                <a:cubicBezTo>
                  <a:pt x="-29727" y="2427223"/>
                  <a:pt x="-22463" y="2337155"/>
                  <a:pt x="0" y="2173801"/>
                </a:cubicBezTo>
                <a:cubicBezTo>
                  <a:pt x="22463" y="2010447"/>
                  <a:pt x="25676" y="1840504"/>
                  <a:pt x="0" y="1623846"/>
                </a:cubicBezTo>
                <a:cubicBezTo>
                  <a:pt x="-25676" y="1407188"/>
                  <a:pt x="8339" y="1150679"/>
                  <a:pt x="0" y="80530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309109101">
                  <a:prstGeom prst="roundRect">
                    <a:avLst>
                      <a:gd name="adj" fmla="val 1323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Picture 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41F85861-BD4B-A90F-D732-B5074D652B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148" y="3841641"/>
            <a:ext cx="2467178" cy="2568666"/>
          </a:xfrm>
          <a:prstGeom prst="rect">
            <a:avLst/>
          </a:prstGeom>
        </p:spPr>
      </p:pic>
      <p:pic>
        <p:nvPicPr>
          <p:cNvPr id="6" name="Picture 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E831AD0D-F23F-1675-A4D3-28685CB2E7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557" y="3903279"/>
            <a:ext cx="2797367" cy="27815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C8208F-36E9-E007-1419-05A7B78691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" y="1884941"/>
            <a:ext cx="2337242" cy="3373339"/>
          </a:xfrm>
          <a:prstGeom prst="rect">
            <a:avLst/>
          </a:prstGeom>
        </p:spPr>
      </p:pic>
      <p:pic>
        <p:nvPicPr>
          <p:cNvPr id="8" name="Picture 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6E40E344-D4A4-D463-91C0-4A7BE5A9D0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9235" y="2460947"/>
            <a:ext cx="3312670" cy="2756456"/>
          </a:xfrm>
          <a:prstGeom prst="rect">
            <a:avLst/>
          </a:prstGeom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811B272B-B3EB-3D39-B18A-9592B96E1AA2}"/>
              </a:ext>
            </a:extLst>
          </p:cNvPr>
          <p:cNvSpPr txBox="1"/>
          <p:nvPr/>
        </p:nvSpPr>
        <p:spPr>
          <a:xfrm>
            <a:off x="772634" y="711381"/>
            <a:ext cx="114193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Bình </a:t>
            </a:r>
            <a:r>
              <a:rPr kumimoji="0" lang="en-US" sz="5400" b="0" i="0" u="none" strike="noStrike" kern="0" cap="none" spc="0" normalizeH="0" baseline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chọn</a:t>
            </a:r>
            <a:r>
              <a:rPr kumimoji="0" lang="en-US" sz="5400" b="0" i="0" u="none" strike="noStrike" kern="0" cap="none" spc="0" normalizeH="0" baseline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kumimoji="0" lang="en-US" sz="5400" b="0" i="0" u="none" strike="noStrike" kern="0" cap="none" spc="0" normalizeH="0" baseline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cho</a:t>
            </a:r>
            <a:r>
              <a:rPr kumimoji="0" lang="en-US" sz="5400" b="0" i="0" u="none" strike="noStrike" kern="0" cap="none" spc="0" normalizeH="0" baseline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kumimoji="0" lang="en-US" sz="5400" b="0" i="0" u="none" strike="noStrike" kern="0" cap="none" spc="0" normalizeH="0" baseline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nhóm</a:t>
            </a:r>
            <a:r>
              <a:rPr kumimoji="0" lang="en-US" sz="5400" b="0" i="0" u="none" strike="noStrike" kern="0" cap="none" spc="0" normalizeH="0" baseline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kumimoji="0" lang="en-US" sz="5400" b="0" i="0" u="none" strike="noStrike" kern="0" cap="none" spc="0" normalizeH="0" baseline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đọc</a:t>
            </a:r>
            <a:r>
              <a:rPr kumimoji="0" lang="en-US" sz="5400" b="0" i="0" u="none" strike="noStrike" kern="0" cap="none" spc="0" normalizeH="0" baseline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kumimoji="0" lang="en-US" sz="5400" b="0" i="0" u="none" strike="noStrike" kern="0" cap="none" spc="0" normalizeH="0" baseline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tốt</a:t>
            </a:r>
            <a:r>
              <a:rPr kumimoji="0" lang="en-US" sz="5400" b="0" i="0" u="none" strike="noStrike" kern="0" cap="none" spc="0" normalizeH="0" baseline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kumimoji="0" lang="en-US" sz="5400" b="0" i="0" u="none" strike="noStrike" kern="0" cap="none" spc="0" normalizeH="0" baseline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nhất</a:t>
            </a:r>
            <a:endParaRPr kumimoji="0" lang="en-US" sz="5400" b="0" i="0" u="none" strike="noStrike" kern="0" cap="none" spc="0" normalizeH="0" baseline="0" noProof="0" dirty="0">
              <a:ln w="0"/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3265F7-56A1-6960-95AD-CA77A0C05F03}"/>
              </a:ext>
            </a:extLst>
          </p:cNvPr>
          <p:cNvSpPr txBox="1"/>
          <p:nvPr/>
        </p:nvSpPr>
        <p:spPr>
          <a:xfrm>
            <a:off x="5326511" y="1727044"/>
            <a:ext cx="20794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Nhóm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027" name="TextBox1" r:id="rId2" imgW="3733920" imgH="1085760"/>
        </mc:Choice>
        <mc:Fallback>
          <p:control name="TextBox1" r:id="rId2" imgW="3733920" imgH="1085760">
            <p:pic>
              <p:nvPicPr>
                <p:cNvPr id="14" name="TextBox1">
                  <a:extLst>
                    <a:ext uri="{FF2B5EF4-FFF2-40B4-BE49-F238E27FC236}">
                      <a16:creationId xmlns:a16="http://schemas.microsoft.com/office/drawing/2014/main" id="{91E9C4EC-07AA-BDE6-BD16-DEE0B3F8A89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415459" y="2700809"/>
                  <a:ext cx="3729926" cy="108799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9821835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blue and pink letters&#10;&#10;Description automatically generated">
            <a:extLst>
              <a:ext uri="{FF2B5EF4-FFF2-40B4-BE49-F238E27FC236}">
                <a16:creationId xmlns:a16="http://schemas.microsoft.com/office/drawing/2014/main" id="{5B133961-2DB3-0CB8-11A9-60A8099A51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484" y="1516291"/>
            <a:ext cx="9510584" cy="288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5399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74" name="Picture 2" descr="C:\Users\HP\Desktop\99-999314_we-bare-bears-png-pack-we-bare-bears-grizzly-removebg-previ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3109" y="1935480"/>
            <a:ext cx="8540948" cy="524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ounded Rectangular Callout 24"/>
          <p:cNvSpPr/>
          <p:nvPr/>
        </p:nvSpPr>
        <p:spPr>
          <a:xfrm>
            <a:off x="4820679" y="1211580"/>
            <a:ext cx="6913629" cy="1447800"/>
          </a:xfrm>
          <a:prstGeom prst="wedgeRoundRectCallout">
            <a:avLst>
              <a:gd name="adj1" fmla="val -64308"/>
              <a:gd name="adj2" fmla="val 55569"/>
              <a:gd name="adj3" fmla="val 16667"/>
            </a:avLst>
          </a:prstGeom>
          <a:solidFill>
            <a:srgbClr val="C55A11">
              <a:alpha val="60000"/>
            </a:srgbClr>
          </a:solidFill>
          <a:ln w="38100">
            <a:solidFill>
              <a:srgbClr val="9569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trước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gì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75" name="Picture 3" descr="C:\Users\HP\Desktop\chloe-from-we-bare-bears-cartoon-female-girl-kneeling-kid-transparent-png-69681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58" b="97347" l="0" r="92300">
                        <a14:foregroundMark x1="34500" y1="18905" x2="29100" y2="34411"/>
                        <a14:foregroundMark x1="56200" y1="16667" x2="46500" y2="286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0007" y="3657600"/>
            <a:ext cx="2684302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ounded Rectangular Callout 25"/>
          <p:cNvSpPr/>
          <p:nvPr/>
        </p:nvSpPr>
        <p:spPr>
          <a:xfrm>
            <a:off x="4094424" y="3467741"/>
            <a:ext cx="5392476" cy="1935480"/>
          </a:xfrm>
          <a:prstGeom prst="wedgeRoundRectCallout">
            <a:avLst>
              <a:gd name="adj1" fmla="val 63381"/>
              <a:gd name="adj2" fmla="val 18031"/>
              <a:gd name="adj3" fmla="val 16667"/>
            </a:avLst>
          </a:prstGeom>
          <a:solidFill>
            <a:srgbClr val="C55A11">
              <a:alpha val="60000"/>
            </a:srgbClr>
          </a:solidFill>
          <a:ln w="38100">
            <a:solidFill>
              <a:srgbClr val="9569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alt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alt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alt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r>
              <a:rPr lang="en-US" alt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alt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endParaRPr kumimoji="0" lang="vi-V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76" name="Picture 4" descr="C:\Users\HP\Desktop\kisspng-honey-jar-cartoon-drawing-honey-jar-5a85496af33170.190410691518684522996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000" l="2222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424" y="1989461"/>
            <a:ext cx="1663065" cy="147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1760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4.81481E-6 L 0.20807 4.81481E-6 C 0.3013 4.81481E-6 0.41627 0.09328 0.41627 0.16944 L 0.41627 0.33888 " pathEditMode="relative" rAng="0" ptsTypes="FfFF">
                                      <p:cBhvr>
                                        <p:cTn id="1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7" y="1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4820680" y="1211580"/>
            <a:ext cx="5974080" cy="1447800"/>
          </a:xfrm>
          <a:prstGeom prst="wedgeRoundRectCallout">
            <a:avLst>
              <a:gd name="adj1" fmla="val -64308"/>
              <a:gd name="adj2" fmla="val 55569"/>
              <a:gd name="adj3" fmla="val 16667"/>
            </a:avLst>
          </a:prstGeom>
          <a:solidFill>
            <a:srgbClr val="C55A11">
              <a:alpha val="60000"/>
            </a:srgbClr>
          </a:solidFill>
          <a:ln w="38100">
            <a:solidFill>
              <a:srgbClr val="9569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Thư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viện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nổi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lớn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nhất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thế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giới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tên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gì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Picture 3" descr="C:\Users\HP\Desktop\chloe-from-we-bare-bears-cartoon-female-girl-kneeling-kid-transparent-png-69681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58" b="97347" l="0" r="92300">
                        <a14:foregroundMark x1="34500" y1="18905" x2="29100" y2="34411"/>
                        <a14:foregroundMark x1="56200" y1="16667" x2="46500" y2="286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0007" y="3657600"/>
            <a:ext cx="2684302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ular Callout 11"/>
          <p:cNvSpPr/>
          <p:nvPr/>
        </p:nvSpPr>
        <p:spPr>
          <a:xfrm>
            <a:off x="4956464" y="3467740"/>
            <a:ext cx="4821381" cy="1447799"/>
          </a:xfrm>
          <a:prstGeom prst="wedgeRoundRectCallout">
            <a:avLst>
              <a:gd name="adj1" fmla="val 56897"/>
              <a:gd name="adj2" fmla="val 52040"/>
              <a:gd name="adj3" fmla="val 16667"/>
            </a:avLst>
          </a:prstGeom>
          <a:solidFill>
            <a:srgbClr val="C55A11">
              <a:alpha val="60000"/>
            </a:srgbClr>
          </a:solidFill>
          <a:ln w="38100">
            <a:solidFill>
              <a:srgbClr val="9569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alt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alt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Thư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viện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Lô-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gô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xơ</a:t>
            </a:r>
            <a:endParaRPr kumimoji="0" lang="vi-V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123" name="Picture 3" descr="C:\Users\HP\Desktop\5a64aeaa58ab230cc1843f9719cce1c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440" y="1803671"/>
            <a:ext cx="5001630" cy="5001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HP\Desktop\png-transparent-fish-drawing-fish-animals-seafood-cartoo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174" l="0" r="100000">
                        <a14:foregroundMark x1="24565" y1="40870" x2="18913" y2="586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69166">
            <a:off x="3618140" y="3177383"/>
            <a:ext cx="1920866" cy="960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39999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33333E-6 L 0.20938 -3.33333E-6 C 0.30313 -3.33333E-6 0.41875 0.06945 0.41875 0.12616 L 0.41875 0.25232 " pathEditMode="relative" rAng="0" ptsTypes="FfFF">
                                      <p:cBhvr>
                                        <p:cTn id="19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37" y="1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4820680" y="1211580"/>
            <a:ext cx="5974080" cy="1447800"/>
          </a:xfrm>
          <a:prstGeom prst="wedgeRoundRectCallout">
            <a:avLst>
              <a:gd name="adj1" fmla="val -64308"/>
              <a:gd name="adj2" fmla="val 55569"/>
              <a:gd name="adj3" fmla="val 16667"/>
            </a:avLst>
          </a:prstGeom>
          <a:solidFill>
            <a:srgbClr val="C55A11">
              <a:alpha val="60000"/>
            </a:srgbClr>
          </a:solidFill>
          <a:ln w="38100">
            <a:solidFill>
              <a:srgbClr val="9569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Người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quản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lý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sách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của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thư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viên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có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tên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gọi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là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gì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mpleSoft" pitchFamily="2" charset="0"/>
              <a:ea typeface="+mn-ea"/>
              <a:cs typeface="+mn-cs"/>
            </a:endParaRPr>
          </a:p>
        </p:txBody>
      </p:sp>
      <p:pic>
        <p:nvPicPr>
          <p:cNvPr id="11" name="Picture 3" descr="C:\Users\HP\Desktop\chloe-from-we-bare-bears-cartoon-female-girl-kneeling-kid-transparent-png-69681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58" b="97347" l="0" r="92300">
                        <a14:foregroundMark x1="34500" y1="18905" x2="29100" y2="34411"/>
                        <a14:foregroundMark x1="56200" y1="16667" x2="46500" y2="286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0007" y="3657600"/>
            <a:ext cx="2684302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ular Callout 11"/>
          <p:cNvSpPr/>
          <p:nvPr/>
        </p:nvSpPr>
        <p:spPr>
          <a:xfrm>
            <a:off x="4405745" y="3467740"/>
            <a:ext cx="4917544" cy="1447799"/>
          </a:xfrm>
          <a:prstGeom prst="wedgeRoundRectCallout">
            <a:avLst>
              <a:gd name="adj1" fmla="val 58789"/>
              <a:gd name="adj2" fmla="val 58499"/>
              <a:gd name="adj3" fmla="val 16667"/>
            </a:avLst>
          </a:prstGeom>
          <a:solidFill>
            <a:srgbClr val="C55A11">
              <a:alpha val="60000"/>
            </a:srgbClr>
          </a:solidFill>
          <a:ln w="38100">
            <a:solidFill>
              <a:srgbClr val="9569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098" name="Picture 2" descr="C:\Users\HP\Desktop\kisspng-giant-panda-polar-bear-chloe-park-portable-network-we-bare-bears-panda-waving-transparent-png-stick-5c75e0c8ebf877.8068092515512291289666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667" r="98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2062" y="1935480"/>
            <a:ext cx="4258618" cy="4773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HP\Desktop\pngtree-spring-bamboo-shoots-bamboo-shoots-bamboo-shoots-commercial-image_1079801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backgroundMark x1="18438" y1="77813" x2="51250" y2="88438"/>
                        <a14:backgroundMark x1="64375" y1="81563" x2="82188" y2="81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04428">
            <a:off x="3084278" y="1754976"/>
            <a:ext cx="2684357" cy="2684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33112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11111E-6 L 0.2168 1.11111E-6 C 0.31393 1.11111E-6 0.43372 0.09375 0.43372 0.17037 L 0.43372 0.3412 " pathEditMode="relative" rAng="0" ptsTypes="FfFF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80" y="17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74" name="Picture 2" descr="C:\Users\HP\Desktop\99-999314_we-bare-bears-png-pack-we-bare-bears-grizzly-removebg-previ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3109" y="1935480"/>
            <a:ext cx="8540948" cy="524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ounded Rectangular Callout 24"/>
          <p:cNvSpPr/>
          <p:nvPr/>
        </p:nvSpPr>
        <p:spPr>
          <a:xfrm>
            <a:off x="2752078" y="53981"/>
            <a:ext cx="8982232" cy="1082361"/>
          </a:xfrm>
          <a:prstGeom prst="wedgeRoundRectCallout">
            <a:avLst>
              <a:gd name="adj1" fmla="val -59762"/>
              <a:gd name="adj2" fmla="val 40239"/>
              <a:gd name="adj3" fmla="val 16667"/>
            </a:avLst>
          </a:prstGeom>
          <a:solidFill>
            <a:srgbClr val="C55A11">
              <a:alpha val="60000"/>
            </a:srgbClr>
          </a:solidFill>
          <a:ln w="38100">
            <a:solidFill>
              <a:srgbClr val="9569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075" name="Picture 3" descr="C:\Users\HP\Desktop\chloe-from-we-bare-bears-cartoon-female-girl-kneeling-kid-transparent-png-69681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58" b="97347" l="0" r="92300">
                        <a14:foregroundMark x1="34500" y1="18905" x2="29100" y2="34411"/>
                        <a14:foregroundMark x1="56200" y1="16667" x2="46500" y2="286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0007" y="3657600"/>
            <a:ext cx="2684302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00149" y="1989460"/>
            <a:ext cx="2063560" cy="283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2628D0-4056-426F-9399-C3B85314B5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0082" y="1213945"/>
            <a:ext cx="6448425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5939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7.40741E-7 L 0.20807 7.40741E-7 C 0.3013 7.40741E-7 0.41628 0.09329 0.41628 0.16944 L 0.41628 0.33889 " pathEditMode="relative" rAng="0" ptsTypes="AAAA">
                                      <p:cBhvr>
                                        <p:cTn id="17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7" y="1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2">
            <a:extLst>
              <a:ext uri="{FF2B5EF4-FFF2-40B4-BE49-F238E27FC236}">
                <a16:creationId xmlns:a16="http://schemas.microsoft.com/office/drawing/2014/main" id="{34E5BB60-537F-7E8C-F86B-7AE268DC4457}"/>
              </a:ext>
            </a:extLst>
          </p:cNvPr>
          <p:cNvSpPr/>
          <p:nvPr/>
        </p:nvSpPr>
        <p:spPr>
          <a:xfrm>
            <a:off x="2433929" y="986657"/>
            <a:ext cx="7770492" cy="4223846"/>
          </a:xfrm>
          <a:custGeom>
            <a:avLst/>
            <a:gdLst>
              <a:gd name="connsiteX0" fmla="*/ 0 w 7770492"/>
              <a:gd name="connsiteY0" fmla="*/ 703988 h 4223846"/>
              <a:gd name="connsiteX1" fmla="*/ 703988 w 7770492"/>
              <a:gd name="connsiteY1" fmla="*/ 0 h 4223846"/>
              <a:gd name="connsiteX2" fmla="*/ 7066504 w 7770492"/>
              <a:gd name="connsiteY2" fmla="*/ 0 h 4223846"/>
              <a:gd name="connsiteX3" fmla="*/ 7770492 w 7770492"/>
              <a:gd name="connsiteY3" fmla="*/ 703988 h 4223846"/>
              <a:gd name="connsiteX4" fmla="*/ 7770492 w 7770492"/>
              <a:gd name="connsiteY4" fmla="*/ 3519858 h 4223846"/>
              <a:gd name="connsiteX5" fmla="*/ 7066504 w 7770492"/>
              <a:gd name="connsiteY5" fmla="*/ 4223846 h 4223846"/>
              <a:gd name="connsiteX6" fmla="*/ 703988 w 7770492"/>
              <a:gd name="connsiteY6" fmla="*/ 4223846 h 4223846"/>
              <a:gd name="connsiteX7" fmla="*/ 0 w 7770492"/>
              <a:gd name="connsiteY7" fmla="*/ 3519858 h 4223846"/>
              <a:gd name="connsiteX8" fmla="*/ 0 w 7770492"/>
              <a:gd name="connsiteY8" fmla="*/ 703988 h 4223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70492" h="4223846" fill="none" extrusionOk="0">
                <a:moveTo>
                  <a:pt x="0" y="703988"/>
                </a:moveTo>
                <a:cubicBezTo>
                  <a:pt x="-21531" y="311703"/>
                  <a:pt x="327192" y="9819"/>
                  <a:pt x="703988" y="0"/>
                </a:cubicBezTo>
                <a:cubicBezTo>
                  <a:pt x="2424989" y="130954"/>
                  <a:pt x="5305181" y="43574"/>
                  <a:pt x="7066504" y="0"/>
                </a:cubicBezTo>
                <a:cubicBezTo>
                  <a:pt x="7468321" y="20047"/>
                  <a:pt x="7773964" y="319439"/>
                  <a:pt x="7770492" y="703988"/>
                </a:cubicBezTo>
                <a:cubicBezTo>
                  <a:pt x="7620053" y="1850070"/>
                  <a:pt x="7856371" y="2137540"/>
                  <a:pt x="7770492" y="3519858"/>
                </a:cubicBezTo>
                <a:cubicBezTo>
                  <a:pt x="7720246" y="3916911"/>
                  <a:pt x="7399529" y="4185361"/>
                  <a:pt x="7066504" y="4223846"/>
                </a:cubicBezTo>
                <a:cubicBezTo>
                  <a:pt x="4415859" y="4379043"/>
                  <a:pt x="3699244" y="4386866"/>
                  <a:pt x="703988" y="4223846"/>
                </a:cubicBezTo>
                <a:cubicBezTo>
                  <a:pt x="320547" y="4151327"/>
                  <a:pt x="-35135" y="3929176"/>
                  <a:pt x="0" y="3519858"/>
                </a:cubicBezTo>
                <a:cubicBezTo>
                  <a:pt x="64656" y="2542915"/>
                  <a:pt x="-17807" y="2043283"/>
                  <a:pt x="0" y="703988"/>
                </a:cubicBezTo>
                <a:close/>
              </a:path>
              <a:path w="7770492" h="4223846" stroke="0" extrusionOk="0">
                <a:moveTo>
                  <a:pt x="0" y="703988"/>
                </a:moveTo>
                <a:cubicBezTo>
                  <a:pt x="-22158" y="301519"/>
                  <a:pt x="245509" y="26151"/>
                  <a:pt x="703988" y="0"/>
                </a:cubicBezTo>
                <a:cubicBezTo>
                  <a:pt x="3590999" y="132882"/>
                  <a:pt x="5674487" y="-84951"/>
                  <a:pt x="7066504" y="0"/>
                </a:cubicBezTo>
                <a:cubicBezTo>
                  <a:pt x="7451896" y="3330"/>
                  <a:pt x="7764340" y="349191"/>
                  <a:pt x="7770492" y="703988"/>
                </a:cubicBezTo>
                <a:cubicBezTo>
                  <a:pt x="7790679" y="1699950"/>
                  <a:pt x="7922972" y="2300988"/>
                  <a:pt x="7770492" y="3519858"/>
                </a:cubicBezTo>
                <a:cubicBezTo>
                  <a:pt x="7833430" y="3916126"/>
                  <a:pt x="7476019" y="4181219"/>
                  <a:pt x="7066504" y="4223846"/>
                </a:cubicBezTo>
                <a:cubicBezTo>
                  <a:pt x="5635090" y="4311485"/>
                  <a:pt x="2880875" y="4151167"/>
                  <a:pt x="703988" y="4223846"/>
                </a:cubicBezTo>
                <a:cubicBezTo>
                  <a:pt x="313022" y="4203208"/>
                  <a:pt x="-6272" y="3917376"/>
                  <a:pt x="0" y="3519858"/>
                </a:cubicBezTo>
                <a:cubicBezTo>
                  <a:pt x="-38581" y="2154828"/>
                  <a:pt x="63341" y="1570148"/>
                  <a:pt x="0" y="703988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AB01D5-44D8-870C-58E5-4BA7B54C8B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11" y="3429000"/>
            <a:ext cx="3630093" cy="32472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4865DB-B50C-371A-6F4D-235129871C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076" y="883999"/>
            <a:ext cx="8305800" cy="4533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E70328-27AC-6DDD-64A7-A248835C37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0188" y="3450319"/>
            <a:ext cx="3691812" cy="369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5614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8" descr="1559c224c4d5100e6cd23e0b878086dd">
            <a:extLst>
              <a:ext uri="{FF2B5EF4-FFF2-40B4-BE49-F238E27FC236}">
                <a16:creationId xmlns:a16="http://schemas.microsoft.com/office/drawing/2014/main" id="{E6CBCE08-4372-4438-B7FE-27689E69006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09595"/>
            <a:ext cx="3741420" cy="3741420"/>
          </a:xfrm>
          <a:prstGeom prst="rect">
            <a:avLst/>
          </a:prstGeom>
        </p:spPr>
      </p:pic>
      <p:pic>
        <p:nvPicPr>
          <p:cNvPr id="47" name="图片 1" descr="4ef6b7c9486052b6069210c143670dcb">
            <a:extLst>
              <a:ext uri="{FF2B5EF4-FFF2-40B4-BE49-F238E27FC236}">
                <a16:creationId xmlns:a16="http://schemas.microsoft.com/office/drawing/2014/main" id="{1BBE9156-5CE4-48D5-B1E5-D5C89D00498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082"/>
          <a:stretch>
            <a:fillRect/>
          </a:stretch>
        </p:blipFill>
        <p:spPr>
          <a:xfrm>
            <a:off x="8217535" y="62221"/>
            <a:ext cx="1684020" cy="1826944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8E1B7B6F-A887-4529-A708-207EAA25C205}"/>
              </a:ext>
            </a:extLst>
          </p:cNvPr>
          <p:cNvGrpSpPr/>
          <p:nvPr/>
        </p:nvGrpSpPr>
        <p:grpSpPr>
          <a:xfrm>
            <a:off x="958631" y="1813474"/>
            <a:ext cx="10093472" cy="3187944"/>
            <a:chOff x="1334770" y="1715770"/>
            <a:chExt cx="9629140" cy="2694305"/>
          </a:xfrm>
        </p:grpSpPr>
        <p:sp>
          <p:nvSpPr>
            <p:cNvPr id="49" name="矩形: 圆角 8">
              <a:extLst>
                <a:ext uri="{FF2B5EF4-FFF2-40B4-BE49-F238E27FC236}">
                  <a16:creationId xmlns:a16="http://schemas.microsoft.com/office/drawing/2014/main" id="{E861620E-E87B-40B4-A398-3092608F7745}"/>
                </a:ext>
              </a:extLst>
            </p:cNvPr>
            <p:cNvSpPr/>
            <p:nvPr/>
          </p:nvSpPr>
          <p:spPr>
            <a:xfrm>
              <a:off x="1503045" y="1843711"/>
              <a:ext cx="9460865" cy="2334895"/>
            </a:xfrm>
            <a:prstGeom prst="roundRect">
              <a:avLst/>
            </a:prstGeom>
            <a:solidFill>
              <a:schemeClr val="bg1">
                <a:alpha val="90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cs typeface="+mn-ea"/>
                <a:sym typeface="+mn-lt"/>
              </a:endParaRPr>
            </a:p>
          </p:txBody>
        </p:sp>
        <p:sp>
          <p:nvSpPr>
            <p:cNvPr id="50" name="矩形: 圆角 7">
              <a:extLst>
                <a:ext uri="{FF2B5EF4-FFF2-40B4-BE49-F238E27FC236}">
                  <a16:creationId xmlns:a16="http://schemas.microsoft.com/office/drawing/2014/main" id="{64A4E1AC-EF9D-41F1-9F6E-7BD69DA6956C}"/>
                </a:ext>
              </a:extLst>
            </p:cNvPr>
            <p:cNvSpPr/>
            <p:nvPr/>
          </p:nvSpPr>
          <p:spPr>
            <a:xfrm>
              <a:off x="1334770" y="1715770"/>
              <a:ext cx="9629140" cy="2694305"/>
            </a:xfrm>
            <a:prstGeom prst="roundRect">
              <a:avLst/>
            </a:prstGeom>
            <a:noFill/>
            <a:ln w="38100">
              <a:solidFill>
                <a:srgbClr val="11AF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cs typeface="+mn-ea"/>
                <a:sym typeface="+mn-lt"/>
              </a:endParaRPr>
            </a:p>
          </p:txBody>
        </p:sp>
      </p:grpSp>
      <p:pic>
        <p:nvPicPr>
          <p:cNvPr id="51" name="图片 12" descr="2e2443d50be4edde0f92218bf07fa4eb">
            <a:extLst>
              <a:ext uri="{FF2B5EF4-FFF2-40B4-BE49-F238E27FC236}">
                <a16:creationId xmlns:a16="http://schemas.microsoft.com/office/drawing/2014/main" id="{B64C666B-4B77-431E-AF42-E6E4A6A598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634" y="1095348"/>
            <a:ext cx="1263015" cy="1191260"/>
          </a:xfrm>
          <a:prstGeom prst="rect">
            <a:avLst/>
          </a:prstGeom>
        </p:spPr>
      </p:pic>
      <p:pic>
        <p:nvPicPr>
          <p:cNvPr id="52" name="图片 7" descr="cf6a03843171e56c4b8f06e4c8cde872">
            <a:extLst>
              <a:ext uri="{FF2B5EF4-FFF2-40B4-BE49-F238E27FC236}">
                <a16:creationId xmlns:a16="http://schemas.microsoft.com/office/drawing/2014/main" id="{7896BD05-EFEB-485D-BC7A-30AAE7CD8BC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1555" y="231775"/>
            <a:ext cx="1769745" cy="166370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7EA4B43D-0225-4C5C-AFE6-5306E48D00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6038" y="1287073"/>
            <a:ext cx="7415083" cy="3631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8350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1527</Words>
  <Application>Microsoft Office PowerPoint</Application>
  <PresentationFormat>Widescreen</PresentationFormat>
  <Paragraphs>146</Paragraphs>
  <Slides>37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37</vt:i4>
      </vt:variant>
    </vt:vector>
  </HeadingPairs>
  <TitlesOfParts>
    <vt:vector size="62" baseType="lpstr">
      <vt:lpstr>等线</vt:lpstr>
      <vt:lpstr>等线 Light</vt:lpstr>
      <vt:lpstr>宋体</vt:lpstr>
      <vt:lpstr>#9Slide03 AmpleSoft</vt:lpstr>
      <vt:lpstr>Aptos</vt:lpstr>
      <vt:lpstr>Aptos Display</vt:lpstr>
      <vt:lpstr>Arial</vt:lpstr>
      <vt:lpstr>Arial-Rounded</vt:lpstr>
      <vt:lpstr>Calibri</vt:lpstr>
      <vt:lpstr>Calibri Light</vt:lpstr>
      <vt:lpstr>Cambria</vt:lpstr>
      <vt:lpstr>Coiny</vt:lpstr>
      <vt:lpstr>iCiel Cadena</vt:lpstr>
      <vt:lpstr>SVN-Newton</vt:lpstr>
      <vt:lpstr>SVN-Yahoo</vt:lpstr>
      <vt:lpstr>Times New Roman</vt:lpstr>
      <vt:lpstr>4_Office 主题​​</vt:lpstr>
      <vt:lpstr>1_Office 主题</vt:lpstr>
      <vt:lpstr>2_Office Theme</vt:lpstr>
      <vt:lpstr>1_Office Theme</vt:lpstr>
      <vt:lpstr>1_Custom Design</vt:lpstr>
      <vt:lpstr>2_Custom Design</vt:lpstr>
      <vt:lpstr>3_Custom Design</vt:lpstr>
      <vt:lpstr>Office 主题​​</vt:lpstr>
      <vt:lpstr>4_Custom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39</cp:revision>
  <dcterms:created xsi:type="dcterms:W3CDTF">2022-04-01T01:21:00Z</dcterms:created>
  <dcterms:modified xsi:type="dcterms:W3CDTF">2026-06-06T08:15:45Z</dcterms:modified>
</cp:coreProperties>
</file>