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3" r:id="rId2"/>
    <p:sldMasterId id="2147483695" r:id="rId3"/>
    <p:sldMasterId id="2147483700" r:id="rId4"/>
    <p:sldMasterId id="2147483720" r:id="rId5"/>
    <p:sldMasterId id="2147483734" r:id="rId6"/>
    <p:sldMasterId id="2147483760" r:id="rId7"/>
    <p:sldMasterId id="2147483797" r:id="rId8"/>
    <p:sldMasterId id="2147483805" r:id="rId9"/>
    <p:sldMasterId id="2147483817" r:id="rId10"/>
    <p:sldMasterId id="2147483829" r:id="rId11"/>
    <p:sldMasterId id="2147483841" r:id="rId12"/>
    <p:sldMasterId id="2147483853" r:id="rId13"/>
  </p:sldMasterIdLst>
  <p:notesMasterIdLst>
    <p:notesMasterId r:id="rId47"/>
  </p:notesMasterIdLst>
  <p:sldIdLst>
    <p:sldId id="256" r:id="rId14"/>
    <p:sldId id="2007577106" r:id="rId15"/>
    <p:sldId id="2007577110" r:id="rId16"/>
    <p:sldId id="2007577118" r:id="rId17"/>
    <p:sldId id="264" r:id="rId18"/>
    <p:sldId id="261" r:id="rId19"/>
    <p:sldId id="257" r:id="rId20"/>
    <p:sldId id="2007577111" r:id="rId21"/>
    <p:sldId id="372" r:id="rId22"/>
    <p:sldId id="2007577112" r:id="rId23"/>
    <p:sldId id="2007577113" r:id="rId24"/>
    <p:sldId id="2007577114" r:id="rId25"/>
    <p:sldId id="295" r:id="rId26"/>
    <p:sldId id="361" r:id="rId27"/>
    <p:sldId id="2007577115" r:id="rId28"/>
    <p:sldId id="516" r:id="rId29"/>
    <p:sldId id="545" r:id="rId30"/>
    <p:sldId id="2007577116" r:id="rId31"/>
    <p:sldId id="273" r:id="rId32"/>
    <p:sldId id="274" r:id="rId33"/>
    <p:sldId id="275" r:id="rId34"/>
    <p:sldId id="276" r:id="rId35"/>
    <p:sldId id="277" r:id="rId36"/>
    <p:sldId id="278" r:id="rId37"/>
    <p:sldId id="280" r:id="rId38"/>
    <p:sldId id="279" r:id="rId39"/>
    <p:sldId id="281" r:id="rId40"/>
    <p:sldId id="304" r:id="rId41"/>
    <p:sldId id="368" r:id="rId42"/>
    <p:sldId id="2007577102" r:id="rId43"/>
    <p:sldId id="536" r:id="rId44"/>
    <p:sldId id="2007577117" r:id="rId45"/>
    <p:sldId id="29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624" y="552"/>
      </p:cViewPr>
      <p:guideLst/>
    </p:cSldViewPr>
  </p:slideViewPr>
  <p:notesTextViewPr>
    <p:cViewPr>
      <p:scale>
        <a:sx n="1" d="1"/>
        <a:sy n="1" d="1"/>
      </p:scale>
      <p:origin x="0" y="0"/>
    </p:cViewPr>
  </p:notesTextViewPr>
  <p:sorterViewPr>
    <p:cViewPr>
      <p:scale>
        <a:sx n="100" d="100"/>
        <a:sy n="100" d="100"/>
      </p:scale>
      <p:origin x="0" y="-136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53D0E-0F3B-4B30-B803-5678C7FAED8E}" type="datetimeFigureOut">
              <a:rPr lang="en-US" smtClean="0"/>
              <a:t>6/6/2026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771385-B708-4377-9124-647FB1735330}" type="slidenum">
              <a:rPr lang="en-US" smtClean="0"/>
              <a:t>‹#›</a:t>
            </a:fld>
            <a:endParaRPr lang="en-US"/>
          </a:p>
        </p:txBody>
      </p:sp>
    </p:spTree>
    <p:extLst>
      <p:ext uri="{BB962C8B-B14F-4D97-AF65-F5344CB8AC3E}">
        <p14:creationId xmlns:p14="http://schemas.microsoft.com/office/powerpoint/2010/main" val="3599689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0202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815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6146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2637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87358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182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723251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377005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2828957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970429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3620911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9245414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0481464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61587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514322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39494314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229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6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479100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06011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5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3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680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5E68AA-BE64-F049-AE4B-6D22E5791D6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68FB45DC-93A6-9E46-B68E-4C1658CC14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60C71B9E-72DF-9B46-9E11-92FD14AF7800}"/>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CD64AA69-0CEE-B14A-BDC5-308DDC8C2D6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5DFAF48E-F9F8-1C46-8EEE-61E4A181629A}"/>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49624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90AC2C-89A7-5B45-AA29-0F43CAD1792B}"/>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F0F5861-FF02-9541-AD80-582F186482D6}"/>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2E655C0A-AF44-4240-926F-CF039BC8D213}"/>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70AFDC4E-8BFD-B54A-BF9A-81919CC721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89656241-BFAA-974E-8319-98CB08180971}"/>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6870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16294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03AC0A-0AC7-E046-A454-45AF18903BBF}"/>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BCFDF19E-3B3B-4842-9CFB-FEE132D206CF}"/>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6E65A68E-44C5-224D-8CA2-CC2B095E1927}"/>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2D30D364-0692-4248-99C8-3F14D2E4ABF8}"/>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6" name="页脚占位符 5">
            <a:extLst>
              <a:ext uri="{FF2B5EF4-FFF2-40B4-BE49-F238E27FC236}">
                <a16:creationId xmlns:a16="http://schemas.microsoft.com/office/drawing/2014/main" id="{EC7A17F9-1059-CB44-9EC4-3DC90DCBC09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088F51C2-BC0A-9647-96E7-996BE581CB4D}"/>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384543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D20C3A-97FD-EC48-8472-14766CCB9D92}"/>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CB998ED0-C05E-BF44-803B-F32434D96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C2F7DA8-241B-6E41-B115-7DD4AB88F1CE}"/>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1763B39A-3922-DC4C-A9E0-E8F6F55BCC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D1B154D5-EB01-C546-8E33-06C61DAFCD03}"/>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072C4281-F8A6-F144-B529-6697CA44A29E}"/>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8" name="页脚占位符 7">
            <a:extLst>
              <a:ext uri="{FF2B5EF4-FFF2-40B4-BE49-F238E27FC236}">
                <a16:creationId xmlns:a16="http://schemas.microsoft.com/office/drawing/2014/main" id="{DE8B9C80-60CA-A34E-BFF9-C5EF301C401D}"/>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BF90AAA6-55AF-1F43-85E0-154D6A6111AB}"/>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65514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57A5C9-2CA0-5C4F-B0AC-699302B218E6}"/>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E2BD9DE-4F17-9E46-85D8-E2B12EE2279A}"/>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4" name="页脚占位符 3">
            <a:extLst>
              <a:ext uri="{FF2B5EF4-FFF2-40B4-BE49-F238E27FC236}">
                <a16:creationId xmlns:a16="http://schemas.microsoft.com/office/drawing/2014/main" id="{531FE32F-DD65-4F4F-A322-76B6249BA721}"/>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F1B1DDF3-917A-F04E-96B7-4D0D88E6378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8039641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F1B7EC-7263-EF4F-B8F8-7BC4A0926652}"/>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3" name="页脚占位符 2">
            <a:extLst>
              <a:ext uri="{FF2B5EF4-FFF2-40B4-BE49-F238E27FC236}">
                <a16:creationId xmlns:a16="http://schemas.microsoft.com/office/drawing/2014/main" id="{A87EA049-7CA7-2242-BC65-574B701167D0}"/>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8581E859-109B-1D4E-BD7F-295BD77D5879}"/>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5469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08FA14-2A56-8F40-B578-1AF41EF3438B}"/>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40FD8ED5-6CD0-9A49-908F-DD8F31EFE5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3F95D50D-3854-BF41-B1B4-C14B47F0A8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DE198175-F7BB-9649-87FC-791054344719}"/>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6" name="页脚占位符 5">
            <a:extLst>
              <a:ext uri="{FF2B5EF4-FFF2-40B4-BE49-F238E27FC236}">
                <a16:creationId xmlns:a16="http://schemas.microsoft.com/office/drawing/2014/main" id="{780D134F-22C8-A147-86A1-AFCE01B66131}"/>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92ABE2F8-7F2B-084D-AA59-F1D650034195}"/>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53979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47163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A1B7CB-265E-FE4B-85A7-85095EA77647}"/>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5B568F0-876F-3A42-8E9A-F2E0E4E16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C9EE148B-7F31-6C4B-91AC-A6DC3C13C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9EFCCCA7-808E-BA49-9D15-415B8AA9BFC1}"/>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6" name="页脚占位符 5">
            <a:extLst>
              <a:ext uri="{FF2B5EF4-FFF2-40B4-BE49-F238E27FC236}">
                <a16:creationId xmlns:a16="http://schemas.microsoft.com/office/drawing/2014/main" id="{2C58DD2B-251A-234C-8A57-5ABF94C4A87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C18CB2A8-5CD9-D04E-B567-7EBEF490AB7F}"/>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331961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7507A8-15E2-164F-9615-442CE6395961}"/>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8762B35F-BAD2-B942-AD3F-6CFBFC720ECF}"/>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EF2FC632-FBB0-AC4F-A2C8-C309889175E8}"/>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5264E695-6EE6-3B41-9BB3-E9CE59E44B0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47B6FE20-DD6A-434B-8F8B-53D28B1A6E52}"/>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1766601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8317262-3A48-C44B-BE0D-EB1E54F694B6}"/>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655E45A-0599-A545-9244-C8A808CE4B4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6ED0EFA3-E423-1E43-9429-EFEE76FC64A0}"/>
              </a:ext>
            </a:extLst>
          </p:cNvPr>
          <p:cNvSpPr>
            <a:spLocks noGrp="1"/>
          </p:cNvSpPr>
          <p:nvPr>
            <p:ph type="dt" sz="half" idx="10"/>
          </p:nvPr>
        </p:nvSpPr>
        <p:spPr/>
        <p:txBody>
          <a:body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FCE18421-96FF-A942-AB92-9E8C9E3D538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A76B1616-54B9-7149-8109-223505AD0D8E}"/>
              </a:ext>
            </a:extLst>
          </p:cNvPr>
          <p:cNvSpPr>
            <a:spLocks noGrp="1"/>
          </p:cNvSpPr>
          <p:nvPr>
            <p:ph type="sldNum" sz="quarter" idx="12"/>
          </p:nvPr>
        </p:nvSpPr>
        <p:spPr/>
        <p:txBody>
          <a:body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2062815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855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44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211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969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2251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009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2026/6/6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757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546743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756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85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4849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2026/6/6</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2945945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670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527194"/>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224020824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30833597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71639800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438776251"/>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92409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755053628"/>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04971765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87397810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57554503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1219170">
              <a:defRPr/>
            </a:pPr>
            <a:fld id="{B44CCEC7-3A54-47D1-BB25-17A0FDA63797}" type="datetimeFigureOut">
              <a:rPr lang="zh-CN" altLang="en-US" sz="2400" smtClean="0">
                <a:solidFill>
                  <a:srgbClr val="63AECE"/>
                </a:solidFill>
              </a:rPr>
              <a:pPr defTabSz="1219170">
                <a:defRPr/>
              </a:pPr>
              <a:t>2026/6/6</a:t>
            </a:fld>
            <a:endParaRPr lang="zh-CN" altLang="en-US" sz="2400">
              <a:solidFill>
                <a:srgbClr val="63AECE"/>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1219170">
              <a:defRPr/>
            </a:pPr>
            <a:endParaRPr lang="zh-CN" altLang="en-US" sz="2400">
              <a:solidFill>
                <a:srgbClr val="63AECE"/>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1219170">
              <a:defRPr/>
            </a:pPr>
            <a:fld id="{65495661-81B6-46E9-A91E-889569155CC2}" type="slidenum">
              <a:rPr lang="zh-CN" altLang="en-US" sz="2400" smtClean="0">
                <a:solidFill>
                  <a:srgbClr val="63AECE"/>
                </a:solidFill>
              </a:rPr>
              <a:pPr defTabSz="1219170">
                <a:defRPr/>
              </a:pPr>
              <a:t>‹#›</a:t>
            </a:fld>
            <a:endParaRPr lang="zh-CN" altLang="en-US" sz="2400">
              <a:solidFill>
                <a:srgbClr val="63AECE"/>
              </a:solidFill>
            </a:endParaRPr>
          </a:p>
        </p:txBody>
      </p:sp>
    </p:spTree>
    <p:extLst>
      <p:ext uri="{BB962C8B-B14F-4D97-AF65-F5344CB8AC3E}">
        <p14:creationId xmlns:p14="http://schemas.microsoft.com/office/powerpoint/2010/main" val="122842733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914377">
              <a:defRPr/>
            </a:pPr>
            <a:fld id="{9CE5B826-6809-49B3-9B4B-177D412235B0}" type="datetimeFigureOut">
              <a:rPr lang="zh-CN" altLang="en-US" smtClean="0">
                <a:solidFill>
                  <a:srgbClr val="86C58D"/>
                </a:solidFill>
              </a:rPr>
              <a:pPr defTabSz="914377">
                <a:defRPr/>
              </a:pPr>
              <a:t>2026/6/6</a:t>
            </a:fld>
            <a:endParaRPr lang="zh-CN" altLang="en-US">
              <a:solidFill>
                <a:srgbClr val="86C58D"/>
              </a:solidFill>
            </a:endParaRPr>
          </a:p>
        </p:txBody>
      </p:sp>
      <p:sp>
        <p:nvSpPr>
          <p:cNvPr id="5" name="页脚占位符 4"/>
          <p:cNvSpPr>
            <a:spLocks noGrp="1"/>
          </p:cNvSpPr>
          <p:nvPr>
            <p:ph type="ftr" sz="quarter" idx="11"/>
          </p:nvPr>
        </p:nvSpPr>
        <p:spPr/>
        <p:txBody>
          <a:bodyPr/>
          <a:lstStyle/>
          <a:p>
            <a:pPr defTabSz="914377">
              <a:defRPr/>
            </a:pPr>
            <a:endParaRPr lang="zh-CN" altLang="en-US">
              <a:solidFill>
                <a:srgbClr val="86C58D"/>
              </a:solidFill>
            </a:endParaRPr>
          </a:p>
        </p:txBody>
      </p:sp>
      <p:sp>
        <p:nvSpPr>
          <p:cNvPr id="6" name="灯片编号占位符 5"/>
          <p:cNvSpPr>
            <a:spLocks noGrp="1"/>
          </p:cNvSpPr>
          <p:nvPr>
            <p:ph type="sldNum" sz="quarter" idx="12"/>
          </p:nvPr>
        </p:nvSpPr>
        <p:spPr/>
        <p:txBody>
          <a:bodyPr/>
          <a:lstStyle/>
          <a:p>
            <a:pPr defTabSz="914377">
              <a:defRPr/>
            </a:pPr>
            <a:fld id="{601AD0B5-09AD-499F-88BC-01FCE55CDA76}" type="slidenum">
              <a:rPr lang="zh-CN" altLang="en-US" smtClean="0">
                <a:solidFill>
                  <a:srgbClr val="86C58D"/>
                </a:solidFill>
              </a:rPr>
              <a:pPr defTabSz="914377">
                <a:defRPr/>
              </a:pPr>
              <a:t>‹#›</a:t>
            </a:fld>
            <a:endParaRPr lang="zh-CN" altLang="en-US">
              <a:solidFill>
                <a:srgbClr val="86C58D"/>
              </a:solidFill>
            </a:endParaRPr>
          </a:p>
        </p:txBody>
      </p:sp>
    </p:spTree>
    <p:extLst>
      <p:ext uri="{BB962C8B-B14F-4D97-AF65-F5344CB8AC3E}">
        <p14:creationId xmlns:p14="http://schemas.microsoft.com/office/powerpoint/2010/main" val="2169547243"/>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93018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56660636"/>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02132072"/>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5904429"/>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8293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83281873"/>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0097762"/>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64176371"/>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58596862"/>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72038210"/>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59032929"/>
      </p:ext>
    </p:extLst>
  </p:cSld>
  <p:clrMapOvr>
    <a:masterClrMapping/>
  </p:clrMapOvr>
  <p:transition spd="slow">
    <p:cove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2301284"/>
      </p:ext>
    </p:extLst>
  </p:cSld>
  <p:clrMapOvr>
    <a:masterClrMapping/>
  </p:clrMapOvr>
  <p:transition spd="slow">
    <p:cove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10316921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28908630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128641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5582586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077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428720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74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553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13251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3204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2414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4169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3825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4519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485080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830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30994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80354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65649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59914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0580979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631265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898357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433636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28499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852564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832671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291272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884739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24818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060197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9493591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963177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29440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689222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516816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2026/6/6</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6607745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1567245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444548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2953058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254971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5657898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42103345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45879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7693838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682855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p:txBody>
          <a:body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22588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0.xml"/><Relationship Id="rId7"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0D4E016A-BBC4-2DF8-3851-033ACD2C49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7653" y="171354"/>
            <a:ext cx="1670800" cy="1670800"/>
          </a:xfrm>
          <a:prstGeom prst="rect">
            <a:avLst/>
          </a:prstGeom>
        </p:spPr>
      </p:pic>
    </p:spTree>
    <p:extLst>
      <p:ext uri="{BB962C8B-B14F-4D97-AF65-F5344CB8AC3E}">
        <p14:creationId xmlns:p14="http://schemas.microsoft.com/office/powerpoint/2010/main" val="28146928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028077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99159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70C8B7C-8A90-FCFB-DD31-3F58250D05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FFCEF1-3216-004D-2955-B67520F51D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275646-2828-DD4D-A085-E4C0DF176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18637-2043-BCD5-B20E-3AF7A54F9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t>6/6/2026</a:t>
            </a:fld>
            <a:endParaRPr lang="en-US"/>
          </a:p>
        </p:txBody>
      </p:sp>
      <p:sp>
        <p:nvSpPr>
          <p:cNvPr id="5" name="Footer Placeholder 4">
            <a:extLst>
              <a:ext uri="{FF2B5EF4-FFF2-40B4-BE49-F238E27FC236}">
                <a16:creationId xmlns:a16="http://schemas.microsoft.com/office/drawing/2014/main" id="{02CE6124-FC6D-23F7-FA7C-0CB4F314C2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3E4859-AD73-1471-4DEE-50FBC0231DD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t>‹#›</a:t>
            </a:fld>
            <a:endParaRPr lang="en-US"/>
          </a:p>
        </p:txBody>
      </p:sp>
    </p:spTree>
    <p:extLst>
      <p:ext uri="{BB962C8B-B14F-4D97-AF65-F5344CB8AC3E}">
        <p14:creationId xmlns:p14="http://schemas.microsoft.com/office/powerpoint/2010/main" val="407350938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30959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695B5B-D5D8-514D-9D02-1B81B7DA7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2B379E33-FD72-9A43-82B2-651959A19C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4218A0E9-40F7-CE46-B403-9DC1CA0AB8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79D43-DAE6-0F47-A9C1-04982654FBFB}" type="datetimeFigureOut">
              <a:rPr kumimoji="1" lang="zh-CN" altLang="en-US" smtClean="0"/>
              <a:t>2026/6/6</a:t>
            </a:fld>
            <a:endParaRPr kumimoji="1" lang="zh-CN" altLang="en-US"/>
          </a:p>
        </p:txBody>
      </p:sp>
      <p:sp>
        <p:nvSpPr>
          <p:cNvPr id="5" name="页脚占位符 4">
            <a:extLst>
              <a:ext uri="{FF2B5EF4-FFF2-40B4-BE49-F238E27FC236}">
                <a16:creationId xmlns:a16="http://schemas.microsoft.com/office/drawing/2014/main" id="{A3E4EC99-6892-EF4E-898D-4A31CBE00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4A055238-B11B-8F4E-80A4-A0A5A1EC7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17B97-31AA-F046-A2B1-CB7B8C901C9E}" type="slidenum">
              <a:rPr kumimoji="1" lang="zh-CN" altLang="en-US" smtClean="0"/>
              <a:t>‹#›</a:t>
            </a:fld>
            <a:endParaRPr kumimoji="1" lang="zh-CN" altLang="en-US"/>
          </a:p>
        </p:txBody>
      </p:sp>
    </p:spTree>
    <p:extLst>
      <p:ext uri="{BB962C8B-B14F-4D97-AF65-F5344CB8AC3E}">
        <p14:creationId xmlns:p14="http://schemas.microsoft.com/office/powerpoint/2010/main" val="323265068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70088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13289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8" r:id="rId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7441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8"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64454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024438-9F65-4C93-B31D-E8AC5036F4F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7CFF3F-410B-4206-A5D5-9C7ED546236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1393940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9705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63621977"/>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75.xml"/><Relationship Id="rId5" Type="http://schemas.openxmlformats.org/officeDocument/2006/relationships/image" Target="../media/image56.jpe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0.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4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45.png"/><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61.jpeg"/><Relationship Id="rId5" Type="http://schemas.microsoft.com/office/2007/relationships/hdphoto" Target="../media/hdphoto2.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12.png"/><Relationship Id="rId5" Type="http://schemas.openxmlformats.org/officeDocument/2006/relationships/image" Target="../media/image15.svg"/><Relationship Id="rId10" Type="http://schemas.openxmlformats.org/officeDocument/2006/relationships/image" Target="../media/image63.png"/><Relationship Id="rId4" Type="http://schemas.openxmlformats.org/officeDocument/2006/relationships/image" Target="../media/image14.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6.png"/><Relationship Id="rId5" Type="http://schemas.microsoft.com/office/2007/relationships/hdphoto" Target="../media/hdphoto7.wdp"/><Relationship Id="rId4" Type="http://schemas.openxmlformats.org/officeDocument/2006/relationships/image" Target="../media/image65.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67.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65.png"/><Relationship Id="rId1" Type="http://schemas.openxmlformats.org/officeDocument/2006/relationships/slideLayout" Target="../slideLayouts/slideLayout61.xml"/><Relationship Id="rId6" Type="http://schemas.openxmlformats.org/officeDocument/2006/relationships/image" Target="../media/image66.pn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69.png"/><Relationship Id="rId4" Type="http://schemas.openxmlformats.org/officeDocument/2006/relationships/image" Target="../media/image68.png"/><Relationship Id="rId9"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6.png"/><Relationship Id="rId1" Type="http://schemas.openxmlformats.org/officeDocument/2006/relationships/slideLayout" Target="../slideLayouts/slideLayout57.xml"/><Relationship Id="rId5" Type="http://schemas.microsoft.com/office/2007/relationships/hdphoto" Target="../media/hdphoto9.wdp"/><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5.png"/><Relationship Id="rId1" Type="http://schemas.openxmlformats.org/officeDocument/2006/relationships/slideLayout" Target="../slideLayouts/slideLayout60.xml"/><Relationship Id="rId5" Type="http://schemas.microsoft.com/office/2007/relationships/hdphoto" Target="../media/hdphoto9.wdp"/><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7.png"/><Relationship Id="rId1" Type="http://schemas.openxmlformats.org/officeDocument/2006/relationships/slideLayout" Target="../slideLayouts/slideLayout58.xml"/><Relationship Id="rId5" Type="http://schemas.microsoft.com/office/2007/relationships/hdphoto" Target="../media/hdphoto10.wdp"/><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1.xml"/><Relationship Id="rId4" Type="http://schemas.microsoft.com/office/2007/relationships/hdphoto" Target="../media/hdphoto12.wdp"/></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9.png"/><Relationship Id="rId1" Type="http://schemas.openxmlformats.org/officeDocument/2006/relationships/slideLayout" Target="../slideLayouts/slideLayout61.xml"/><Relationship Id="rId6" Type="http://schemas.openxmlformats.org/officeDocument/2006/relationships/image" Target="../media/image74.emf"/><Relationship Id="rId5" Type="http://schemas.microsoft.com/office/2007/relationships/hdphoto" Target="../media/hdphoto14.wdp"/><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1.xml"/></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microsoft.com/office/2007/relationships/hdphoto" Target="../media/hdphoto15.wdp"/><Relationship Id="rId9"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jpg"/><Relationship Id="rId1" Type="http://schemas.openxmlformats.org/officeDocument/2006/relationships/slideLayout" Target="../slideLayouts/slideLayout86.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0.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0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54.jpg"/><Relationship Id="rId7" Type="http://schemas.microsoft.com/office/2007/relationships/hdphoto" Target="../media/hdphoto16.wdp"/><Relationship Id="rId2" Type="http://schemas.openxmlformats.org/officeDocument/2006/relationships/notesSlide" Target="../notesSlides/notesSlide8.xml"/><Relationship Id="rId1" Type="http://schemas.openxmlformats.org/officeDocument/2006/relationships/slideLayout" Target="../slideLayouts/slideLayout75.xml"/><Relationship Id="rId6" Type="http://schemas.openxmlformats.org/officeDocument/2006/relationships/image" Target="../media/image98.png"/><Relationship Id="rId5" Type="http://schemas.microsoft.com/office/2007/relationships/hdphoto" Target="../media/hdphoto13.wdp"/><Relationship Id="rId4" Type="http://schemas.openxmlformats.org/officeDocument/2006/relationships/image" Target="../media/image97.png"/><Relationship Id="rId9" Type="http://schemas.microsoft.com/office/2007/relationships/hdphoto" Target="../media/hdphoto17.wdp"/></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g"/><Relationship Id="rId1" Type="http://schemas.openxmlformats.org/officeDocument/2006/relationships/slideLayout" Target="../slideLayouts/slideLayout97.xml"/><Relationship Id="rId5" Type="http://schemas.openxmlformats.org/officeDocument/2006/relationships/image" Target="../media/image103.png"/><Relationship Id="rId4" Type="http://schemas.openxmlformats.org/officeDocument/2006/relationships/image" Target="../media/image102.gif"/><Relationship Id="rId9"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slideLayout" Target="../slideLayouts/slideLayout65.xml"/><Relationship Id="rId4" Type="http://schemas.openxmlformats.org/officeDocument/2006/relationships/video" Target="../media/media3.mp4"/></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5.sv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0.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11.svg"/><Relationship Id="rId10" Type="http://schemas.openxmlformats.org/officeDocument/2006/relationships/image" Target="../media/image30.png"/><Relationship Id="rId4" Type="http://schemas.openxmlformats.org/officeDocument/2006/relationships/image" Target="../media/image10.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svg"/><Relationship Id="rId7" Type="http://schemas.openxmlformats.org/officeDocument/2006/relationships/image" Target="../media/image36.svg"/><Relationship Id="rId2" Type="http://schemas.openxmlformats.org/officeDocument/2006/relationships/image" Target="../media/image14.png"/><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11.svg"/><Relationship Id="rId10" Type="http://schemas.openxmlformats.org/officeDocument/2006/relationships/image" Target="../media/image37.png"/><Relationship Id="rId4" Type="http://schemas.openxmlformats.org/officeDocument/2006/relationships/image" Target="../media/image10.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svg"/><Relationship Id="rId7" Type="http://schemas.openxmlformats.org/officeDocument/2006/relationships/image" Target="../media/image39.svg"/><Relationship Id="rId2" Type="http://schemas.openxmlformats.org/officeDocument/2006/relationships/image" Target="../media/image10.png"/><Relationship Id="rId1" Type="http://schemas.openxmlformats.org/officeDocument/2006/relationships/slideLayout" Target="../slideLayouts/slideLayout70.xml"/><Relationship Id="rId6" Type="http://schemas.openxmlformats.org/officeDocument/2006/relationships/image" Target="../media/image38.png"/><Relationship Id="rId5" Type="http://schemas.openxmlformats.org/officeDocument/2006/relationships/image" Target="../media/image15.svg"/><Relationship Id="rId10" Type="http://schemas.openxmlformats.org/officeDocument/2006/relationships/image" Target="../media/image40.png"/><Relationship Id="rId4" Type="http://schemas.openxmlformats.org/officeDocument/2006/relationships/image" Target="../media/image14.png"/><Relationship Id="rId9"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015389" y="-98490"/>
            <a:ext cx="4080611" cy="1587729"/>
          </a:xfrm>
          <a:custGeom>
            <a:avLst/>
            <a:gdLst/>
            <a:ahLst/>
            <a:cxnLst/>
            <a:rect l="l" t="t" r="r" b="b"/>
            <a:pathLst>
              <a:path w="6120917" h="2381593">
                <a:moveTo>
                  <a:pt x="0" y="0"/>
                </a:moveTo>
                <a:lnTo>
                  <a:pt x="6120917" y="0"/>
                </a:lnTo>
                <a:lnTo>
                  <a:pt x="6120917" y="2381593"/>
                </a:lnTo>
                <a:lnTo>
                  <a:pt x="0" y="2381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flipH="1">
            <a:off x="9408879" y="285553"/>
            <a:ext cx="3026659" cy="1177646"/>
          </a:xfrm>
          <a:custGeom>
            <a:avLst/>
            <a:gdLst/>
            <a:ahLst/>
            <a:cxnLst/>
            <a:rect l="l" t="t" r="r" b="b"/>
            <a:pathLst>
              <a:path w="4539989" h="1766469">
                <a:moveTo>
                  <a:pt x="4539989" y="0"/>
                </a:moveTo>
                <a:lnTo>
                  <a:pt x="0" y="0"/>
                </a:lnTo>
                <a:lnTo>
                  <a:pt x="0" y="1766469"/>
                </a:lnTo>
                <a:lnTo>
                  <a:pt x="4539989" y="1766469"/>
                </a:lnTo>
                <a:lnTo>
                  <a:pt x="4539989"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2465969" y="357522"/>
            <a:ext cx="4975376" cy="6690603"/>
          </a:xfrm>
          <a:custGeom>
            <a:avLst/>
            <a:gdLst/>
            <a:ahLst/>
            <a:cxnLst/>
            <a:rect l="l" t="t" r="r" b="b"/>
            <a:pathLst>
              <a:path w="7463064" h="10035905">
                <a:moveTo>
                  <a:pt x="0" y="0"/>
                </a:moveTo>
                <a:lnTo>
                  <a:pt x="7463064" y="0"/>
                </a:lnTo>
                <a:lnTo>
                  <a:pt x="7463064" y="10035905"/>
                </a:lnTo>
                <a:lnTo>
                  <a:pt x="0" y="1003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165822" y="1615807"/>
            <a:ext cx="4039669" cy="5432318"/>
          </a:xfrm>
          <a:custGeom>
            <a:avLst/>
            <a:gdLst/>
            <a:ahLst/>
            <a:cxnLst/>
            <a:rect l="l" t="t" r="r" b="b"/>
            <a:pathLst>
              <a:path w="6059504" h="8148477">
                <a:moveTo>
                  <a:pt x="0" y="0"/>
                </a:moveTo>
                <a:lnTo>
                  <a:pt x="6059504" y="0"/>
                </a:lnTo>
                <a:lnTo>
                  <a:pt x="6059504" y="8148477"/>
                </a:lnTo>
                <a:lnTo>
                  <a:pt x="0" y="8148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6900798" y="285553"/>
            <a:ext cx="1835982" cy="1118280"/>
          </a:xfrm>
          <a:custGeom>
            <a:avLst/>
            <a:gdLst/>
            <a:ahLst/>
            <a:cxnLst/>
            <a:rect l="l" t="t" r="r" b="b"/>
            <a:pathLst>
              <a:path w="2753973" h="1677420">
                <a:moveTo>
                  <a:pt x="0" y="0"/>
                </a:moveTo>
                <a:lnTo>
                  <a:pt x="2753974" y="0"/>
                </a:lnTo>
                <a:lnTo>
                  <a:pt x="2753974" y="1677420"/>
                </a:lnTo>
                <a:lnTo>
                  <a:pt x="0" y="1677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flipH="1">
            <a:off x="2367747" y="4549598"/>
            <a:ext cx="1160959" cy="707129"/>
          </a:xfrm>
          <a:custGeom>
            <a:avLst/>
            <a:gdLst/>
            <a:ahLst/>
            <a:cxnLst/>
            <a:rect l="l" t="t" r="r" b="b"/>
            <a:pathLst>
              <a:path w="1741438" h="1060694">
                <a:moveTo>
                  <a:pt x="1741438" y="0"/>
                </a:moveTo>
                <a:lnTo>
                  <a:pt x="0" y="0"/>
                </a:lnTo>
                <a:lnTo>
                  <a:pt x="0" y="1060695"/>
                </a:lnTo>
                <a:lnTo>
                  <a:pt x="1741438" y="1060695"/>
                </a:lnTo>
                <a:lnTo>
                  <a:pt x="1741438"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descr="A picture containing vector graphics&#10;&#10;Description automatically generated">
            <a:extLst>
              <a:ext uri="{FF2B5EF4-FFF2-40B4-BE49-F238E27FC236}">
                <a16:creationId xmlns:a16="http://schemas.microsoft.com/office/drawing/2014/main" id="{B879EAB6-7559-9D68-86B3-258F6692EF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2665" y="3970094"/>
            <a:ext cx="3289853" cy="3289853"/>
          </a:xfrm>
          <a:prstGeom prst="rect">
            <a:avLst/>
          </a:prstGeom>
        </p:spPr>
      </p:pic>
      <p:pic>
        <p:nvPicPr>
          <p:cNvPr id="22" name="Picture 21">
            <a:extLst>
              <a:ext uri="{FF2B5EF4-FFF2-40B4-BE49-F238E27FC236}">
                <a16:creationId xmlns:a16="http://schemas.microsoft.com/office/drawing/2014/main" id="{8A94D0C3-F857-7852-9CF9-D0F4494A578D}"/>
              </a:ext>
            </a:extLst>
          </p:cNvPr>
          <p:cNvPicPr>
            <a:picLocks noChangeAspect="1"/>
          </p:cNvPicPr>
          <p:nvPr/>
        </p:nvPicPr>
        <p:blipFill>
          <a:blip r:embed="rId11"/>
          <a:stretch>
            <a:fillRect/>
          </a:stretch>
        </p:blipFill>
        <p:spPr>
          <a:xfrm>
            <a:off x="3796570" y="1551269"/>
            <a:ext cx="5877053" cy="37554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257175" y="304800"/>
            <a:ext cx="11668125" cy="64389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矩形: 圆角 20">
            <a:extLst>
              <a:ext uri="{FF2B5EF4-FFF2-40B4-BE49-F238E27FC236}">
                <a16:creationId xmlns:a16="http://schemas.microsoft.com/office/drawing/2014/main" id="{648E7C3E-9A7C-260E-E67B-13C2D44923CD}"/>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4F3FE79A-8E5F-3F2E-E5AA-1963E9496620}"/>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95636557-32D6-A25A-D7BE-D284A2D5643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27" name="TextBox 26">
            <a:extLst>
              <a:ext uri="{FF2B5EF4-FFF2-40B4-BE49-F238E27FC236}">
                <a16:creationId xmlns:a16="http://schemas.microsoft.com/office/drawing/2014/main" id="{B62D6E59-6D23-8373-9022-C5C889098416}"/>
              </a:ext>
            </a:extLst>
          </p:cNvPr>
          <p:cNvSpPr txBox="1"/>
          <p:nvPr/>
        </p:nvSpPr>
        <p:spPr>
          <a:xfrm>
            <a:off x="2325212" y="-78965"/>
            <a:ext cx="6578131" cy="809965"/>
          </a:xfrm>
          <a:prstGeom prst="rect">
            <a:avLst/>
          </a:prstGeom>
          <a:noFill/>
        </p:spPr>
        <p:txBody>
          <a:bodyPr wrap="square" rtlCol="0">
            <a:spAutoFit/>
          </a:bodyPr>
          <a:lstStyle/>
          <a:p>
            <a:pPr algn="ctr">
              <a:lnSpc>
                <a:spcPct val="150000"/>
              </a:lnSpc>
            </a:pP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B9A6ADED-C3BE-A32A-9B01-28032F796B60}"/>
              </a:ext>
            </a:extLst>
          </p:cNvPr>
          <p:cNvSpPr txBox="1"/>
          <p:nvPr/>
        </p:nvSpPr>
        <p:spPr>
          <a:xfrm>
            <a:off x="169817" y="692997"/>
            <a:ext cx="11852366"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a:latin typeface="Arial-Rounded" panose="020B0500000000000000" pitchFamily="34" charset="0"/>
                <a:ea typeface="Arial-Rounded" panose="020B0500000000000000" pitchFamily="34" charset="0"/>
                <a:cs typeface="Arial-Rounded" panose="020B0500000000000000" pitchFamily="34" charset="0"/>
              </a:rPr>
              <a:t>(Theo</a:t>
            </a:r>
            <a:r>
              <a:rPr lang="en-US" sz="2000" b="1">
                <a:latin typeface="Arial-Rounded" panose="020B0500000000000000" pitchFamily="34" charset="0"/>
                <a:ea typeface="Arial-Rounded" panose="020B0500000000000000" pitchFamily="34" charset="0"/>
                <a:cs typeface="Arial-Rounded" panose="020B0500000000000000" pitchFamily="34" charset="0"/>
              </a:rPr>
              <a:t> Ấu Phúc,</a:t>
            </a:r>
            <a:r>
              <a:rPr lang="vi-VN" sz="2000" b="1">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9" name="Group 28">
            <a:extLst>
              <a:ext uri="{FF2B5EF4-FFF2-40B4-BE49-F238E27FC236}">
                <a16:creationId xmlns:a16="http://schemas.microsoft.com/office/drawing/2014/main" id="{33771EBE-9B2F-28EB-0373-D7889EE2CFDD}"/>
              </a:ext>
            </a:extLst>
          </p:cNvPr>
          <p:cNvGrpSpPr/>
          <p:nvPr/>
        </p:nvGrpSpPr>
        <p:grpSpPr>
          <a:xfrm>
            <a:off x="7058025" y="1386310"/>
            <a:ext cx="4813133" cy="2919401"/>
            <a:chOff x="7395755" y="1386310"/>
            <a:chExt cx="4475403" cy="2919401"/>
          </a:xfrm>
        </p:grpSpPr>
        <p:pic>
          <p:nvPicPr>
            <p:cNvPr id="30" name="图片 5">
              <a:extLst>
                <a:ext uri="{FF2B5EF4-FFF2-40B4-BE49-F238E27FC236}">
                  <a16:creationId xmlns:a16="http://schemas.microsoft.com/office/drawing/2014/main" id="{2DF1E4FE-CCA8-8E26-CA94-ED94CD70625E}"/>
                </a:ext>
              </a:extLst>
            </p:cNvPr>
            <p:cNvPicPr>
              <a:picLocks noChangeAspect="1"/>
            </p:cNvPicPr>
            <p:nvPr/>
          </p:nvPicPr>
          <p:blipFill>
            <a:blip r:embed="rId4"/>
            <a:stretch>
              <a:fillRect/>
            </a:stretch>
          </p:blipFill>
          <p:spPr>
            <a:xfrm>
              <a:off x="7395755" y="1386310"/>
              <a:ext cx="4475403" cy="2919401"/>
            </a:xfrm>
            <a:prstGeom prst="rect">
              <a:avLst/>
            </a:prstGeom>
          </p:spPr>
        </p:pic>
        <p:sp>
          <p:nvSpPr>
            <p:cNvPr id="31" name="TextBox 30">
              <a:extLst>
                <a:ext uri="{FF2B5EF4-FFF2-40B4-BE49-F238E27FC236}">
                  <a16:creationId xmlns:a16="http://schemas.microsoft.com/office/drawing/2014/main" id="{3935BC80-0CF7-56D4-131D-9F9889AF5FB3}"/>
                </a:ext>
              </a:extLst>
            </p:cNvPr>
            <p:cNvSpPr txBox="1"/>
            <p:nvPr/>
          </p:nvSpPr>
          <p:spPr>
            <a:xfrm>
              <a:off x="7844675" y="1972901"/>
              <a:ext cx="3577562" cy="1323439"/>
            </a:xfrm>
            <a:prstGeom prst="rect">
              <a:avLst/>
            </a:prstGeom>
            <a:noFill/>
          </p:spPr>
          <p:txBody>
            <a:bodyPr wrap="square" rtlCol="0">
              <a:spAutoFit/>
            </a:bodyPr>
            <a:lstStyle/>
            <a:p>
              <a:pPr algn="ctr"/>
              <a:r>
                <a:rPr lang="en-US" sz="400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được chia làm mấy đoạn?</a:t>
              </a:r>
            </a:p>
          </p:txBody>
        </p:sp>
      </p:grpSp>
    </p:spTree>
    <p:extLst>
      <p:ext uri="{BB962C8B-B14F-4D97-AF65-F5344CB8AC3E}">
        <p14:creationId xmlns:p14="http://schemas.microsoft.com/office/powerpoint/2010/main" val="237072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algn="ctr">
              <a:lnSpc>
                <a:spcPct val="150000"/>
              </a:lnSpc>
            </a:pPr>
            <a:r>
              <a:rPr lang="vi-VN"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800"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b="1"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10000"/>
              </a:lnSpc>
            </a:pPr>
            <a:r>
              <a:rPr lang="vi-VN" sz="2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Em có xinh hơn không?</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10000"/>
              </a:lnSpc>
            </a:pPr>
            <a:r>
              <a:rPr lang="vi-VN" sz="2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b="1" dirty="0">
                <a:latin typeface="Arial-Rounded" panose="020B0500000000000000" pitchFamily="34" charset="0"/>
                <a:ea typeface="Arial-Rounded" panose="020B0500000000000000" pitchFamily="34" charset="0"/>
                <a:cs typeface="Arial-Rounded" panose="020B0500000000000000" pitchFamily="34" charset="0"/>
              </a:rPr>
              <a:t>(Theo</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Ấu</a:t>
            </a:r>
            <a:r>
              <a:rPr lang="en-US" sz="2000" b="1" dirty="0">
                <a:latin typeface="Arial-Rounded" panose="020B0500000000000000" pitchFamily="34" charset="0"/>
                <a:ea typeface="Arial-Rounded" panose="020B0500000000000000" pitchFamily="34" charset="0"/>
                <a:cs typeface="Arial-Rounded" panose="020B0500000000000000" pitchFamily="34" charset="0"/>
              </a:rPr>
              <a:t> </a:t>
            </a:r>
            <a:r>
              <a:rPr lang="en-US" sz="2000" b="1" dirty="0" err="1">
                <a:latin typeface="Arial-Rounded" panose="020B0500000000000000" pitchFamily="34" charset="0"/>
                <a:ea typeface="Arial-Rounded" panose="020B0500000000000000" pitchFamily="34" charset="0"/>
                <a:cs typeface="Arial-Rounded" panose="020B0500000000000000" pitchFamily="34" charset="0"/>
              </a:rPr>
              <a:t>Phúc</a:t>
            </a:r>
            <a:r>
              <a:rPr lang="en-US" sz="2000" b="1" dirty="0">
                <a:latin typeface="Arial-Rounded" panose="020B0500000000000000" pitchFamily="34" charset="0"/>
                <a:ea typeface="Arial-Rounded" panose="020B0500000000000000" pitchFamily="34" charset="0"/>
                <a:cs typeface="Arial-Rounded" panose="020B0500000000000000" pitchFamily="34" charset="0"/>
              </a:rPr>
              <a:t>,</a:t>
            </a:r>
            <a:r>
              <a:rPr lang="vi-VN" sz="2000" b="1" dirty="0">
                <a:latin typeface="Arial-Rounded" panose="020B0500000000000000" pitchFamily="34" charset="0"/>
                <a:ea typeface="Arial-Rounded" panose="020B0500000000000000" pitchFamily="34" charset="0"/>
                <a:cs typeface="Arial-Rounded" panose="020B0500000000000000" pitchFamily="34" charset="0"/>
              </a:rPr>
              <a:t> </a:t>
            </a:r>
            <a:r>
              <a:rPr lang="vi-VN" sz="2000" b="1" i="1" dirty="0">
                <a:latin typeface="Arial-Rounded" panose="020B0500000000000000" pitchFamily="34" charset="0"/>
                <a:ea typeface="Arial-Rounded" panose="020B0500000000000000" pitchFamily="34" charset="0"/>
                <a:cs typeface="Arial-Rounded" panose="020B0500000000000000" pitchFamily="34" charset="0"/>
              </a:rPr>
              <a:t>Voi em đi tìm tự tin</a:t>
            </a:r>
            <a:r>
              <a:rPr lang="vi-VN" sz="2000" b="1" dirty="0">
                <a:latin typeface="Arial-Rounded" panose="020B0500000000000000" pitchFamily="34" charset="0"/>
                <a:ea typeface="Arial-Rounded" panose="020B0500000000000000" pitchFamily="34" charset="0"/>
                <a:cs typeface="Arial-Rounded" panose="020B0500000000000000" pitchFamily="34" charset="0"/>
              </a:rPr>
              <a:t>)</a:t>
            </a:r>
            <a:endParaRPr lang="en-US" sz="20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1</a:t>
              </a:r>
            </a:p>
          </p:txBody>
        </p:sp>
      </p:grpSp>
    </p:spTree>
    <p:extLst>
      <p:ext uri="{BB962C8B-B14F-4D97-AF65-F5344CB8AC3E}">
        <p14:creationId xmlns:p14="http://schemas.microsoft.com/office/powerpoint/2010/main" val="18714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1+#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807CC6BA-FF12-7065-00F6-892F521AE3EB}"/>
              </a:ext>
            </a:extLst>
          </p:cNvPr>
          <p:cNvSpPr/>
          <p:nvPr/>
        </p:nvSpPr>
        <p:spPr>
          <a:xfrm>
            <a:off x="3846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BD2F33F-57FC-44D3-96B7-844F39272DE9}"/>
              </a:ext>
            </a:extLst>
          </p:cNvPr>
          <p:cNvSpPr txBox="1"/>
          <p:nvPr/>
        </p:nvSpPr>
        <p:spPr>
          <a:xfrm>
            <a:off x="2752725" y="294637"/>
            <a:ext cx="76962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rPr>
              <a:t> LUYỆN</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 </a:t>
            </a:r>
            <a:r>
              <a:rPr lang="en-US" sz="6000" dirty="0">
                <a:ln w="28575">
                  <a:solidFill>
                    <a:prstClr val="black"/>
                  </a:solidFill>
                </a:ln>
                <a:solidFill>
                  <a:srgbClr val="FFC000"/>
                </a:solidFill>
                <a:latin typeface="UTM Cookies" panose="02040603050506020204" pitchFamily="18" charset="0"/>
              </a:rPr>
              <a:t>ĐỌC </a:t>
            </a:r>
            <a:r>
              <a:rPr kumimoji="0" lang="en-US" sz="6000" b="0" i="0" u="none" strike="noStrike" kern="1200" cap="none" spc="0" normalizeH="0" noProof="0" dirty="0">
                <a:ln w="28575">
                  <a:solidFill>
                    <a:prstClr val="black"/>
                  </a:solidFill>
                </a:ln>
                <a:solidFill>
                  <a:srgbClr val="FFC000"/>
                </a:solidFill>
                <a:effectLst/>
                <a:uLnTx/>
                <a:uFillTx/>
                <a:latin typeface="UTM Cookies" panose="02040603050506020204" pitchFamily="18" charset="0"/>
                <a:ea typeface="+mn-ea"/>
                <a:cs typeface="+mn-cs"/>
              </a:rPr>
              <a:t>TỪ KHÓ </a:t>
            </a:r>
            <a:endParaRPr kumimoji="0" lang="en-US" sz="6000" b="0" i="0" u="none" strike="noStrike" kern="1200" cap="none" spc="0" normalizeH="0" baseline="0" noProof="0" dirty="0">
              <a:ln w="28575">
                <a:solidFill>
                  <a:prstClr val="black"/>
                </a:solidFill>
              </a:ln>
              <a:solidFill>
                <a:srgbClr val="FFC000"/>
              </a:solidFill>
              <a:effectLst/>
              <a:uLnTx/>
              <a:uFillTx/>
              <a:latin typeface="UTM Cookies" panose="02040603050506020204" pitchFamily="18" charset="0"/>
              <a:ea typeface="+mn-ea"/>
              <a:cs typeface="+mn-cs"/>
            </a:endParaRPr>
          </a:p>
        </p:txBody>
      </p:sp>
      <p:grpSp>
        <p:nvGrpSpPr>
          <p:cNvPr id="16" name="Group 15">
            <a:extLst>
              <a:ext uri="{FF2B5EF4-FFF2-40B4-BE49-F238E27FC236}">
                <a16:creationId xmlns:a16="http://schemas.microsoft.com/office/drawing/2014/main" id="{C4272821-DA72-F64E-5359-D1767DEB63E6}"/>
              </a:ext>
            </a:extLst>
          </p:cNvPr>
          <p:cNvGrpSpPr/>
          <p:nvPr/>
        </p:nvGrpSpPr>
        <p:grpSpPr>
          <a:xfrm>
            <a:off x="2768613" y="1762311"/>
            <a:ext cx="4780866" cy="1444167"/>
            <a:chOff x="118262" y="457200"/>
            <a:chExt cx="8181789" cy="2438400"/>
          </a:xfrm>
          <a:solidFill>
            <a:srgbClr val="FFC000">
              <a:lumMod val="60000"/>
              <a:lumOff val="40000"/>
            </a:srgbClr>
          </a:solidFill>
        </p:grpSpPr>
        <p:sp>
          <p:nvSpPr>
            <p:cNvPr id="20" name="Rectangle: Rounded Corners 19">
              <a:extLst>
                <a:ext uri="{FF2B5EF4-FFF2-40B4-BE49-F238E27FC236}">
                  <a16:creationId xmlns:a16="http://schemas.microsoft.com/office/drawing/2014/main" id="{88D84D8A-2917-4EBD-C121-277445F4AC55}"/>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1" name="Rectangle: Rounded Corners 9">
              <a:extLst>
                <a:ext uri="{FF2B5EF4-FFF2-40B4-BE49-F238E27FC236}">
                  <a16:creationId xmlns:a16="http://schemas.microsoft.com/office/drawing/2014/main" id="{4D2F44AF-712D-9CA0-B4EB-79C8227A3B48}"/>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2" name="TextBox 21">
              <a:extLst>
                <a:ext uri="{FF2B5EF4-FFF2-40B4-BE49-F238E27FC236}">
                  <a16:creationId xmlns:a16="http://schemas.microsoft.com/office/drawing/2014/main" id="{9E9A85BF-F57B-6AFA-7F63-D57184B582B8}"/>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xinh</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3" name="Group 22">
            <a:extLst>
              <a:ext uri="{FF2B5EF4-FFF2-40B4-BE49-F238E27FC236}">
                <a16:creationId xmlns:a16="http://schemas.microsoft.com/office/drawing/2014/main" id="{1F1D8C5D-8C13-7DB6-536A-73B6F543CE8A}"/>
              </a:ext>
            </a:extLst>
          </p:cNvPr>
          <p:cNvGrpSpPr/>
          <p:nvPr/>
        </p:nvGrpSpPr>
        <p:grpSpPr>
          <a:xfrm>
            <a:off x="7419582" y="2345853"/>
            <a:ext cx="4780866" cy="1444167"/>
            <a:chOff x="118262" y="457200"/>
            <a:chExt cx="8181789" cy="2438400"/>
          </a:xfrm>
          <a:solidFill>
            <a:srgbClr val="FFC000">
              <a:lumMod val="60000"/>
              <a:lumOff val="40000"/>
            </a:srgbClr>
          </a:solidFill>
        </p:grpSpPr>
        <p:sp>
          <p:nvSpPr>
            <p:cNvPr id="24" name="Rectangle: Rounded Corners 23">
              <a:extLst>
                <a:ext uri="{FF2B5EF4-FFF2-40B4-BE49-F238E27FC236}">
                  <a16:creationId xmlns:a16="http://schemas.microsoft.com/office/drawing/2014/main" id="{CC6D7D2A-062C-43FE-8839-16F816A3767C}"/>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5" name="Rectangle: Rounded Corners 14">
              <a:extLst>
                <a:ext uri="{FF2B5EF4-FFF2-40B4-BE49-F238E27FC236}">
                  <a16:creationId xmlns:a16="http://schemas.microsoft.com/office/drawing/2014/main" id="{AAEED69F-770F-1FB2-0B57-8B45F92EA1F7}"/>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26" name="TextBox 25">
              <a:extLst>
                <a:ext uri="{FF2B5EF4-FFF2-40B4-BE49-F238E27FC236}">
                  <a16:creationId xmlns:a16="http://schemas.microsoft.com/office/drawing/2014/main" id="{5D9AB879-8E4E-75D7-2739-F08B07EAC8CF}"/>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râu</a:t>
              </a:r>
              <a:r>
                <a:rPr lang="en-US" altLang="en-US" sz="5400" b="1" kern="0" dirty="0">
                  <a:solidFill>
                    <a:srgbClr val="70AD47">
                      <a:lumMod val="50000"/>
                    </a:srgbClr>
                  </a:solidFill>
                  <a:cs typeface="Calibri" panose="020F0502020204030204" pitchFamily="34" charset="0"/>
                </a:rPr>
                <a:t> </a:t>
              </a:r>
              <a:r>
                <a:rPr lang="en-US" altLang="en-US" sz="5400" b="1" kern="0" dirty="0" err="1">
                  <a:solidFill>
                    <a:srgbClr val="70AD47">
                      <a:lumMod val="50000"/>
                    </a:srgbClr>
                  </a:solidFill>
                  <a:cs typeface="Calibri" panose="020F0502020204030204" pitchFamily="34" charset="0"/>
                </a:rPr>
                <a:t>giả</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27" name="Group 26">
            <a:extLst>
              <a:ext uri="{FF2B5EF4-FFF2-40B4-BE49-F238E27FC236}">
                <a16:creationId xmlns:a16="http://schemas.microsoft.com/office/drawing/2014/main" id="{8D341F24-B34B-4B3E-8702-2F1816721566}"/>
              </a:ext>
            </a:extLst>
          </p:cNvPr>
          <p:cNvGrpSpPr/>
          <p:nvPr/>
        </p:nvGrpSpPr>
        <p:grpSpPr>
          <a:xfrm>
            <a:off x="2545846" y="4063634"/>
            <a:ext cx="5095591" cy="1537569"/>
            <a:chOff x="22563" y="457200"/>
            <a:chExt cx="8181789" cy="2438400"/>
          </a:xfrm>
          <a:solidFill>
            <a:srgbClr val="FFC000">
              <a:lumMod val="60000"/>
              <a:lumOff val="40000"/>
            </a:srgbClr>
          </a:solidFill>
        </p:grpSpPr>
        <p:sp>
          <p:nvSpPr>
            <p:cNvPr id="28" name="Rectangle: Rounded Corners 27">
              <a:extLst>
                <a:ext uri="{FF2B5EF4-FFF2-40B4-BE49-F238E27FC236}">
                  <a16:creationId xmlns:a16="http://schemas.microsoft.com/office/drawing/2014/main" id="{E8B4F527-3176-2440-7111-637F10F1B6CF}"/>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29" name="Rectangle: Rounded Corners 20">
              <a:extLst>
                <a:ext uri="{FF2B5EF4-FFF2-40B4-BE49-F238E27FC236}">
                  <a16:creationId xmlns:a16="http://schemas.microsoft.com/office/drawing/2014/main" id="{3E27A65C-F0D3-FA7A-F709-28A8B5AA3C5E}"/>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0" name="TextBox 29">
              <a:extLst>
                <a:ext uri="{FF2B5EF4-FFF2-40B4-BE49-F238E27FC236}">
                  <a16:creationId xmlns:a16="http://schemas.microsoft.com/office/drawing/2014/main" id="{FD36676F-C544-1B06-DDBD-A45E5173B21B}"/>
                </a:ext>
              </a:extLst>
            </p:cNvPr>
            <p:cNvSpPr txBox="1"/>
            <p:nvPr/>
          </p:nvSpPr>
          <p:spPr>
            <a:xfrm>
              <a:off x="22563" y="980958"/>
              <a:ext cx="8181789" cy="1464291"/>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lang="en-US" altLang="en-US" sz="5400" b="1" kern="0" dirty="0" err="1">
                  <a:solidFill>
                    <a:srgbClr val="70AD47">
                      <a:lumMod val="50000"/>
                    </a:srgbClr>
                  </a:solidFill>
                  <a:cs typeface="Calibri" panose="020F0502020204030204" pitchFamily="34" charset="0"/>
                </a:rPr>
                <a:t>hươu</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grpSp>
        <p:nvGrpSpPr>
          <p:cNvPr id="31" name="Group 30">
            <a:extLst>
              <a:ext uri="{FF2B5EF4-FFF2-40B4-BE49-F238E27FC236}">
                <a16:creationId xmlns:a16="http://schemas.microsoft.com/office/drawing/2014/main" id="{CBF8FD1F-2A98-24D0-91D7-92268472793B}"/>
              </a:ext>
            </a:extLst>
          </p:cNvPr>
          <p:cNvGrpSpPr/>
          <p:nvPr/>
        </p:nvGrpSpPr>
        <p:grpSpPr>
          <a:xfrm>
            <a:off x="7391514" y="4701166"/>
            <a:ext cx="4780866" cy="1444167"/>
            <a:chOff x="118262" y="457200"/>
            <a:chExt cx="8181789" cy="2438400"/>
          </a:xfrm>
          <a:solidFill>
            <a:srgbClr val="FFC000">
              <a:lumMod val="60000"/>
              <a:lumOff val="40000"/>
            </a:srgbClr>
          </a:solidFill>
        </p:grpSpPr>
        <p:sp>
          <p:nvSpPr>
            <p:cNvPr id="32" name="Rectangle: Rounded Corners 31">
              <a:extLst>
                <a:ext uri="{FF2B5EF4-FFF2-40B4-BE49-F238E27FC236}">
                  <a16:creationId xmlns:a16="http://schemas.microsoft.com/office/drawing/2014/main" id="{75B07C83-00F5-D7F9-34D2-7B8D74DCF151}"/>
                </a:ext>
              </a:extLst>
            </p:cNvPr>
            <p:cNvSpPr/>
            <p:nvPr/>
          </p:nvSpPr>
          <p:spPr>
            <a:xfrm>
              <a:off x="742948" y="457200"/>
              <a:ext cx="6932419" cy="2438400"/>
            </a:xfrm>
            <a:prstGeom prst="roundRect">
              <a:avLst>
                <a:gd name="adj" fmla="val 9885"/>
              </a:avLst>
            </a:prstGeom>
            <a:gr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EF666E"/>
                </a:solidFill>
                <a:effectLst/>
                <a:uLnTx/>
                <a:uFillTx/>
                <a:latin typeface="Arial"/>
                <a:sym typeface="Arial"/>
              </a:endParaRPr>
            </a:p>
          </p:txBody>
        </p:sp>
        <p:sp>
          <p:nvSpPr>
            <p:cNvPr id="33" name="Rectangle: Rounded Corners 24">
              <a:extLst>
                <a:ext uri="{FF2B5EF4-FFF2-40B4-BE49-F238E27FC236}">
                  <a16:creationId xmlns:a16="http://schemas.microsoft.com/office/drawing/2014/main" id="{F8E7B459-436D-26B6-4C1B-7C917C5C4A22}"/>
                </a:ext>
              </a:extLst>
            </p:cNvPr>
            <p:cNvSpPr/>
            <p:nvPr/>
          </p:nvSpPr>
          <p:spPr>
            <a:xfrm>
              <a:off x="1136902" y="732827"/>
              <a:ext cx="6150537" cy="1865848"/>
            </a:xfrm>
            <a:custGeom>
              <a:avLst/>
              <a:gdLst>
                <a:gd name="connsiteX0" fmla="*/ 0 w 6150537"/>
                <a:gd name="connsiteY0" fmla="*/ 184439 h 1865848"/>
                <a:gd name="connsiteX1" fmla="*/ 184439 w 6150537"/>
                <a:gd name="connsiteY1" fmla="*/ 0 h 1865848"/>
                <a:gd name="connsiteX2" fmla="*/ 826846 w 6150537"/>
                <a:gd name="connsiteY2" fmla="*/ 0 h 1865848"/>
                <a:gd name="connsiteX3" fmla="*/ 1584885 w 6150537"/>
                <a:gd name="connsiteY3" fmla="*/ 0 h 1865848"/>
                <a:gd name="connsiteX4" fmla="*/ 2227292 w 6150537"/>
                <a:gd name="connsiteY4" fmla="*/ 0 h 1865848"/>
                <a:gd name="connsiteX5" fmla="*/ 2696249 w 6150537"/>
                <a:gd name="connsiteY5" fmla="*/ 0 h 1865848"/>
                <a:gd name="connsiteX6" fmla="*/ 3338655 w 6150537"/>
                <a:gd name="connsiteY6" fmla="*/ 0 h 1865848"/>
                <a:gd name="connsiteX7" fmla="*/ 3923245 w 6150537"/>
                <a:gd name="connsiteY7" fmla="*/ 0 h 1865848"/>
                <a:gd name="connsiteX8" fmla="*/ 4623468 w 6150537"/>
                <a:gd name="connsiteY8" fmla="*/ 0 h 1865848"/>
                <a:gd name="connsiteX9" fmla="*/ 5208058 w 6150537"/>
                <a:gd name="connsiteY9" fmla="*/ 0 h 1865848"/>
                <a:gd name="connsiteX10" fmla="*/ 5966098 w 6150537"/>
                <a:gd name="connsiteY10" fmla="*/ 0 h 1865848"/>
                <a:gd name="connsiteX11" fmla="*/ 6150537 w 6150537"/>
                <a:gd name="connsiteY11" fmla="*/ 184439 h 1865848"/>
                <a:gd name="connsiteX12" fmla="*/ 6150537 w 6150537"/>
                <a:gd name="connsiteY12" fmla="*/ 653490 h 1865848"/>
                <a:gd name="connsiteX13" fmla="*/ 6150537 w 6150537"/>
                <a:gd name="connsiteY13" fmla="*/ 1167449 h 1865848"/>
                <a:gd name="connsiteX14" fmla="*/ 6150537 w 6150537"/>
                <a:gd name="connsiteY14" fmla="*/ 1681409 h 1865848"/>
                <a:gd name="connsiteX15" fmla="*/ 5966098 w 6150537"/>
                <a:gd name="connsiteY15" fmla="*/ 1865848 h 1865848"/>
                <a:gd name="connsiteX16" fmla="*/ 5208058 w 6150537"/>
                <a:gd name="connsiteY16" fmla="*/ 1865848 h 1865848"/>
                <a:gd name="connsiteX17" fmla="*/ 4507835 w 6150537"/>
                <a:gd name="connsiteY17" fmla="*/ 1865848 h 1865848"/>
                <a:gd name="connsiteX18" fmla="*/ 4038878 w 6150537"/>
                <a:gd name="connsiteY18" fmla="*/ 1865848 h 1865848"/>
                <a:gd name="connsiteX19" fmla="*/ 3512105 w 6150537"/>
                <a:gd name="connsiteY19" fmla="*/ 1865848 h 1865848"/>
                <a:gd name="connsiteX20" fmla="*/ 2754065 w 6150537"/>
                <a:gd name="connsiteY20" fmla="*/ 1865848 h 1865848"/>
                <a:gd name="connsiteX21" fmla="*/ 1996025 w 6150537"/>
                <a:gd name="connsiteY21" fmla="*/ 1865848 h 1865848"/>
                <a:gd name="connsiteX22" fmla="*/ 1469252 w 6150537"/>
                <a:gd name="connsiteY22" fmla="*/ 1865848 h 1865848"/>
                <a:gd name="connsiteX23" fmla="*/ 184439 w 6150537"/>
                <a:gd name="connsiteY23" fmla="*/ 1865848 h 1865848"/>
                <a:gd name="connsiteX24" fmla="*/ 0 w 6150537"/>
                <a:gd name="connsiteY24" fmla="*/ 1681409 h 1865848"/>
                <a:gd name="connsiteX25" fmla="*/ 0 w 6150537"/>
                <a:gd name="connsiteY25" fmla="*/ 1167449 h 1865848"/>
                <a:gd name="connsiteX26" fmla="*/ 0 w 6150537"/>
                <a:gd name="connsiteY26" fmla="*/ 653490 h 1865848"/>
                <a:gd name="connsiteX27" fmla="*/ 0 w 6150537"/>
                <a:gd name="connsiteY27" fmla="*/ 184439 h 1865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50537" h="1865848" fill="none" extrusionOk="0">
                  <a:moveTo>
                    <a:pt x="0" y="184439"/>
                  </a:moveTo>
                  <a:cubicBezTo>
                    <a:pt x="6483" y="80865"/>
                    <a:pt x="99344" y="9893"/>
                    <a:pt x="184439" y="0"/>
                  </a:cubicBezTo>
                  <a:cubicBezTo>
                    <a:pt x="355775" y="5854"/>
                    <a:pt x="550085" y="21799"/>
                    <a:pt x="826846" y="0"/>
                  </a:cubicBezTo>
                  <a:cubicBezTo>
                    <a:pt x="1103607" y="-21799"/>
                    <a:pt x="1339430" y="-27736"/>
                    <a:pt x="1584885" y="0"/>
                  </a:cubicBezTo>
                  <a:cubicBezTo>
                    <a:pt x="1830340" y="27736"/>
                    <a:pt x="1975437" y="12977"/>
                    <a:pt x="2227292" y="0"/>
                  </a:cubicBezTo>
                  <a:cubicBezTo>
                    <a:pt x="2479147" y="-12977"/>
                    <a:pt x="2490872" y="-2700"/>
                    <a:pt x="2696249" y="0"/>
                  </a:cubicBezTo>
                  <a:cubicBezTo>
                    <a:pt x="2901626" y="2700"/>
                    <a:pt x="3142723" y="-21820"/>
                    <a:pt x="3338655" y="0"/>
                  </a:cubicBezTo>
                  <a:cubicBezTo>
                    <a:pt x="3534587" y="21820"/>
                    <a:pt x="3659589" y="29052"/>
                    <a:pt x="3923245" y="0"/>
                  </a:cubicBezTo>
                  <a:cubicBezTo>
                    <a:pt x="4186901" y="-29052"/>
                    <a:pt x="4293110" y="27987"/>
                    <a:pt x="4623468" y="0"/>
                  </a:cubicBezTo>
                  <a:cubicBezTo>
                    <a:pt x="4953826" y="-27987"/>
                    <a:pt x="5064845" y="-9061"/>
                    <a:pt x="5208058" y="0"/>
                  </a:cubicBezTo>
                  <a:cubicBezTo>
                    <a:pt x="5351271" y="9061"/>
                    <a:pt x="5651220" y="-29531"/>
                    <a:pt x="5966098" y="0"/>
                  </a:cubicBezTo>
                  <a:cubicBezTo>
                    <a:pt x="6068393" y="3056"/>
                    <a:pt x="6166931" y="93614"/>
                    <a:pt x="6150537" y="184439"/>
                  </a:cubicBezTo>
                  <a:cubicBezTo>
                    <a:pt x="6155173" y="386870"/>
                    <a:pt x="6129705" y="431989"/>
                    <a:pt x="6150537" y="653490"/>
                  </a:cubicBezTo>
                  <a:cubicBezTo>
                    <a:pt x="6171369" y="874991"/>
                    <a:pt x="6131839" y="929408"/>
                    <a:pt x="6150537" y="1167449"/>
                  </a:cubicBezTo>
                  <a:cubicBezTo>
                    <a:pt x="6169235" y="1405490"/>
                    <a:pt x="6125670" y="1497186"/>
                    <a:pt x="6150537" y="1681409"/>
                  </a:cubicBezTo>
                  <a:cubicBezTo>
                    <a:pt x="6154771" y="1779779"/>
                    <a:pt x="6062011" y="1885287"/>
                    <a:pt x="5966098" y="1865848"/>
                  </a:cubicBezTo>
                  <a:cubicBezTo>
                    <a:pt x="5720848" y="1864623"/>
                    <a:pt x="5367846" y="1844410"/>
                    <a:pt x="5208058" y="1865848"/>
                  </a:cubicBezTo>
                  <a:cubicBezTo>
                    <a:pt x="5048270" y="1887286"/>
                    <a:pt x="4689351" y="1865945"/>
                    <a:pt x="4507835" y="1865848"/>
                  </a:cubicBezTo>
                  <a:cubicBezTo>
                    <a:pt x="4326319" y="1865751"/>
                    <a:pt x="4271340" y="1875295"/>
                    <a:pt x="4038878" y="1865848"/>
                  </a:cubicBezTo>
                  <a:cubicBezTo>
                    <a:pt x="3806416" y="1856401"/>
                    <a:pt x="3700137" y="1869514"/>
                    <a:pt x="3512105" y="1865848"/>
                  </a:cubicBezTo>
                  <a:cubicBezTo>
                    <a:pt x="3324073" y="1862182"/>
                    <a:pt x="2942385" y="1843217"/>
                    <a:pt x="2754065" y="1865848"/>
                  </a:cubicBezTo>
                  <a:cubicBezTo>
                    <a:pt x="2565745" y="1888479"/>
                    <a:pt x="2333412" y="1834661"/>
                    <a:pt x="1996025" y="1865848"/>
                  </a:cubicBezTo>
                  <a:cubicBezTo>
                    <a:pt x="1658638" y="1897035"/>
                    <a:pt x="1627767" y="1862577"/>
                    <a:pt x="1469252" y="1865848"/>
                  </a:cubicBezTo>
                  <a:cubicBezTo>
                    <a:pt x="1310737" y="1869119"/>
                    <a:pt x="732455" y="1866500"/>
                    <a:pt x="184439" y="1865848"/>
                  </a:cubicBezTo>
                  <a:cubicBezTo>
                    <a:pt x="60445" y="1863552"/>
                    <a:pt x="10588" y="1772578"/>
                    <a:pt x="0" y="1681409"/>
                  </a:cubicBezTo>
                  <a:cubicBezTo>
                    <a:pt x="3162" y="1555045"/>
                    <a:pt x="-19578" y="1402088"/>
                    <a:pt x="0" y="1167449"/>
                  </a:cubicBezTo>
                  <a:cubicBezTo>
                    <a:pt x="19578" y="932810"/>
                    <a:pt x="-10342" y="839371"/>
                    <a:pt x="0" y="653490"/>
                  </a:cubicBezTo>
                  <a:cubicBezTo>
                    <a:pt x="10342" y="467609"/>
                    <a:pt x="-2687" y="397002"/>
                    <a:pt x="0" y="184439"/>
                  </a:cubicBezTo>
                  <a:close/>
                </a:path>
                <a:path w="6150537" h="1865848" stroke="0" extrusionOk="0">
                  <a:moveTo>
                    <a:pt x="0" y="184439"/>
                  </a:moveTo>
                  <a:cubicBezTo>
                    <a:pt x="10699" y="76898"/>
                    <a:pt x="79572" y="1064"/>
                    <a:pt x="184439" y="0"/>
                  </a:cubicBezTo>
                  <a:cubicBezTo>
                    <a:pt x="348630" y="2323"/>
                    <a:pt x="488976" y="-21900"/>
                    <a:pt x="769029" y="0"/>
                  </a:cubicBezTo>
                  <a:cubicBezTo>
                    <a:pt x="1049082" y="21900"/>
                    <a:pt x="1081004" y="-11282"/>
                    <a:pt x="1295802" y="0"/>
                  </a:cubicBezTo>
                  <a:cubicBezTo>
                    <a:pt x="1510600" y="11282"/>
                    <a:pt x="1847554" y="23153"/>
                    <a:pt x="1996025" y="0"/>
                  </a:cubicBezTo>
                  <a:cubicBezTo>
                    <a:pt x="2144496" y="-23153"/>
                    <a:pt x="2495412" y="-15438"/>
                    <a:pt x="2638432" y="0"/>
                  </a:cubicBezTo>
                  <a:cubicBezTo>
                    <a:pt x="2781452" y="15438"/>
                    <a:pt x="3188133" y="-28213"/>
                    <a:pt x="3396472" y="0"/>
                  </a:cubicBezTo>
                  <a:cubicBezTo>
                    <a:pt x="3604811" y="28213"/>
                    <a:pt x="3887520" y="-1525"/>
                    <a:pt x="4038878" y="0"/>
                  </a:cubicBezTo>
                  <a:cubicBezTo>
                    <a:pt x="4190236" y="1525"/>
                    <a:pt x="4405090" y="32800"/>
                    <a:pt x="4739101" y="0"/>
                  </a:cubicBezTo>
                  <a:cubicBezTo>
                    <a:pt x="5073112" y="-32800"/>
                    <a:pt x="5421313" y="23293"/>
                    <a:pt x="5966098" y="0"/>
                  </a:cubicBezTo>
                  <a:cubicBezTo>
                    <a:pt x="6076115" y="4787"/>
                    <a:pt x="6140703" y="97867"/>
                    <a:pt x="6150537" y="184439"/>
                  </a:cubicBezTo>
                  <a:cubicBezTo>
                    <a:pt x="6138060" y="378168"/>
                    <a:pt x="6168118" y="579019"/>
                    <a:pt x="6150537" y="698399"/>
                  </a:cubicBezTo>
                  <a:cubicBezTo>
                    <a:pt x="6132956" y="817779"/>
                    <a:pt x="6144555" y="987898"/>
                    <a:pt x="6150537" y="1182419"/>
                  </a:cubicBezTo>
                  <a:cubicBezTo>
                    <a:pt x="6156519" y="1376940"/>
                    <a:pt x="6165134" y="1487858"/>
                    <a:pt x="6150537" y="1681409"/>
                  </a:cubicBezTo>
                  <a:cubicBezTo>
                    <a:pt x="6154467" y="1773842"/>
                    <a:pt x="6067637" y="1860306"/>
                    <a:pt x="5966098" y="1865848"/>
                  </a:cubicBezTo>
                  <a:cubicBezTo>
                    <a:pt x="5773221" y="1845940"/>
                    <a:pt x="5593124" y="1873920"/>
                    <a:pt x="5323691" y="1865848"/>
                  </a:cubicBezTo>
                  <a:cubicBezTo>
                    <a:pt x="5054258" y="1857776"/>
                    <a:pt x="4984120" y="1867609"/>
                    <a:pt x="4681285" y="1865848"/>
                  </a:cubicBezTo>
                  <a:cubicBezTo>
                    <a:pt x="4378450" y="1864087"/>
                    <a:pt x="4385701" y="1862331"/>
                    <a:pt x="4154512" y="1865848"/>
                  </a:cubicBezTo>
                  <a:cubicBezTo>
                    <a:pt x="3923323" y="1869365"/>
                    <a:pt x="3554980" y="1883057"/>
                    <a:pt x="3396472" y="1865848"/>
                  </a:cubicBezTo>
                  <a:cubicBezTo>
                    <a:pt x="3237964" y="1848639"/>
                    <a:pt x="3102938" y="1888159"/>
                    <a:pt x="2927515" y="1865848"/>
                  </a:cubicBezTo>
                  <a:cubicBezTo>
                    <a:pt x="2752092" y="1843537"/>
                    <a:pt x="2532873" y="1850564"/>
                    <a:pt x="2169475" y="1865848"/>
                  </a:cubicBezTo>
                  <a:cubicBezTo>
                    <a:pt x="1806077" y="1881132"/>
                    <a:pt x="1807468" y="1879347"/>
                    <a:pt x="1584885" y="1865848"/>
                  </a:cubicBezTo>
                  <a:cubicBezTo>
                    <a:pt x="1362302" y="1852350"/>
                    <a:pt x="1314272" y="1849337"/>
                    <a:pt x="1058112" y="1865848"/>
                  </a:cubicBezTo>
                  <a:cubicBezTo>
                    <a:pt x="801952" y="1882359"/>
                    <a:pt x="459767" y="1881733"/>
                    <a:pt x="184439" y="1865848"/>
                  </a:cubicBezTo>
                  <a:cubicBezTo>
                    <a:pt x="74060" y="1870549"/>
                    <a:pt x="22935" y="1777930"/>
                    <a:pt x="0" y="1681409"/>
                  </a:cubicBezTo>
                  <a:cubicBezTo>
                    <a:pt x="-22738" y="1532866"/>
                    <a:pt x="-13580" y="1375804"/>
                    <a:pt x="0" y="1197389"/>
                  </a:cubicBezTo>
                  <a:cubicBezTo>
                    <a:pt x="13580" y="1018974"/>
                    <a:pt x="7696" y="830239"/>
                    <a:pt x="0" y="728338"/>
                  </a:cubicBezTo>
                  <a:cubicBezTo>
                    <a:pt x="-7696" y="626437"/>
                    <a:pt x="11016" y="396246"/>
                    <a:pt x="0" y="184439"/>
                  </a:cubicBezTo>
                  <a:close/>
                </a:path>
              </a:pathLst>
            </a:custGeom>
            <a:grpFill/>
            <a:ln w="28575" cap="flat" cmpd="sng" algn="ctr">
              <a:solidFill>
                <a:srgbClr val="70AD47">
                  <a:lumMod val="50000"/>
                </a:srgbClr>
              </a:solidFill>
              <a:prstDash val="dash"/>
              <a:extLst>
                <a:ext uri="{C807C97D-BFC1-408E-A445-0C87EB9F89A2}">
                  <ask:lineSketchStyleProps xmlns:ask="http://schemas.microsoft.com/office/drawing/2018/sketchyshapes" sd="2098206046">
                    <a:prstGeom prst="roundRect">
                      <a:avLst>
                        <a:gd name="adj" fmla="val 9885"/>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34" name="TextBox 33">
              <a:extLst>
                <a:ext uri="{FF2B5EF4-FFF2-40B4-BE49-F238E27FC236}">
                  <a16:creationId xmlns:a16="http://schemas.microsoft.com/office/drawing/2014/main" id="{33EA329C-772E-9840-5E01-A31AAEBC41AE}"/>
                </a:ext>
              </a:extLst>
            </p:cNvPr>
            <p:cNvSpPr txBox="1"/>
            <p:nvPr/>
          </p:nvSpPr>
          <p:spPr>
            <a:xfrm>
              <a:off x="118262" y="886253"/>
              <a:ext cx="8181789" cy="1558994"/>
            </a:xfrm>
            <a:prstGeom prst="rect">
              <a:avLst/>
            </a:prstGeom>
            <a:noFill/>
          </p:spPr>
          <p:txBody>
            <a:bodyPr wrap="square">
              <a:spAutoFit/>
            </a:body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ngát</a:t>
              </a:r>
              <a:r>
                <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rPr>
                <a:t> </a:t>
              </a:r>
              <a:r>
                <a:rPr kumimoji="0" lang="en-US" altLang="en-US" sz="5400" b="1" i="0" u="none" strike="noStrike" kern="0" cap="none" spc="0" normalizeH="0" baseline="0" noProof="0" dirty="0" err="1">
                  <a:ln>
                    <a:noFill/>
                  </a:ln>
                  <a:solidFill>
                    <a:srgbClr val="70AD47">
                      <a:lumMod val="50000"/>
                    </a:srgbClr>
                  </a:solidFill>
                  <a:effectLst/>
                  <a:uLnTx/>
                  <a:uFillTx/>
                  <a:cs typeface="Calibri" panose="020F0502020204030204" pitchFamily="34" charset="0"/>
                </a:rPr>
                <a:t>hương</a:t>
              </a:r>
              <a:endParaRPr kumimoji="0" lang="en-US" altLang="en-US" sz="5400" b="1" i="0" u="none" strike="noStrike" kern="0" cap="none" spc="0" normalizeH="0" baseline="0" noProof="0" dirty="0">
                <a:ln>
                  <a:noFill/>
                </a:ln>
                <a:solidFill>
                  <a:srgbClr val="70AD47">
                    <a:lumMod val="50000"/>
                  </a:srgbClr>
                </a:solidFill>
                <a:effectLst/>
                <a:uLnTx/>
                <a:uFillTx/>
                <a:cs typeface="Calibri" panose="020F0502020204030204" pitchFamily="34" charset="0"/>
              </a:endParaRPr>
            </a:p>
          </p:txBody>
        </p:sp>
      </p:grpSp>
      <p:pic>
        <p:nvPicPr>
          <p:cNvPr id="35" name="Picture 34">
            <a:extLst>
              <a:ext uri="{FF2B5EF4-FFF2-40B4-BE49-F238E27FC236}">
                <a16:creationId xmlns:a16="http://schemas.microsoft.com/office/drawing/2014/main" id="{C9874474-84C9-D456-98B1-C21CB81AE8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62998" b="3783"/>
          <a:stretch/>
        </p:blipFill>
        <p:spPr>
          <a:xfrm>
            <a:off x="-614778" y="884488"/>
            <a:ext cx="3494177" cy="6057295"/>
          </a:xfrm>
          <a:prstGeom prst="rect">
            <a:avLst/>
          </a:prstGeom>
        </p:spPr>
      </p:pic>
    </p:spTree>
    <p:extLst>
      <p:ext uri="{BB962C8B-B14F-4D97-AF65-F5344CB8AC3E}">
        <p14:creationId xmlns:p14="http://schemas.microsoft.com/office/powerpoint/2010/main" val="3858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27B5117-E092-4D2B-8C22-C0254D699400}"/>
              </a:ext>
            </a:extLst>
          </p:cNvPr>
          <p:cNvSpPr txBox="1"/>
          <p:nvPr/>
        </p:nvSpPr>
        <p:spPr>
          <a:xfrm>
            <a:off x="2467992" y="3268167"/>
            <a:ext cx="7585969" cy="1224118"/>
          </a:xfrm>
          <a:prstGeom prst="rect">
            <a:avLst/>
          </a:prstGeom>
          <a:noFill/>
        </p:spPr>
        <p:txBody>
          <a:bodyPr wrap="square">
            <a:spAutoFit/>
          </a:bodyPr>
          <a:lstStyle/>
          <a:p>
            <a:pPr algn="just">
              <a:lnSpc>
                <a:spcPct val="107000"/>
              </a:lnSpc>
              <a:spcAft>
                <a:spcPts val="0"/>
              </a:spcAft>
            </a:pPr>
            <a:r>
              <a:rPr lang="vi-VN" sz="3600" dirty="0">
                <a:effectLst/>
                <a:latin typeface="Arial-Rounded" panose="020B0500000000000000" pitchFamily="34" charset="0"/>
                <a:ea typeface="Arial-Rounded" panose="020B0500000000000000" pitchFamily="34" charset="0"/>
                <a:cs typeface="Arial-Rounded" panose="020B0500000000000000" pitchFamily="34" charset="0"/>
              </a:rPr>
              <a:t>Voi liền nhổ</a:t>
            </a:r>
            <a:r>
              <a:rPr lang="en-US" sz="36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một khóm cỏ dại bên đường,</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vi-VN" sz="3600" dirty="0">
                <a:effectLst/>
                <a:latin typeface="Arial-Rounded" panose="020B0500000000000000" pitchFamily="34" charset="0"/>
                <a:ea typeface="Arial-Rounded" panose="020B0500000000000000" pitchFamily="34" charset="0"/>
                <a:cs typeface="Arial-Rounded" panose="020B0500000000000000" pitchFamily="34" charset="0"/>
              </a:rPr>
              <a:t> gắn vào cằm rồi về nhà</a:t>
            </a:r>
            <a:r>
              <a:rPr lang="vi-VN" sz="36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80">
                                          <p:stCondLst>
                                            <p:cond delay="0"/>
                                          </p:stCondLst>
                                        </p:cTn>
                                        <p:tgtEl>
                                          <p:spTgt spid="16"/>
                                        </p:tgtEl>
                                      </p:cBhvr>
                                    </p:animEffect>
                                    <p:anim calcmode="lin" valueType="num">
                                      <p:cBhvr>
                                        <p:cTn id="1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 dur="26">
                                          <p:stCondLst>
                                            <p:cond delay="650"/>
                                          </p:stCondLst>
                                        </p:cTn>
                                        <p:tgtEl>
                                          <p:spTgt spid="16"/>
                                        </p:tgtEl>
                                      </p:cBhvr>
                                      <p:to x="100000" y="60000"/>
                                    </p:animScale>
                                    <p:animScale>
                                      <p:cBhvr>
                                        <p:cTn id="23" dur="166" decel="50000">
                                          <p:stCondLst>
                                            <p:cond delay="676"/>
                                          </p:stCondLst>
                                        </p:cTn>
                                        <p:tgtEl>
                                          <p:spTgt spid="16"/>
                                        </p:tgtEl>
                                      </p:cBhvr>
                                      <p:to x="100000" y="100000"/>
                                    </p:animScale>
                                    <p:animScale>
                                      <p:cBhvr>
                                        <p:cTn id="24" dur="26">
                                          <p:stCondLst>
                                            <p:cond delay="1312"/>
                                          </p:stCondLst>
                                        </p:cTn>
                                        <p:tgtEl>
                                          <p:spTgt spid="16"/>
                                        </p:tgtEl>
                                      </p:cBhvr>
                                      <p:to x="100000" y="80000"/>
                                    </p:animScale>
                                    <p:animScale>
                                      <p:cBhvr>
                                        <p:cTn id="25" dur="166" decel="50000">
                                          <p:stCondLst>
                                            <p:cond delay="1338"/>
                                          </p:stCondLst>
                                        </p:cTn>
                                        <p:tgtEl>
                                          <p:spTgt spid="16"/>
                                        </p:tgtEl>
                                      </p:cBhvr>
                                      <p:to x="100000" y="100000"/>
                                    </p:animScale>
                                    <p:animScale>
                                      <p:cBhvr>
                                        <p:cTn id="26" dur="26">
                                          <p:stCondLst>
                                            <p:cond delay="1642"/>
                                          </p:stCondLst>
                                        </p:cTn>
                                        <p:tgtEl>
                                          <p:spTgt spid="16"/>
                                        </p:tgtEl>
                                      </p:cBhvr>
                                      <p:to x="100000" y="90000"/>
                                    </p:animScale>
                                    <p:animScale>
                                      <p:cBhvr>
                                        <p:cTn id="27" dur="166" decel="50000">
                                          <p:stCondLst>
                                            <p:cond delay="1668"/>
                                          </p:stCondLst>
                                        </p:cTn>
                                        <p:tgtEl>
                                          <p:spTgt spid="16"/>
                                        </p:tgtEl>
                                      </p:cBhvr>
                                      <p:to x="100000" y="100000"/>
                                    </p:animScale>
                                    <p:animScale>
                                      <p:cBhvr>
                                        <p:cTn id="28" dur="26">
                                          <p:stCondLst>
                                            <p:cond delay="1808"/>
                                          </p:stCondLst>
                                        </p:cTn>
                                        <p:tgtEl>
                                          <p:spTgt spid="16"/>
                                        </p:tgtEl>
                                      </p:cBhvr>
                                      <p:to x="100000" y="95000"/>
                                    </p:animScale>
                                    <p:animScale>
                                      <p:cBhvr>
                                        <p:cTn id="29"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8E75464-AC0C-9C60-50EA-165E636A8E6B}"/>
              </a:ext>
            </a:extLst>
          </p:cNvPr>
          <p:cNvPicPr>
            <a:picLocks noChangeAspect="1"/>
          </p:cNvPicPr>
          <p:nvPr/>
        </p:nvPicPr>
        <p:blipFill>
          <a:blip r:embed="rId4"/>
          <a:stretch>
            <a:fillRect/>
          </a:stretch>
        </p:blipFill>
        <p:spPr>
          <a:xfrm>
            <a:off x="4118390" y="261711"/>
            <a:ext cx="5060119" cy="829128"/>
          </a:xfrm>
          <a:prstGeom prst="rect">
            <a:avLst/>
          </a:prstGeom>
        </p:spPr>
      </p:pic>
      <p:sp>
        <p:nvSpPr>
          <p:cNvPr id="24" name="Rectangle 23">
            <a:extLst>
              <a:ext uri="{FF2B5EF4-FFF2-40B4-BE49-F238E27FC236}">
                <a16:creationId xmlns:a16="http://schemas.microsoft.com/office/drawing/2014/main" id="{7CB6D555-B7F5-6912-2969-37F20D798FAD}"/>
              </a:ext>
            </a:extLst>
          </p:cNvPr>
          <p:cNvSpPr/>
          <p:nvPr/>
        </p:nvSpPr>
        <p:spPr>
          <a:xfrm>
            <a:off x="422194" y="2031452"/>
            <a:ext cx="7995683" cy="809965"/>
          </a:xfrm>
          <a:prstGeom prst="rect">
            <a:avLst/>
          </a:prstGeom>
        </p:spPr>
        <p:txBody>
          <a:bodyPr wrap="square">
            <a:spAutoFit/>
          </a:bodyPr>
          <a:lstStyle/>
          <a:p>
            <a:pPr algn="just" defTabSz="1219170">
              <a:lnSpc>
                <a:spcPct val="150000"/>
              </a:lnSpc>
              <a:buClr>
                <a:srgbClr val="000000"/>
              </a:buClr>
            </a:pP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khóm cỏ dại</a:t>
            </a:r>
          </a:p>
        </p:txBody>
      </p:sp>
      <p:sp>
        <p:nvSpPr>
          <p:cNvPr id="25" name="TextBox 24">
            <a:extLst>
              <a:ext uri="{FF2B5EF4-FFF2-40B4-BE49-F238E27FC236}">
                <a16:creationId xmlns:a16="http://schemas.microsoft.com/office/drawing/2014/main" id="{65D3AD80-F973-6B1E-0B54-C24C17E75B9B}"/>
              </a:ext>
            </a:extLst>
          </p:cNvPr>
          <p:cNvSpPr txBox="1"/>
          <p:nvPr/>
        </p:nvSpPr>
        <p:spPr>
          <a:xfrm>
            <a:off x="3445831" y="2047560"/>
            <a:ext cx="8495929" cy="809965"/>
          </a:xfrm>
          <a:prstGeom prst="rect">
            <a:avLst/>
          </a:prstGeom>
          <a:noFill/>
        </p:spPr>
        <p:txBody>
          <a:bodyPr wrap="square" rtlCol="0">
            <a:spAutoFit/>
          </a:bodyPr>
          <a:lstStyle/>
          <a:p>
            <a:pPr defTabSz="1219170">
              <a:lnSpc>
                <a:spcPct val="150000"/>
              </a:lnSpc>
              <a:buClr>
                <a:srgbClr val="000000"/>
              </a:buClr>
            </a:pPr>
            <a:r>
              <a:rPr lang="vi-VN"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một nhóm cỏ dại đứng chụm vào nhau.</a:t>
            </a:r>
            <a:endParaRPr lang="en-US" sz="3600"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6" name="Picture 2" descr="Hình ảnh Cỏ, Cỏ, Cỏ, Cỏ miễn phí tải tập tin PNG PSDComment và Vector">
            <a:extLst>
              <a:ext uri="{FF2B5EF4-FFF2-40B4-BE49-F238E27FC236}">
                <a16:creationId xmlns:a16="http://schemas.microsoft.com/office/drawing/2014/main" id="{33084CAC-5647-454B-5D9B-BD67C1596FF3}"/>
              </a:ext>
            </a:extLst>
          </p:cNvPr>
          <p:cNvPicPr>
            <a:picLocks noChangeAspect="1" noChangeArrowheads="1"/>
          </p:cNvPicPr>
          <p:nvPr/>
        </p:nvPicPr>
        <p:blipFill rotWithShape="1">
          <a:blip r:embed="rId5">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2927273" y="3245127"/>
            <a:ext cx="6292489" cy="30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sp>
        <p:nvSpPr>
          <p:cNvPr id="5" name="矩形: 圆角 20">
            <a:extLst>
              <a:ext uri="{FF2B5EF4-FFF2-40B4-BE49-F238E27FC236}">
                <a16:creationId xmlns:a16="http://schemas.microsoft.com/office/drawing/2014/main" id="{520872F0-6162-E818-D1ED-EBF3E18C1686}"/>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9CBDD1E0-F718-5224-BC09-DF6AF0F9365B}"/>
              </a:ext>
            </a:extLst>
          </p:cNvPr>
          <p:cNvSpPr txBox="1"/>
          <p:nvPr/>
        </p:nvSpPr>
        <p:spPr>
          <a:xfrm>
            <a:off x="693960" y="25810"/>
            <a:ext cx="1653435"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800" b="1" i="0" u="none" strike="noStrike" kern="1200" cap="none" spc="0" normalizeH="0" baseline="0" noProof="0" dirty="0">
              <a:ln>
                <a:noFill/>
              </a:ln>
              <a:solidFill>
                <a:srgbClr val="17479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8537EB06-12E1-2ED4-3A4A-09E674F3EC6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8" name="TextBox 7">
            <a:extLst>
              <a:ext uri="{FF2B5EF4-FFF2-40B4-BE49-F238E27FC236}">
                <a16:creationId xmlns:a16="http://schemas.microsoft.com/office/drawing/2014/main" id="{D406623E-8BB8-ED86-A44F-1A2D953847B6}"/>
              </a:ext>
            </a:extLst>
          </p:cNvPr>
          <p:cNvSpPr txBox="1"/>
          <p:nvPr/>
        </p:nvSpPr>
        <p:spPr>
          <a:xfrm>
            <a:off x="2315687" y="25810"/>
            <a:ext cx="6578131" cy="65049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Em có xinh không?</a:t>
            </a:r>
            <a:endParaRPr kumimoji="0" lang="en-US" sz="2800" b="1" i="0" u="none" strike="noStrike" kern="1200" cap="none" spc="0" normalizeH="0" baseline="0" noProof="0" dirty="0">
              <a:ln>
                <a:noFill/>
              </a:ln>
              <a:solidFill>
                <a:srgbClr val="4F81B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18B7848F-7BDB-4F8F-AE1A-DCDA77E87820}"/>
              </a:ext>
            </a:extLst>
          </p:cNvPr>
          <p:cNvSpPr txBox="1"/>
          <p:nvPr/>
        </p:nvSpPr>
        <p:spPr>
          <a:xfrm>
            <a:off x="169817" y="692997"/>
            <a:ext cx="11861074" cy="6157198"/>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79646">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Voi liền nhổ một khóm cỏ dại bên đường, gắn vào cằm rồi về nhà.</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66"/>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Ấu</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Phúc</a:t>
            </a:r>
            <a:r>
              <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Voi em đi tìm tự tin</a:t>
            </a:r>
            <a:r>
              <a:rPr kumimoji="0" lang="vi-VN"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DD7B800B-97A7-8BFE-77E2-603B7A2EE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06" y="657728"/>
            <a:ext cx="525788" cy="496856"/>
          </a:xfrm>
          <a:prstGeom prst="rect">
            <a:avLst/>
          </a:prstGeom>
        </p:spPr>
      </p:pic>
      <p:pic>
        <p:nvPicPr>
          <p:cNvPr id="11" name="Picture 10">
            <a:extLst>
              <a:ext uri="{FF2B5EF4-FFF2-40B4-BE49-F238E27FC236}">
                <a16:creationId xmlns:a16="http://schemas.microsoft.com/office/drawing/2014/main" id="{69C8717E-EFDD-EA75-02F0-741FF5FEE272}"/>
              </a:ext>
            </a:extLst>
          </p:cNvPr>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0514" y="3952316"/>
            <a:ext cx="550991" cy="550991"/>
          </a:xfrm>
          <a:prstGeom prst="rect">
            <a:avLst/>
          </a:prstGeom>
        </p:spPr>
      </p:pic>
      <p:grpSp>
        <p:nvGrpSpPr>
          <p:cNvPr id="12" name="Group 11">
            <a:extLst>
              <a:ext uri="{FF2B5EF4-FFF2-40B4-BE49-F238E27FC236}">
                <a16:creationId xmlns:a16="http://schemas.microsoft.com/office/drawing/2014/main" id="{BBEF42E3-71DF-EBBB-5AC5-DE1BC1CE552A}"/>
              </a:ext>
            </a:extLst>
          </p:cNvPr>
          <p:cNvGrpSpPr/>
          <p:nvPr/>
        </p:nvGrpSpPr>
        <p:grpSpPr>
          <a:xfrm>
            <a:off x="6589900" y="3162692"/>
            <a:ext cx="5195971" cy="726868"/>
            <a:chOff x="708943" y="6033135"/>
            <a:chExt cx="5889409" cy="726868"/>
          </a:xfrm>
        </p:grpSpPr>
        <p:sp>
          <p:nvSpPr>
            <p:cNvPr id="13" name="TextBox 12">
              <a:extLst>
                <a:ext uri="{FF2B5EF4-FFF2-40B4-BE49-F238E27FC236}">
                  <a16:creationId xmlns:a16="http://schemas.microsoft.com/office/drawing/2014/main" id="{7A2707DA-33CE-17FF-DB21-EA609B963A4C}"/>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E032CC58-E542-E74C-1E09-223C2BE917A8}"/>
                </a:ext>
              </a:extLst>
            </p:cNvPr>
            <p:cNvSpPr txBox="1"/>
            <p:nvPr/>
          </p:nvSpPr>
          <p:spPr>
            <a:xfrm>
              <a:off x="1016462" y="6033135"/>
              <a:ext cx="558189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Đọc</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nối</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tiếp</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đoạn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lần</a:t>
              </a:r>
              <a:r>
                <a:rPr kumimoji="0" lang="en-US" sz="36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2</a:t>
              </a:r>
            </a:p>
          </p:txBody>
        </p:sp>
      </p:grpSp>
    </p:spTree>
    <p:extLst>
      <p:ext uri="{BB962C8B-B14F-4D97-AF65-F5344CB8AC3E}">
        <p14:creationId xmlns:p14="http://schemas.microsoft.com/office/powerpoint/2010/main" val="24525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nhóm</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pic>
        <p:nvPicPr>
          <p:cNvPr id="36" name="Picture 35">
            <a:extLst>
              <a:ext uri="{FF2B5EF4-FFF2-40B4-BE49-F238E27FC236}">
                <a16:creationId xmlns:a16="http://schemas.microsoft.com/office/drawing/2014/main" id="{872A20CC-C643-49D4-9B15-53732A72260A}"/>
              </a:ext>
            </a:extLst>
          </p:cNvPr>
          <p:cNvPicPr>
            <a:picLocks noChangeAspect="1"/>
          </p:cNvPicPr>
          <p:nvPr/>
        </p:nvPicPr>
        <p:blipFill>
          <a:blip r:embed="rId6"/>
          <a:stretch>
            <a:fillRect/>
          </a:stretch>
        </p:blipFill>
        <p:spPr>
          <a:xfrm>
            <a:off x="6430713" y="1644590"/>
            <a:ext cx="5110465" cy="2124177"/>
          </a:xfrm>
          <a:prstGeom prst="rect">
            <a:avLst/>
          </a:prstGeom>
        </p:spPr>
      </p:pic>
      <p:pic>
        <p:nvPicPr>
          <p:cNvPr id="44" name="图片 1" descr="图片包含 浅色, 天空&#10;&#10;描述已自动生成">
            <a:extLst>
              <a:ext uri="{FF2B5EF4-FFF2-40B4-BE49-F238E27FC236}">
                <a16:creationId xmlns:a16="http://schemas.microsoft.com/office/drawing/2014/main" id="{C7040C5A-2B3A-4E62-B92F-443432078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697" t="-1676" r="-236" b="75904"/>
          <a:stretch/>
        </p:blipFill>
        <p:spPr>
          <a:xfrm>
            <a:off x="38647" y="2524138"/>
            <a:ext cx="7858680" cy="1380281"/>
          </a:xfrm>
          <a:prstGeom prst="rect">
            <a:avLst/>
          </a:prstGeom>
        </p:spPr>
      </p:pic>
      <p:grpSp>
        <p:nvGrpSpPr>
          <p:cNvPr id="2" name="组合 1"/>
          <p:cNvGrpSpPr/>
          <p:nvPr/>
        </p:nvGrpSpPr>
        <p:grpSpPr>
          <a:xfrm>
            <a:off x="4577388" y="4063205"/>
            <a:ext cx="7193893" cy="2304600"/>
            <a:chOff x="-53293" y="2190760"/>
            <a:chExt cx="9211855" cy="2951064"/>
          </a:xfrm>
        </p:grpSpPr>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310" y="3185627"/>
              <a:ext cx="4910252" cy="1956197"/>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6016" y="2190760"/>
              <a:ext cx="3208926" cy="2720031"/>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93" y="3185627"/>
              <a:ext cx="4910252" cy="1956197"/>
            </a:xfrm>
            <a:prstGeom prst="rect">
              <a:avLst/>
            </a:prstGeom>
          </p:spPr>
        </p:pic>
      </p:grpSp>
      <p:grpSp>
        <p:nvGrpSpPr>
          <p:cNvPr id="37" name="Group 36">
            <a:extLst>
              <a:ext uri="{FF2B5EF4-FFF2-40B4-BE49-F238E27FC236}">
                <a16:creationId xmlns:a16="http://schemas.microsoft.com/office/drawing/2014/main" id="{366E6CC0-FB6B-4963-84DE-5E2821C02A90}"/>
              </a:ext>
            </a:extLst>
          </p:cNvPr>
          <p:cNvGrpSpPr/>
          <p:nvPr/>
        </p:nvGrpSpPr>
        <p:grpSpPr>
          <a:xfrm rot="260226">
            <a:off x="934575" y="4010220"/>
            <a:ext cx="5027692" cy="2342945"/>
            <a:chOff x="561349" y="4544613"/>
            <a:chExt cx="4171068" cy="1648917"/>
          </a:xfrm>
        </p:grpSpPr>
        <p:pic>
          <p:nvPicPr>
            <p:cNvPr id="38" name="Picture 37">
              <a:extLst>
                <a:ext uri="{FF2B5EF4-FFF2-40B4-BE49-F238E27FC236}">
                  <a16:creationId xmlns:a16="http://schemas.microsoft.com/office/drawing/2014/main" id="{FB7BC9D8-419B-45CB-A500-86BA890D10A6}"/>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9" name="Picture 38">
              <a:extLst>
                <a:ext uri="{FF2B5EF4-FFF2-40B4-BE49-F238E27FC236}">
                  <a16:creationId xmlns:a16="http://schemas.microsoft.com/office/drawing/2014/main" id="{D114B64B-A008-4905-A951-0BAB340D585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40" name="Picture 39">
              <a:extLst>
                <a:ext uri="{FF2B5EF4-FFF2-40B4-BE49-F238E27FC236}">
                  <a16:creationId xmlns:a16="http://schemas.microsoft.com/office/drawing/2014/main" id="{130D7E5E-922B-4677-BF4C-67915460EDC7}"/>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1" name="Picture 40">
              <a:extLst>
                <a:ext uri="{FF2B5EF4-FFF2-40B4-BE49-F238E27FC236}">
                  <a16:creationId xmlns:a16="http://schemas.microsoft.com/office/drawing/2014/main" id="{B9EC13F4-9B7E-4582-85C0-CF6BB435EE1B}"/>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35" name="Rectangle 34">
            <a:extLst>
              <a:ext uri="{FF2B5EF4-FFF2-40B4-BE49-F238E27FC236}">
                <a16:creationId xmlns:a16="http://schemas.microsoft.com/office/drawing/2014/main" id="{8156E7FF-5D1E-4242-858B-1E41BF78BE80}"/>
              </a:ext>
            </a:extLst>
          </p:cNvPr>
          <p:cNvSpPr/>
          <p:nvPr/>
        </p:nvSpPr>
        <p:spPr>
          <a:xfrm>
            <a:off x="1280282" y="1647729"/>
            <a:ext cx="4882217" cy="2062103"/>
          </a:xfrm>
          <a:prstGeom prst="rect">
            <a:avLst/>
          </a:prstGeom>
          <a:noFill/>
          <a:ln w="19050">
            <a:solidFill>
              <a:schemeClr val="accent6">
                <a:lumMod val="75000"/>
              </a:schemeClr>
            </a:solidFill>
            <a:prstDash val="dash"/>
          </a:ln>
          <a:effectLst/>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Yêu</a:t>
            </a:r>
            <a:r>
              <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1" i="0" u="none" strike="noStrike" kern="1200" cap="none" spc="0" normalizeH="0" baseline="0" noProof="0" dirty="0" err="1">
                <a:ln>
                  <a:noFill/>
                </a:ln>
                <a:solidFill>
                  <a:srgbClr val="FC291B"/>
                </a:solidFill>
                <a:effectLst/>
                <a:uLnTx/>
                <a:uFillTx/>
                <a:latin typeface="Calibri" panose="020F0502020204030204" pitchFamily="34" charset="0"/>
                <a:ea typeface="宋体" pitchFamily="2" charset="-122"/>
                <a:cs typeface="Calibri" panose="020F0502020204030204" pitchFamily="34" charset="0"/>
              </a:rPr>
              <a:t>cầu</a:t>
            </a:r>
            <a:endParaRPr kumimoji="0" lang="zh-CN" altLang="en-US" sz="3200" b="1" i="0" u="none" strike="noStrike" kern="1200" cap="none" spc="0" normalizeH="0" baseline="0" noProof="0" dirty="0">
              <a:ln>
                <a:noFill/>
              </a:ln>
              <a:solidFill>
                <a:srgbClr val="FC291B"/>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Phân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công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theo</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đoạn</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Tất</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cả</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thành</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viên</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đều</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đọc</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a:p>
            <a:pPr marL="0" marR="0" lvl="0" indent="0" algn="l" defTabSz="1219170" rtl="0" eaLnBrk="1" fontAlgn="base" latinLnBrk="0" hangingPunct="1">
              <a:lnSpc>
                <a:spcPct val="100000"/>
              </a:lnSpc>
              <a:spcBef>
                <a:spcPct val="0"/>
              </a:spcBef>
              <a:spcAft>
                <a:spcPct val="0"/>
              </a:spcAft>
              <a:buClrTx/>
              <a:buSzPts val="2800"/>
              <a:buFont typeface="Arial" panose="020B0604020202020204" pitchFamily="34" charset="0"/>
              <a:buChar char="-"/>
              <a:tabLst/>
              <a:defRPr/>
            </a:pPr>
            <a:r>
              <a:rPr kumimoji="0" lang="en-US" altLang="zh-CN"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Giải</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nghĩa</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từ</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cùng</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itchFamily="2" charset="-122"/>
                <a:cs typeface="Calibri" panose="020F0502020204030204" pitchFamily="34" charset="0"/>
              </a:rPr>
              <a:t>nhau</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15453558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750"/>
                                        <p:tgtEl>
                                          <p:spTgt spid="35"/>
                                        </p:tgtEl>
                                      </p:cBhvr>
                                    </p:animEffect>
                                    <p:anim calcmode="lin" valueType="num">
                                      <p:cBhvr>
                                        <p:cTn id="17" dur="750" fill="hold"/>
                                        <p:tgtEl>
                                          <p:spTgt spid="35"/>
                                        </p:tgtEl>
                                        <p:attrNameLst>
                                          <p:attrName>ppt_x</p:attrName>
                                        </p:attrNameLst>
                                      </p:cBhvr>
                                      <p:tavLst>
                                        <p:tav tm="0">
                                          <p:val>
                                            <p:strVal val="#ppt_x"/>
                                          </p:val>
                                        </p:tav>
                                        <p:tav tm="100000">
                                          <p:val>
                                            <p:strVal val="#ppt_x"/>
                                          </p:val>
                                        </p:tav>
                                      </p:tavLst>
                                    </p:anim>
                                    <p:anim calcmode="lin" valueType="num">
                                      <p:cBhvr>
                                        <p:cTn id="18" dur="75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750"/>
                                        <p:tgtEl>
                                          <p:spTgt spid="36"/>
                                        </p:tgtEl>
                                      </p:cBhvr>
                                    </p:animEffect>
                                    <p:anim calcmode="lin" valueType="num">
                                      <p:cBhvr>
                                        <p:cTn id="22" dur="750" fill="hold"/>
                                        <p:tgtEl>
                                          <p:spTgt spid="36"/>
                                        </p:tgtEl>
                                        <p:attrNameLst>
                                          <p:attrName>ppt_x</p:attrName>
                                        </p:attrNameLst>
                                      </p:cBhvr>
                                      <p:tavLst>
                                        <p:tav tm="0">
                                          <p:val>
                                            <p:strVal val="#ppt_x"/>
                                          </p:val>
                                        </p:tav>
                                        <p:tav tm="100000">
                                          <p:val>
                                            <p:strVal val="#ppt_x"/>
                                          </p:val>
                                        </p:tav>
                                      </p:tavLst>
                                    </p:anim>
                                    <p:anim calcmode="lin" valueType="num">
                                      <p:cBhvr>
                                        <p:cTn id="23" dur="750" fill="hold"/>
                                        <p:tgtEl>
                                          <p:spTgt spid="3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750"/>
                                        <p:tgtEl>
                                          <p:spTgt spid="37"/>
                                        </p:tgtEl>
                                      </p:cBhvr>
                                    </p:animEffect>
                                    <p:anim calcmode="lin" valueType="num">
                                      <p:cBhvr>
                                        <p:cTn id="27" dur="750" fill="hold"/>
                                        <p:tgtEl>
                                          <p:spTgt spid="37"/>
                                        </p:tgtEl>
                                        <p:attrNameLst>
                                          <p:attrName>ppt_x</p:attrName>
                                        </p:attrNameLst>
                                      </p:cBhvr>
                                      <p:tavLst>
                                        <p:tav tm="0">
                                          <p:val>
                                            <p:strVal val="#ppt_x"/>
                                          </p:val>
                                        </p:tav>
                                        <p:tav tm="100000">
                                          <p:val>
                                            <p:strVal val="#ppt_x"/>
                                          </p:val>
                                        </p:tav>
                                      </p:tavLst>
                                    </p:anim>
                                    <p:anim calcmode="lin" valueType="num">
                                      <p:cBhvr>
                                        <p:cTn id="28" dur="75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70093CD-70F8-4258-84BD-50A037FE0232}"/>
              </a:ext>
            </a:extLst>
          </p:cNvPr>
          <p:cNvGrpSpPr/>
          <p:nvPr/>
        </p:nvGrpSpPr>
        <p:grpSpPr>
          <a:xfrm>
            <a:off x="162147" y="412871"/>
            <a:ext cx="11623304" cy="6124115"/>
            <a:chOff x="217756" y="65357"/>
            <a:chExt cx="11838777" cy="6473286"/>
          </a:xfrm>
          <a:noFill/>
        </p:grpSpPr>
        <p:sp>
          <p:nvSpPr>
            <p:cNvPr id="20" name="Rectangle: Rounded Corners 19">
              <a:extLst>
                <a:ext uri="{FF2B5EF4-FFF2-40B4-BE49-F238E27FC236}">
                  <a16:creationId xmlns:a16="http://schemas.microsoft.com/office/drawing/2014/main" id="{6061CFCD-CEE7-4EC3-8561-85FB707FB1D6}"/>
                </a:ext>
              </a:extLst>
            </p:cNvPr>
            <p:cNvSpPr/>
            <p:nvPr/>
          </p:nvSpPr>
          <p:spPr>
            <a:xfrm>
              <a:off x="254000" y="220134"/>
              <a:ext cx="11565467" cy="6163734"/>
            </a:xfrm>
            <a:custGeom>
              <a:avLst/>
              <a:gdLst>
                <a:gd name="connsiteX0" fmla="*/ 0 w 11565467"/>
                <a:gd name="connsiteY0" fmla="*/ 1027310 h 6163734"/>
                <a:gd name="connsiteX1" fmla="*/ 1027310 w 11565467"/>
                <a:gd name="connsiteY1" fmla="*/ 0 h 6163734"/>
                <a:gd name="connsiteX2" fmla="*/ 10538157 w 11565467"/>
                <a:gd name="connsiteY2" fmla="*/ 0 h 6163734"/>
                <a:gd name="connsiteX3" fmla="*/ 11565467 w 11565467"/>
                <a:gd name="connsiteY3" fmla="*/ 1027310 h 6163734"/>
                <a:gd name="connsiteX4" fmla="*/ 11565467 w 11565467"/>
                <a:gd name="connsiteY4" fmla="*/ 5136424 h 6163734"/>
                <a:gd name="connsiteX5" fmla="*/ 10538157 w 11565467"/>
                <a:gd name="connsiteY5" fmla="*/ 6163734 h 6163734"/>
                <a:gd name="connsiteX6" fmla="*/ 1027310 w 11565467"/>
                <a:gd name="connsiteY6" fmla="*/ 6163734 h 6163734"/>
                <a:gd name="connsiteX7" fmla="*/ 0 w 11565467"/>
                <a:gd name="connsiteY7" fmla="*/ 5136424 h 6163734"/>
                <a:gd name="connsiteX8" fmla="*/ 0 w 11565467"/>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stroke="0"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60000"/>
                  <a:lumOff val="40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1" name="Rectangle: Rounded Corners 20">
              <a:extLst>
                <a:ext uri="{FF2B5EF4-FFF2-40B4-BE49-F238E27FC236}">
                  <a16:creationId xmlns:a16="http://schemas.microsoft.com/office/drawing/2014/main" id="{2A9F77BB-CBC1-4E7A-B8CC-0ABF64C16179}"/>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chemeClr val="bg1">
                  <a:lumMod val="75000"/>
                </a:schemeClr>
              </a:solidFill>
              <a:extLst>
                <a:ext uri="{C807C97D-BFC1-408E-A445-0C87EB9F89A2}">
                  <ask:lineSketchStyleProps xmlns:ask="http://schemas.microsoft.com/office/drawing/2018/sketchyshape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2" name="Oval 21">
              <a:extLst>
                <a:ext uri="{FF2B5EF4-FFF2-40B4-BE49-F238E27FC236}">
                  <a16:creationId xmlns:a16="http://schemas.microsoft.com/office/drawing/2014/main" id="{60FD3656-51A4-4ACE-BE4B-551A09524F25}"/>
                </a:ext>
              </a:extLst>
            </p:cNvPr>
            <p:cNvSpPr/>
            <p:nvPr/>
          </p:nvSpPr>
          <p:spPr>
            <a:xfrm>
              <a:off x="11284753" y="6074315"/>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3" name="Oval 22">
              <a:extLst>
                <a:ext uri="{FF2B5EF4-FFF2-40B4-BE49-F238E27FC236}">
                  <a16:creationId xmlns:a16="http://schemas.microsoft.com/office/drawing/2014/main" id="{6D2B22F3-1664-4761-89E4-7FBB46FA205B}"/>
                </a:ext>
              </a:extLst>
            </p:cNvPr>
            <p:cNvSpPr/>
            <p:nvPr/>
          </p:nvSpPr>
          <p:spPr>
            <a:xfrm>
              <a:off x="11609756" y="127646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4" name="Oval 23">
              <a:extLst>
                <a:ext uri="{FF2B5EF4-FFF2-40B4-BE49-F238E27FC236}">
                  <a16:creationId xmlns:a16="http://schemas.microsoft.com/office/drawing/2014/main" id="{0A548967-8DFD-4305-85CF-2707ED9BB7A3}"/>
                </a:ext>
              </a:extLst>
            </p:cNvPr>
            <p:cNvSpPr/>
            <p:nvPr/>
          </p:nvSpPr>
          <p:spPr>
            <a:xfrm>
              <a:off x="217756" y="96690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5" name="Oval 24">
              <a:extLst>
                <a:ext uri="{FF2B5EF4-FFF2-40B4-BE49-F238E27FC236}">
                  <a16:creationId xmlns:a16="http://schemas.microsoft.com/office/drawing/2014/main" id="{62410F8A-9F93-4AD7-A160-20D6159E63AC}"/>
                </a:ext>
              </a:extLst>
            </p:cNvPr>
            <p:cNvSpPr/>
            <p:nvPr/>
          </p:nvSpPr>
          <p:spPr>
            <a:xfrm>
              <a:off x="802603" y="6074314"/>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6" name="Oval 25">
              <a:extLst>
                <a:ext uri="{FF2B5EF4-FFF2-40B4-BE49-F238E27FC236}">
                  <a16:creationId xmlns:a16="http://schemas.microsoft.com/office/drawing/2014/main" id="{670DD6CD-8E1E-49E3-B8D1-A4783B7B36DC}"/>
                </a:ext>
              </a:extLst>
            </p:cNvPr>
            <p:cNvSpPr/>
            <p:nvPr/>
          </p:nvSpPr>
          <p:spPr>
            <a:xfrm>
              <a:off x="4184438" y="65357"/>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7" name="Oval 26">
              <a:extLst>
                <a:ext uri="{FF2B5EF4-FFF2-40B4-BE49-F238E27FC236}">
                  <a16:creationId xmlns:a16="http://schemas.microsoft.com/office/drawing/2014/main" id="{D83F4160-114A-4808-93C4-8F771F4CE15F}"/>
                </a:ext>
              </a:extLst>
            </p:cNvPr>
            <p:cNvSpPr/>
            <p:nvPr/>
          </p:nvSpPr>
          <p:spPr>
            <a:xfrm>
              <a:off x="7980920" y="6229090"/>
              <a:ext cx="309553" cy="30955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sp>
          <p:nvSpPr>
            <p:cNvPr id="28" name="Oval 27">
              <a:extLst>
                <a:ext uri="{FF2B5EF4-FFF2-40B4-BE49-F238E27FC236}">
                  <a16:creationId xmlns:a16="http://schemas.microsoft.com/office/drawing/2014/main" id="{790B67BD-1073-4752-BE29-4F2A1460073F}"/>
                </a:ext>
              </a:extLst>
            </p:cNvPr>
            <p:cNvSpPr/>
            <p:nvPr/>
          </p:nvSpPr>
          <p:spPr>
            <a:xfrm>
              <a:off x="267677" y="860323"/>
              <a:ext cx="204457" cy="204457"/>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C08FBB"/>
                </a:solidFill>
                <a:effectLst/>
                <a:uLnTx/>
                <a:uFillTx/>
                <a:latin typeface="Calibri"/>
                <a:ea typeface="+mn-ea"/>
                <a:cs typeface="+mn-cs"/>
              </a:endParaRPr>
            </a:p>
          </p:txBody>
        </p:sp>
      </p:grpSp>
      <p:pic>
        <p:nvPicPr>
          <p:cNvPr id="29" name="图片 1" descr="图片包含 浅色, 天空&#10;&#10;描述已自动生成">
            <a:extLst>
              <a:ext uri="{FF2B5EF4-FFF2-40B4-BE49-F238E27FC236}">
                <a16:creationId xmlns:a16="http://schemas.microsoft.com/office/drawing/2014/main" id="{23D7EE4F-7997-4B7E-91C1-6F69B1FF95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0044" t="-1676" r="-236" b="75904"/>
          <a:stretch/>
        </p:blipFill>
        <p:spPr>
          <a:xfrm>
            <a:off x="-2742962" y="6536986"/>
            <a:ext cx="6683135" cy="1380281"/>
          </a:xfrm>
          <a:prstGeom prst="rect">
            <a:avLst/>
          </a:prstGeom>
        </p:spPr>
      </p:pic>
      <p:grpSp>
        <p:nvGrpSpPr>
          <p:cNvPr id="31" name="Group 30">
            <a:extLst>
              <a:ext uri="{FF2B5EF4-FFF2-40B4-BE49-F238E27FC236}">
                <a16:creationId xmlns:a16="http://schemas.microsoft.com/office/drawing/2014/main" id="{4BDD299E-A957-4647-805A-5BF110662A5E}"/>
              </a:ext>
            </a:extLst>
          </p:cNvPr>
          <p:cNvGrpSpPr/>
          <p:nvPr/>
        </p:nvGrpSpPr>
        <p:grpSpPr>
          <a:xfrm>
            <a:off x="2374906" y="675893"/>
            <a:ext cx="4737132" cy="748989"/>
            <a:chOff x="1079860" y="150287"/>
            <a:chExt cx="2880723" cy="503813"/>
          </a:xfrm>
        </p:grpSpPr>
        <p:sp>
          <p:nvSpPr>
            <p:cNvPr id="32" name="Rectangle: Rounded Corners 43">
              <a:extLst>
                <a:ext uri="{FF2B5EF4-FFF2-40B4-BE49-F238E27FC236}">
                  <a16:creationId xmlns:a16="http://schemas.microsoft.com/office/drawing/2014/main" id="{2CE9F41B-8842-4A4E-9029-CA984F3E595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bg2">
                <a:lumMod val="20000"/>
                <a:lumOff val="80000"/>
              </a:schemeClr>
            </a:solidFill>
            <a:ln w="12700" cap="flat" cmpd="sng" algn="ctr">
              <a:solidFill>
                <a:schemeClr val="bg2">
                  <a:lumMod val="20000"/>
                  <a:lumOff val="8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宋体" pitchFamily="2" charset="-122"/>
                <a:cs typeface="Calibri" panose="020F0502020204030204" pitchFamily="34" charset="0"/>
              </a:endParaRPr>
            </a:p>
          </p:txBody>
        </p:sp>
        <p:sp>
          <p:nvSpPr>
            <p:cNvPr id="33" name="Rectangle 32">
              <a:extLst>
                <a:ext uri="{FF2B5EF4-FFF2-40B4-BE49-F238E27FC236}">
                  <a16:creationId xmlns:a16="http://schemas.microsoft.com/office/drawing/2014/main" id="{6D583E7D-3A9A-46E8-9976-5DCC11B5C6FC}"/>
                </a:ext>
              </a:extLst>
            </p:cNvPr>
            <p:cNvSpPr/>
            <p:nvPr/>
          </p:nvSpPr>
          <p:spPr>
            <a:xfrm>
              <a:off x="1079860" y="150287"/>
              <a:ext cx="2880723" cy="503813"/>
            </a:xfrm>
            <a:prstGeom prst="rect">
              <a:avLst/>
            </a:prstGeom>
          </p:spPr>
          <p:txBody>
            <a:bodyPr wrap="square">
              <a:sp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Luyện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đọc</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toàn</a:t>
              </a:r>
              <a:r>
                <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 </a:t>
              </a:r>
              <a:r>
                <a:rPr kumimoji="0" lang="en-US" sz="4267" b="1" i="0" u="none" strike="noStrike" kern="1200" cap="none" spc="0" normalizeH="0" baseline="0" noProof="0" dirty="0" err="1">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rPr>
                <a:t>bài</a:t>
              </a:r>
              <a:endParaRPr kumimoji="0" lang="en-US" sz="4267" b="1" i="0" u="none" strike="noStrike" kern="1200" cap="none" spc="0" normalizeH="0" baseline="0" noProof="0" dirty="0">
                <a:ln>
                  <a:noFill/>
                </a:ln>
                <a:solidFill>
                  <a:prstClr val="black"/>
                </a:solidFill>
                <a:effectLst/>
                <a:uLnTx/>
                <a:uFillTx/>
                <a:latin typeface="Calibri" panose="020F0502020204030204" pitchFamily="34" charset="0"/>
                <a:ea typeface="宋体" pitchFamily="2" charset="-122"/>
                <a:cs typeface="Calibri" panose="020F0502020204030204" pitchFamily="34" charset="0"/>
                <a:sym typeface="Arial"/>
              </a:endParaRPr>
            </a:p>
          </p:txBody>
        </p:sp>
      </p:grpSp>
      <p:pic>
        <p:nvPicPr>
          <p:cNvPr id="34" name="Picture 33">
            <a:extLst>
              <a:ext uri="{FF2B5EF4-FFF2-40B4-BE49-F238E27FC236}">
                <a16:creationId xmlns:a16="http://schemas.microsoft.com/office/drawing/2014/main" id="{B08134A1-7682-4685-B145-D13CA053282E}"/>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599335" y="706014"/>
            <a:ext cx="665659" cy="743060"/>
          </a:xfrm>
          <a:prstGeom prst="rect">
            <a:avLst/>
          </a:prstGeom>
        </p:spPr>
      </p:pic>
      <p:sp>
        <p:nvSpPr>
          <p:cNvPr id="42" name="Rectangle 41">
            <a:extLst>
              <a:ext uri="{FF2B5EF4-FFF2-40B4-BE49-F238E27FC236}">
                <a16:creationId xmlns:a16="http://schemas.microsoft.com/office/drawing/2014/main" id="{1AC988DD-87C8-4E91-A0EC-0A9BAD1C6C71}"/>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43" name="Group 42">
            <a:extLst>
              <a:ext uri="{FF2B5EF4-FFF2-40B4-BE49-F238E27FC236}">
                <a16:creationId xmlns:a16="http://schemas.microsoft.com/office/drawing/2014/main" id="{E252C245-F488-4956-A93A-A5C84201064E}"/>
              </a:ext>
            </a:extLst>
          </p:cNvPr>
          <p:cNvGrpSpPr/>
          <p:nvPr/>
        </p:nvGrpSpPr>
        <p:grpSpPr>
          <a:xfrm>
            <a:off x="2329940" y="2339134"/>
            <a:ext cx="7868387" cy="2867642"/>
            <a:chOff x="2329940" y="2339134"/>
            <a:chExt cx="7868387" cy="2867642"/>
          </a:xfrm>
        </p:grpSpPr>
        <p:sp>
          <p:nvSpPr>
            <p:cNvPr id="45" name="Rounded Rectangle 54">
              <a:extLst>
                <a:ext uri="{FF2B5EF4-FFF2-40B4-BE49-F238E27FC236}">
                  <a16:creationId xmlns:a16="http://schemas.microsoft.com/office/drawing/2014/main" id="{E34349BC-D9AB-44FC-975A-A047FA86283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6" name="Rectangle 45">
              <a:extLst>
                <a:ext uri="{FF2B5EF4-FFF2-40B4-BE49-F238E27FC236}">
                  <a16:creationId xmlns:a16="http://schemas.microsoft.com/office/drawing/2014/main" id="{11513825-B000-4663-922A-2891DED78076}"/>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47" name="Oval 46">
              <a:extLst>
                <a:ext uri="{FF2B5EF4-FFF2-40B4-BE49-F238E27FC236}">
                  <a16:creationId xmlns:a16="http://schemas.microsoft.com/office/drawing/2014/main" id="{FAABD0BA-BA98-4292-8C33-5733B8DA51B4}"/>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48" name="Rounded Rectangle 59">
              <a:extLst>
                <a:ext uri="{FF2B5EF4-FFF2-40B4-BE49-F238E27FC236}">
                  <a16:creationId xmlns:a16="http://schemas.microsoft.com/office/drawing/2014/main" id="{4E1A87D3-6CC2-42C9-9EEF-9CEF2384FCD3}"/>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49" name="Rectangle 48">
              <a:extLst>
                <a:ext uri="{FF2B5EF4-FFF2-40B4-BE49-F238E27FC236}">
                  <a16:creationId xmlns:a16="http://schemas.microsoft.com/office/drawing/2014/main" id="{BB828B5E-BA94-44DA-AE66-C7475579A056}"/>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0" name="Oval 49">
              <a:extLst>
                <a:ext uri="{FF2B5EF4-FFF2-40B4-BE49-F238E27FC236}">
                  <a16:creationId xmlns:a16="http://schemas.microsoft.com/office/drawing/2014/main" id="{D3AE2704-EB85-4069-B67B-F05DD690026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51" name="Rounded Rectangle 62">
              <a:extLst>
                <a:ext uri="{FF2B5EF4-FFF2-40B4-BE49-F238E27FC236}">
                  <a16:creationId xmlns:a16="http://schemas.microsoft.com/office/drawing/2014/main" id="{01111E87-F206-48DB-A06C-366CB31C71CA}"/>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2" name="Rectangle 51">
              <a:extLst>
                <a:ext uri="{FF2B5EF4-FFF2-40B4-BE49-F238E27FC236}">
                  <a16:creationId xmlns:a16="http://schemas.microsoft.com/office/drawing/2014/main" id="{3719675D-8525-4084-A721-CAA2324A95C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宋体"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cs typeface="Arial"/>
                <a:sym typeface="Arial"/>
              </a:endParaRPr>
            </a:p>
          </p:txBody>
        </p:sp>
        <p:sp>
          <p:nvSpPr>
            <p:cNvPr id="53" name="Oval 52">
              <a:extLst>
                <a:ext uri="{FF2B5EF4-FFF2-40B4-BE49-F238E27FC236}">
                  <a16:creationId xmlns:a16="http://schemas.microsoft.com/office/drawing/2014/main" id="{98923656-D1AC-47C7-8D5C-E7F4D372EC91}"/>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54" name="Picture 2" descr="Star Cartoon Images, Stock Photos &amp;amp; Vectors | Shutterstock">
              <a:extLst>
                <a:ext uri="{FF2B5EF4-FFF2-40B4-BE49-F238E27FC236}">
                  <a16:creationId xmlns:a16="http://schemas.microsoft.com/office/drawing/2014/main" id="{C3744E9D-7466-42B8-A680-9556E7386E0D}"/>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Star Cartoon Images, Stock Photos &amp;amp; Vectors | Shutterstock">
              <a:extLst>
                <a:ext uri="{FF2B5EF4-FFF2-40B4-BE49-F238E27FC236}">
                  <a16:creationId xmlns:a16="http://schemas.microsoft.com/office/drawing/2014/main" id="{975D79AD-3ED5-4B50-BE21-1B325E1716F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Star Cartoon Images, Stock Photos &amp;amp; Vectors | Shutterstock">
              <a:extLst>
                <a:ext uri="{FF2B5EF4-FFF2-40B4-BE49-F238E27FC236}">
                  <a16:creationId xmlns:a16="http://schemas.microsoft.com/office/drawing/2014/main" id="{78043702-7B13-4B7E-95F7-BDBF3E6797DF}"/>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9898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9" name="Picture 2" descr="Vector boy and girl holding magnifying glass">
            <a:extLst>
              <a:ext uri="{FF2B5EF4-FFF2-40B4-BE49-F238E27FC236}">
                <a16:creationId xmlns:a16="http://schemas.microsoft.com/office/drawing/2014/main" id="{3EB69CD7-1165-90AC-66F8-356DCD5E24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8486" y="3141931"/>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017F7A1-96F9-AC29-5530-C369EE1E6BE1}"/>
              </a:ext>
            </a:extLst>
          </p:cNvPr>
          <p:cNvPicPr>
            <a:picLocks noChangeAspect="1"/>
          </p:cNvPicPr>
          <p:nvPr/>
        </p:nvPicPr>
        <p:blipFill>
          <a:blip r:embed="rId10"/>
          <a:stretch>
            <a:fillRect/>
          </a:stretch>
        </p:blipFill>
        <p:spPr>
          <a:xfrm>
            <a:off x="2301663" y="1305152"/>
            <a:ext cx="8394920" cy="1828959"/>
          </a:xfrm>
          <a:prstGeom prst="rect">
            <a:avLst/>
          </a:prstGeom>
        </p:spPr>
      </p:pic>
    </p:spTree>
    <p:extLst>
      <p:ext uri="{BB962C8B-B14F-4D97-AF65-F5344CB8AC3E}">
        <p14:creationId xmlns:p14="http://schemas.microsoft.com/office/powerpoint/2010/main" val="3143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122356" y="3498261"/>
            <a:ext cx="3115229" cy="340416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221613" y="1318740"/>
            <a:ext cx="3014177" cy="4834522"/>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409138" y="37360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1537100" y="657070"/>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hỏi voi anh, hươu và dê điều 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4" name="Group 13"/>
          <p:cNvGrpSpPr/>
          <p:nvPr/>
        </p:nvGrpSpPr>
        <p:grpSpPr>
          <a:xfrm>
            <a:off x="5566611" y="1980460"/>
            <a:ext cx="3785936" cy="2362272"/>
            <a:chOff x="5566611" y="1980460"/>
            <a:chExt cx="3785936" cy="2362272"/>
          </a:xfrm>
        </p:grpSpPr>
        <p:sp>
          <p:nvSpPr>
            <p:cNvPr id="12" name="Oval Callout 11"/>
            <p:cNvSpPr/>
            <p:nvPr/>
          </p:nvSpPr>
          <p:spPr>
            <a:xfrm>
              <a:off x="5566611" y="1980460"/>
              <a:ext cx="3785936" cy="2362272"/>
            </a:xfrm>
            <a:prstGeom prst="wedgeEllipseCallout">
              <a:avLst>
                <a:gd name="adj1" fmla="val 38478"/>
                <a:gd name="adj2" fmla="val 50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5644616" y="2565558"/>
              <a:ext cx="36299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ú voi con">
            <a:hlinkClick r:id="" action="ppaction://media"/>
            <a:extLst>
              <a:ext uri="{FF2B5EF4-FFF2-40B4-BE49-F238E27FC236}">
                <a16:creationId xmlns:a16="http://schemas.microsoft.com/office/drawing/2014/main" id="{0BFE1509-7EA3-4C73-8EA0-7E76B7E1875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0015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1029908" y="1765050"/>
            <a:ext cx="3014177" cy="483452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2781843" y="3474574"/>
            <a:ext cx="3115229" cy="3404168"/>
          </a:xfrm>
          <a:prstGeom prst="rect">
            <a:avLst/>
          </a:prstGeom>
        </p:spPr>
      </p:pic>
      <p:pic>
        <p:nvPicPr>
          <p:cNvPr id="2" name="Picture 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4615" y="3631801"/>
            <a:ext cx="3847871" cy="3246941"/>
          </a:xfrm>
          <a:prstGeom prst="rect">
            <a:avLst/>
          </a:prstGeom>
        </p:spPr>
      </p:pic>
      <p:pic>
        <p:nvPicPr>
          <p:cNvPr id="3" name="Picture 2"/>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6" name="Group 5"/>
          <p:cNvGrpSpPr/>
          <p:nvPr/>
        </p:nvGrpSpPr>
        <p:grpSpPr>
          <a:xfrm>
            <a:off x="1029907" y="206771"/>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8" name="TextBox 7"/>
            <p:cNvSpPr txBox="1"/>
            <p:nvPr/>
          </p:nvSpPr>
          <p:spPr>
            <a:xfrm>
              <a:off x="2231253" y="558065"/>
              <a:ext cx="806255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Voi em đã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trả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như</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21"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4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 presetClass="entr" presetSubtype="8"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869249" y="3176337"/>
            <a:ext cx="4363049" cy="3681663"/>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785936" cy="2362272"/>
            <a:chOff x="5566611" y="1980460"/>
            <a:chExt cx="3785936"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626248" y="2576373"/>
              <a:ext cx="36666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336208" y="741224"/>
            <a:ext cx="4339511" cy="1919353"/>
            <a:chOff x="5641526" y="1537541"/>
            <a:chExt cx="4339511" cy="2362272"/>
          </a:xfrm>
        </p:grpSpPr>
        <p:sp>
          <p:nvSpPr>
            <p:cNvPr id="8" name="Oval Callout 7"/>
            <p:cNvSpPr/>
            <p:nvPr/>
          </p:nvSpPr>
          <p:spPr>
            <a:xfrm>
              <a:off x="5918314" y="1537541"/>
              <a:ext cx="3785936" cy="2362272"/>
            </a:xfrm>
            <a:prstGeom prst="wedgeEllipseCallout">
              <a:avLst>
                <a:gd name="adj1" fmla="val -20141"/>
                <a:gd name="adj2" fmla="val 7429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5641526" y="2364734"/>
              <a:ext cx="4339511" cy="8712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Em xinh lắm!</a:t>
              </a:r>
              <a:endPar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2" b="100000" l="0" r="100000">
                        <a14:foregroundMark x1="4092" y1="7551" x2="18331" y2="16429"/>
                        <a14:foregroundMark x1="42390" y1="5816" x2="42390" y2="11939"/>
                        <a14:foregroundMark x1="15221" y1="95510" x2="15221" y2="95510"/>
                        <a14:foregroundMark x1="35352" y1="98878" x2="35352" y2="98878"/>
                        <a14:foregroundMark x1="49591" y1="95816" x2="49591" y2="95816"/>
                        <a14:foregroundMark x1="97218" y1="97551" x2="97218" y2="97551"/>
                        <a14:foregroundMark x1="28151" y1="25000" x2="26023" y2="29184"/>
                      </a14:backgroundRemoval>
                    </a14:imgEffect>
                  </a14:imgLayer>
                </a14:imgProps>
              </a:ext>
              <a:ext uri="{28A0092B-C50C-407E-A947-70E740481C1C}">
                <a14:useLocalDpi xmlns:a14="http://schemas.microsoft.com/office/drawing/2010/main" val="0"/>
              </a:ext>
            </a:extLst>
          </a:blip>
          <a:stretch>
            <a:fillRect/>
          </a:stretch>
        </p:blipFill>
        <p:spPr>
          <a:xfrm flipH="1">
            <a:off x="378826" y="1998858"/>
            <a:ext cx="3014177" cy="483452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371304" y="4342732"/>
            <a:ext cx="3820696" cy="2654760"/>
          </a:xfrm>
          <a:prstGeom prst="rect">
            <a:avLst/>
          </a:prstGeom>
        </p:spPr>
      </p:pic>
      <p:grpSp>
        <p:nvGrpSpPr>
          <p:cNvPr id="4" name="Group 3"/>
          <p:cNvGrpSpPr/>
          <p:nvPr/>
        </p:nvGrpSpPr>
        <p:grpSpPr>
          <a:xfrm>
            <a:off x="7331243" y="1402944"/>
            <a:ext cx="3977557" cy="2362272"/>
            <a:chOff x="5566611" y="1980460"/>
            <a:chExt cx="3977557" cy="2362272"/>
          </a:xfrm>
        </p:grpSpPr>
        <p:sp>
          <p:nvSpPr>
            <p:cNvPr id="5" name="Oval Callout 4"/>
            <p:cNvSpPr/>
            <p:nvPr/>
          </p:nvSpPr>
          <p:spPr>
            <a:xfrm>
              <a:off x="5566611" y="1980460"/>
              <a:ext cx="3785936" cy="2362272"/>
            </a:xfrm>
            <a:prstGeom prst="wedgeEllipseCallout">
              <a:avLst>
                <a:gd name="adj1" fmla="val 342"/>
                <a:gd name="adj2" fmla="val 766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6611" y="2499876"/>
              <a:ext cx="39775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931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Chưa xinh lắm vì em không có đôi sừng giống anh.</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7965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righ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029156" y="3636879"/>
            <a:ext cx="3820696" cy="2654760"/>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99879" l="0" r="100000">
                        <a14:foregroundMark x1="9861" y1="5148" x2="18795" y2="12417"/>
                        <a14:foregroundMark x1="41297" y1="3998" x2="27730" y2="10539"/>
                      </a14:backgroundRemoval>
                    </a14:imgEffect>
                  </a14:imgLayer>
                </a14:imgProps>
              </a:ext>
              <a:ext uri="{28A0092B-C50C-407E-A947-70E740481C1C}">
                <a14:useLocalDpi xmlns:a14="http://schemas.microsoft.com/office/drawing/2010/main" val="0"/>
              </a:ext>
            </a:extLst>
          </a:blip>
          <a:stretch>
            <a:fillRect/>
          </a:stretch>
        </p:blipFill>
        <p:spPr>
          <a:xfrm flipH="1">
            <a:off x="170296" y="3140435"/>
            <a:ext cx="3115229" cy="3404168"/>
          </a:xfrm>
          <a:prstGeom prst="rect">
            <a:avLst/>
          </a:prstGeom>
        </p:spPr>
      </p:pic>
      <p:grpSp>
        <p:nvGrpSpPr>
          <p:cNvPr id="4" name="Group 3"/>
          <p:cNvGrpSpPr/>
          <p:nvPr/>
        </p:nvGrpSpPr>
        <p:grpSpPr>
          <a:xfrm>
            <a:off x="7325026" y="1402944"/>
            <a:ext cx="3911624" cy="2362272"/>
            <a:chOff x="5560394" y="1980460"/>
            <a:chExt cx="3911624" cy="2362272"/>
          </a:xfrm>
        </p:grpSpPr>
        <p:sp>
          <p:nvSpPr>
            <p:cNvPr id="5" name="Oval Callout 4"/>
            <p:cNvSpPr/>
            <p:nvPr/>
          </p:nvSpPr>
          <p:spPr>
            <a:xfrm>
              <a:off x="5566611" y="1980460"/>
              <a:ext cx="3785936" cy="2362272"/>
            </a:xfrm>
            <a:prstGeom prst="wedgeEllipseCallout">
              <a:avLst>
                <a:gd name="adj1" fmla="val -46692"/>
                <a:gd name="adj2" fmla="val 447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5560394" y="2499876"/>
              <a:ext cx="391162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xinh</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9900"/>
                  </a:solidFill>
                  <a:effectLst/>
                  <a:uLnTx/>
                  <a:uFillTx/>
                  <a:latin typeface="Cambria" panose="02040503050406030204" pitchFamily="18" charset="0"/>
                  <a:ea typeface="Cambria" panose="02040503050406030204" pitchFamily="18" charset="0"/>
                </a:rPr>
                <a:t>không</a:t>
              </a:r>
              <a:r>
                <a:rPr kumimoji="0" lang="en-US" sz="40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srgbClr val="FF9900"/>
                </a:solidFill>
                <a:effectLst/>
                <a:uLnTx/>
                <a:uFillTx/>
                <a:latin typeface="Cambria" panose="02040503050406030204" pitchFamily="18" charset="0"/>
                <a:ea typeface="Cambria" panose="02040503050406030204" pitchFamily="18" charset="0"/>
              </a:endParaRPr>
            </a:p>
          </p:txBody>
        </p:sp>
      </p:grpSp>
      <p:grpSp>
        <p:nvGrpSpPr>
          <p:cNvPr id="7" name="Group 6"/>
          <p:cNvGrpSpPr/>
          <p:nvPr/>
        </p:nvGrpSpPr>
        <p:grpSpPr>
          <a:xfrm>
            <a:off x="2480723" y="112912"/>
            <a:ext cx="4787676" cy="2541719"/>
            <a:chOff x="5918314" y="771553"/>
            <a:chExt cx="4787676" cy="3128259"/>
          </a:xfrm>
        </p:grpSpPr>
        <p:sp>
          <p:nvSpPr>
            <p:cNvPr id="8" name="Oval Callout 7"/>
            <p:cNvSpPr/>
            <p:nvPr/>
          </p:nvSpPr>
          <p:spPr>
            <a:xfrm>
              <a:off x="5918314" y="771553"/>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p:cNvSpPr txBox="1"/>
            <p:nvPr/>
          </p:nvSpPr>
          <p:spPr>
            <a:xfrm>
              <a:off x="6142396" y="1434454"/>
              <a:ext cx="4339511" cy="1395249"/>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Không, vì cậu không có bộ râu giống tôi.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3303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6687" y="422571"/>
            <a:ext cx="10491689" cy="1638451"/>
            <a:chOff x="1016687" y="422571"/>
            <a:chExt cx="10491689" cy="1638451"/>
          </a:xfrm>
        </p:grpSpPr>
        <p:grpSp>
          <p:nvGrpSpPr>
            <p:cNvPr id="3" name="组合 10"/>
            <p:cNvGrpSpPr/>
            <p:nvPr/>
          </p:nvGrpSpPr>
          <p:grpSpPr>
            <a:xfrm>
              <a:off x="1016687" y="422571"/>
              <a:ext cx="10491689" cy="1638451"/>
              <a:chOff x="676404" y="1039661"/>
              <a:chExt cx="7766137" cy="3244240"/>
            </a:xfrm>
            <a:solidFill>
              <a:schemeClr val="bg1"/>
            </a:solidFill>
          </p:grpSpPr>
          <p:sp>
            <p:nvSpPr>
              <p:cNvPr id="5"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6"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4" name="TextBox 3"/>
            <p:cNvSpPr txBox="1"/>
            <p:nvPr/>
          </p:nvSpPr>
          <p:spPr>
            <a:xfrm>
              <a:off x="1305969" y="657021"/>
              <a:ext cx="9901962"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2.</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Sau khi nghe hươu và dê nói, voi em đã làm </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gì?</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3031" y="422571"/>
            <a:ext cx="3099748" cy="3539430"/>
          </a:xfrm>
          <a:prstGeom prst="rect">
            <a:avLst/>
          </a:prstGeom>
        </p:spPr>
      </p:pic>
      <p:sp>
        <p:nvSpPr>
          <p:cNvPr id="12" name="TextBox 11">
            <a:extLst>
              <a:ext uri="{FF2B5EF4-FFF2-40B4-BE49-F238E27FC236}">
                <a16:creationId xmlns:a16="http://schemas.microsoft.com/office/drawing/2014/main" id="{325D789D-C4FB-420C-9344-F5B1AD8A052A}"/>
              </a:ext>
            </a:extLst>
          </p:cNvPr>
          <p:cNvSpPr txBox="1"/>
          <p:nvPr/>
        </p:nvSpPr>
        <p:spPr>
          <a:xfrm>
            <a:off x="561473" y="478978"/>
            <a:ext cx="3641558" cy="255454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2.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Sau khi nghe hươu nói, voi em đã nhặt vài cành cây khô rồi gài lên đầu.</a:t>
            </a:r>
          </a:p>
        </p:txBody>
      </p:sp>
      <p:sp>
        <p:nvSpPr>
          <p:cNvPr id="14" name="TextBox 13">
            <a:extLst>
              <a:ext uri="{FF2B5EF4-FFF2-40B4-BE49-F238E27FC236}">
                <a16:creationId xmlns:a16="http://schemas.microsoft.com/office/drawing/2014/main" id="{D932A12D-DDD6-4155-86BA-BE3265878B67}"/>
              </a:ext>
            </a:extLst>
          </p:cNvPr>
          <p:cNvSpPr txBox="1"/>
          <p:nvPr/>
        </p:nvSpPr>
        <p:spPr>
          <a:xfrm>
            <a:off x="3653955" y="4159801"/>
            <a:ext cx="4796590" cy="2062103"/>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Sau khi nghe dê nói, voi em đã nhổ một khóm cỏ dại bên đường và gắn vào cằm.</a:t>
            </a:r>
          </a:p>
        </p:txBody>
      </p:sp>
      <p:pic>
        <p:nvPicPr>
          <p:cNvPr id="15" name="Picture 14">
            <a:extLst>
              <a:ext uri="{FF2B5EF4-FFF2-40B4-BE49-F238E27FC236}">
                <a16:creationId xmlns:a16="http://schemas.microsoft.com/office/drawing/2014/main" id="{F6FB61D7-4F3A-4318-8DE4-8E2444E6E64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486847" y="2967789"/>
            <a:ext cx="3419760" cy="3794684"/>
          </a:xfrm>
          <a:prstGeom prst="rect">
            <a:avLst/>
          </a:prstGeom>
          <a:ln w="19050">
            <a:solidFill>
              <a:srgbClr val="0070C0"/>
            </a:solidFill>
          </a:ln>
        </p:spPr>
      </p:pic>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16687" y="422571"/>
            <a:ext cx="10491689" cy="1638451"/>
            <a:chOff x="1016687" y="422571"/>
            <a:chExt cx="10491689" cy="1638451"/>
          </a:xfrm>
        </p:grpSpPr>
        <p:grpSp>
          <p:nvGrpSpPr>
            <p:cNvPr id="11" name="组合 10"/>
            <p:cNvGrpSpPr/>
            <p:nvPr/>
          </p:nvGrpSpPr>
          <p:grpSpPr>
            <a:xfrm>
              <a:off x="1016687" y="422571"/>
              <a:ext cx="10491689" cy="1638451"/>
              <a:chOff x="676404" y="1039661"/>
              <a:chExt cx="7766137" cy="3244240"/>
            </a:xfrm>
            <a:solidFill>
              <a:schemeClr val="bg1"/>
            </a:solidFill>
          </p:grpSpPr>
          <p:sp>
            <p:nvSpPr>
              <p:cNvPr id="13"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4"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2" name="TextBox 11"/>
            <p:cNvSpPr txBox="1"/>
            <p:nvPr/>
          </p:nvSpPr>
          <p:spPr>
            <a:xfrm>
              <a:off x="1305969" y="657021"/>
              <a:ext cx="9901962" cy="1261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rPr>
                <a:t>3.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Trước sự thay đổi của voi em, voi anh đã nói gì</a:t>
              </a:r>
              <a:r>
                <a:rPr kumimoji="0" lang="vi-VN"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5B25579F-86DB-433C-B21E-911B8FE4BB4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3433011" y="3138721"/>
            <a:ext cx="5964617" cy="3831574"/>
          </a:xfrm>
          <a:prstGeom prst="rect">
            <a:avLst/>
          </a:prstGeom>
          <a:ln>
            <a:noFill/>
          </a:ln>
          <a:effectLst>
            <a:softEdge rad="112500"/>
          </a:effectLst>
        </p:spPr>
      </p:pic>
      <p:grpSp>
        <p:nvGrpSpPr>
          <p:cNvPr id="16" name="Group 15"/>
          <p:cNvGrpSpPr/>
          <p:nvPr/>
        </p:nvGrpSpPr>
        <p:grpSpPr>
          <a:xfrm>
            <a:off x="0" y="1867861"/>
            <a:ext cx="4787676" cy="2541719"/>
            <a:chOff x="5731612" y="708730"/>
            <a:chExt cx="4787676" cy="3128259"/>
          </a:xfrm>
        </p:grpSpPr>
        <p:sp>
          <p:nvSpPr>
            <p:cNvPr id="17" name="Oval Callout 16"/>
            <p:cNvSpPr/>
            <p:nvPr/>
          </p:nvSpPr>
          <p:spPr>
            <a:xfrm>
              <a:off x="5731612" y="708730"/>
              <a:ext cx="4787676" cy="3128259"/>
            </a:xfrm>
            <a:prstGeom prst="wedgeEllipseCallout">
              <a:avLst>
                <a:gd name="adj1" fmla="val 38139"/>
                <a:gd name="adj2" fmla="val 6993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p:cNvSpPr txBox="1"/>
            <p:nvPr/>
          </p:nvSpPr>
          <p:spPr>
            <a:xfrm>
              <a:off x="5955694" y="1237495"/>
              <a:ext cx="4339511" cy="1931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Trời ơi, sao em lại thêm sừng và râu thế này? Xấu lắm!</a:t>
              </a:r>
              <a:endPar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656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16687" y="422571"/>
            <a:ext cx="10491689" cy="163845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16" name="TextBox 15"/>
            <p:cNvSpPr txBox="1"/>
            <p:nvPr/>
          </p:nvSpPr>
          <p:spPr>
            <a:xfrm>
              <a:off x="1507137" y="660134"/>
              <a:ext cx="932850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Cuối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theo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khuyên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ai</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quả</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19" name="Picture 2">
            <a:extLst>
              <a:ext uri="{FF2B5EF4-FFF2-40B4-BE49-F238E27FC236}">
                <a16:creationId xmlns:a16="http://schemas.microsoft.com/office/drawing/2014/main"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78009" y="91629"/>
            <a:ext cx="1103797" cy="95133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BEBA8EAE-BF5A-486C-A8C5-ECC9F3942E4B}">
                <a14:imgProps xmlns:a14="http://schemas.microsoft.com/office/drawing/2010/main">
                  <a14:imgLayer r:embed="rId5">
                    <a14:imgEffect>
                      <a14:backgroundRemoval t="0" b="90351" l="9967" r="89992"/>
                    </a14:imgEffect>
                  </a14:imgLayer>
                </a14:imgProps>
              </a:ext>
              <a:ext uri="{28A0092B-C50C-407E-A947-70E740481C1C}">
                <a14:useLocalDpi xmlns:a14="http://schemas.microsoft.com/office/drawing/2010/main" val="0"/>
              </a:ext>
            </a:extLst>
          </a:blip>
          <a:stretch>
            <a:fillRect/>
          </a:stretch>
        </p:blipFill>
        <p:spPr>
          <a:xfrm flipH="1">
            <a:off x="-1584159" y="3416225"/>
            <a:ext cx="7048256" cy="3875650"/>
          </a:xfrm>
          <a:prstGeom prst="rect">
            <a:avLst/>
          </a:prstGeom>
        </p:spPr>
      </p:pic>
      <p:grpSp>
        <p:nvGrpSpPr>
          <p:cNvPr id="7" name="Group 6"/>
          <p:cNvGrpSpPr/>
          <p:nvPr/>
        </p:nvGrpSpPr>
        <p:grpSpPr>
          <a:xfrm>
            <a:off x="3721769" y="2572050"/>
            <a:ext cx="7270287" cy="4020023"/>
            <a:chOff x="3721769" y="2572050"/>
            <a:chExt cx="7270287" cy="4020023"/>
          </a:xfrm>
        </p:grpSpPr>
        <p:pic>
          <p:nvPicPr>
            <p:cNvPr id="21" name="图片 2">
              <a:extLst>
                <a:ext uri="{FF2B5EF4-FFF2-40B4-BE49-F238E27FC236}">
                  <a16:creationId xmlns:a16="http://schemas.microsoft.com/office/drawing/2014/main" id="{078E89FD-8EBA-4F63-AECE-25AE7C1CDEBA}"/>
                </a:ext>
              </a:extLst>
            </p:cNvPr>
            <p:cNvPicPr>
              <a:picLocks noChangeAspect="1"/>
            </p:cNvPicPr>
            <p:nvPr/>
          </p:nvPicPr>
          <p:blipFill>
            <a:blip r:embed="rId6"/>
            <a:stretch>
              <a:fillRect/>
            </a:stretch>
          </p:blipFill>
          <p:spPr>
            <a:xfrm>
              <a:off x="3721769" y="2572050"/>
              <a:ext cx="7270287" cy="4020023"/>
            </a:xfrm>
            <a:prstGeom prst="rect">
              <a:avLst/>
            </a:prstGeom>
          </p:spPr>
        </p:pic>
        <p:sp>
          <p:nvSpPr>
            <p:cNvPr id="23" name="TextBox 22">
              <a:extLst>
                <a:ext uri="{FF2B5EF4-FFF2-40B4-BE49-F238E27FC236}">
                  <a16:creationId xmlns:a16="http://schemas.microsoft.com/office/drawing/2014/main" id="{78794361-FF6D-42FE-A073-E795A8CF1F02}"/>
                </a:ext>
              </a:extLst>
            </p:cNvPr>
            <p:cNvSpPr txBox="1"/>
            <p:nvPr/>
          </p:nvSpPr>
          <p:spPr>
            <a:xfrm>
              <a:off x="4545476" y="3304788"/>
              <a:ext cx="5622871"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Wingdings" panose="05000000000000000000" pitchFamily="2" charset="2"/>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Cuối cùng, voi em đã làm theo lời khuyên của voi anh. Sau khi bỏ sừng và râu đi, voi em thấy mình xinh đẹp hẳn lên.</a:t>
              </a:r>
            </a:p>
          </p:txBody>
        </p:sp>
      </p:grpSp>
    </p:spTree>
    <p:extLst>
      <p:ext uri="{BB962C8B-B14F-4D97-AF65-F5344CB8AC3E}">
        <p14:creationId xmlns:p14="http://schemas.microsoft.com/office/powerpoint/2010/main" val="36213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286126" y="363061"/>
            <a:ext cx="73300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4.</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điều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voi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3561347" y="122660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22231" y="3675018"/>
              <a:ext cx="5245768" cy="255454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66"/>
                  </a:solidFill>
                  <a:effectLst/>
                  <a:uLnTx/>
                  <a:uFillTx/>
                  <a:latin typeface="Cambria" panose="02040503050406030204" pitchFamily="18" charset="0"/>
                  <a:ea typeface="Cambria" panose="02040503050406030204" pitchFamily="18" charset="0"/>
                  <a:sym typeface="Wingdings" panose="05000000000000000000" pitchFamily="2" charset="2"/>
                </a:rPr>
                <a:t>Mình chỉ xinh đẹp khi là chính mình. Hãy tự tin vào vẻ đẹp của bản thân.</a:t>
              </a:r>
              <a:endParaRPr kumimoji="0" lang="vi-VN"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64B2578B-8D26-46EA-A4A8-E6798015151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contrast="40000"/>
                    </a14:imgEffect>
                  </a14:imgLayer>
                </a14:imgProps>
              </a:ext>
            </a:extLst>
          </a:blip>
          <a:stretch>
            <a:fillRect/>
          </a:stretch>
        </p:blipFill>
        <p:spPr>
          <a:xfrm>
            <a:off x="2224705" y="782288"/>
            <a:ext cx="8043245" cy="7723520"/>
          </a:xfrm>
          <a:prstGeom prst="rect">
            <a:avLst/>
          </a:prstGeom>
        </p:spPr>
      </p:pic>
      <p:pic>
        <p:nvPicPr>
          <p:cNvPr id="7" name="图片 6">
            <a:extLst>
              <a:ext uri="{FF2B5EF4-FFF2-40B4-BE49-F238E27FC236}">
                <a16:creationId xmlns:a16="http://schemas.microsoft.com/office/drawing/2014/main" id="{017D24BC-943A-4E46-82AE-3AEE339A571C}"/>
              </a:ext>
            </a:extLst>
          </p:cNvPr>
          <p:cNvPicPr>
            <a:picLocks noChangeAspect="1"/>
          </p:cNvPicPr>
          <p:nvPr/>
        </p:nvPicPr>
        <p:blipFill>
          <a:blip r:embed="rId5"/>
          <a:stretch>
            <a:fillRect/>
          </a:stretch>
        </p:blipFill>
        <p:spPr>
          <a:xfrm>
            <a:off x="-1062918" y="100138"/>
            <a:ext cx="14259780" cy="463336"/>
          </a:xfrm>
          <a:prstGeom prst="rect">
            <a:avLst/>
          </a:prstGeom>
        </p:spPr>
      </p:pic>
      <p:pic>
        <p:nvPicPr>
          <p:cNvPr id="18" name="图片 17">
            <a:extLst>
              <a:ext uri="{FF2B5EF4-FFF2-40B4-BE49-F238E27FC236}">
                <a16:creationId xmlns:a16="http://schemas.microsoft.com/office/drawing/2014/main" id="{F5031CBF-EB59-4C82-A597-048FDBF02224}"/>
              </a:ext>
            </a:extLst>
          </p:cNvPr>
          <p:cNvPicPr>
            <a:picLocks noChangeAspect="1"/>
          </p:cNvPicPr>
          <p:nvPr/>
        </p:nvPicPr>
        <p:blipFill>
          <a:blip r:embed="rId6"/>
          <a:stretch>
            <a:fillRect/>
          </a:stretch>
        </p:blipFill>
        <p:spPr>
          <a:xfrm rot="6756197">
            <a:off x="-152218" y="5142974"/>
            <a:ext cx="2334970" cy="1402202"/>
          </a:xfrm>
          <a:prstGeom prst="rect">
            <a:avLst/>
          </a:prstGeom>
        </p:spPr>
      </p:pic>
      <p:pic>
        <p:nvPicPr>
          <p:cNvPr id="19" name="图片 18">
            <a:extLst>
              <a:ext uri="{FF2B5EF4-FFF2-40B4-BE49-F238E27FC236}">
                <a16:creationId xmlns:a16="http://schemas.microsoft.com/office/drawing/2014/main" id="{BCA3C8AE-12F0-41CC-86D2-5D06E3C62ECC}"/>
              </a:ext>
            </a:extLst>
          </p:cNvPr>
          <p:cNvPicPr>
            <a:picLocks noChangeAspect="1"/>
          </p:cNvPicPr>
          <p:nvPr/>
        </p:nvPicPr>
        <p:blipFill>
          <a:blip r:embed="rId6"/>
          <a:stretch>
            <a:fillRect/>
          </a:stretch>
        </p:blipFill>
        <p:spPr>
          <a:xfrm rot="571273">
            <a:off x="9880780" y="5272339"/>
            <a:ext cx="2334970" cy="1402202"/>
          </a:xfrm>
          <a:prstGeom prst="rect">
            <a:avLst/>
          </a:prstGeom>
        </p:spPr>
      </p:pic>
      <p:grpSp>
        <p:nvGrpSpPr>
          <p:cNvPr id="37" name="组合 36">
            <a:extLst>
              <a:ext uri="{FF2B5EF4-FFF2-40B4-BE49-F238E27FC236}">
                <a16:creationId xmlns:a16="http://schemas.microsoft.com/office/drawing/2014/main" id="{B6D9C0DC-8917-4292-9BB5-5DF433C410AE}"/>
              </a:ext>
            </a:extLst>
          </p:cNvPr>
          <p:cNvGrpSpPr/>
          <p:nvPr/>
        </p:nvGrpSpPr>
        <p:grpSpPr>
          <a:xfrm>
            <a:off x="1924050" y="5021934"/>
            <a:ext cx="8362950" cy="2426616"/>
            <a:chOff x="6296269" y="5376694"/>
            <a:chExt cx="5968501" cy="1531158"/>
          </a:xfrm>
        </p:grpSpPr>
        <p:pic>
          <p:nvPicPr>
            <p:cNvPr id="38" name="图片 37">
              <a:extLst>
                <a:ext uri="{FF2B5EF4-FFF2-40B4-BE49-F238E27FC236}">
                  <a16:creationId xmlns:a16="http://schemas.microsoft.com/office/drawing/2014/main" id="{717D9E96-CC52-4545-A807-6134C7F61E22}"/>
                </a:ext>
              </a:extLst>
            </p:cNvPr>
            <p:cNvPicPr>
              <a:picLocks noChangeAspect="1"/>
            </p:cNvPicPr>
            <p:nvPr/>
          </p:nvPicPr>
          <p:blipFill>
            <a:blip r:embed="rId7"/>
            <a:stretch>
              <a:fillRect/>
            </a:stretch>
          </p:blipFill>
          <p:spPr>
            <a:xfrm>
              <a:off x="6296269" y="6176269"/>
              <a:ext cx="5968501" cy="731583"/>
            </a:xfrm>
            <a:prstGeom prst="rect">
              <a:avLst/>
            </a:prstGeom>
          </p:spPr>
        </p:pic>
        <p:pic>
          <p:nvPicPr>
            <p:cNvPr id="39" name="图片 38">
              <a:extLst>
                <a:ext uri="{FF2B5EF4-FFF2-40B4-BE49-F238E27FC236}">
                  <a16:creationId xmlns:a16="http://schemas.microsoft.com/office/drawing/2014/main" id="{0C952FE3-3347-41D2-8A36-E21E22882F26}"/>
                </a:ext>
              </a:extLst>
            </p:cNvPr>
            <p:cNvPicPr>
              <a:picLocks noChangeAspect="1"/>
            </p:cNvPicPr>
            <p:nvPr/>
          </p:nvPicPr>
          <p:blipFill>
            <a:blip r:embed="rId8"/>
            <a:stretch>
              <a:fillRect/>
            </a:stretch>
          </p:blipFill>
          <p:spPr>
            <a:xfrm>
              <a:off x="6538924" y="6065195"/>
              <a:ext cx="902286" cy="548688"/>
            </a:xfrm>
            <a:prstGeom prst="rect">
              <a:avLst/>
            </a:prstGeom>
          </p:spPr>
        </p:pic>
        <p:pic>
          <p:nvPicPr>
            <p:cNvPr id="40" name="图片 39">
              <a:extLst>
                <a:ext uri="{FF2B5EF4-FFF2-40B4-BE49-F238E27FC236}">
                  <a16:creationId xmlns:a16="http://schemas.microsoft.com/office/drawing/2014/main" id="{8B589CD8-8EE7-4081-BDDA-901F0D533E56}"/>
                </a:ext>
              </a:extLst>
            </p:cNvPr>
            <p:cNvPicPr>
              <a:picLocks noChangeAspect="1"/>
            </p:cNvPicPr>
            <p:nvPr/>
          </p:nvPicPr>
          <p:blipFill>
            <a:blip r:embed="rId9"/>
            <a:stretch>
              <a:fillRect/>
            </a:stretch>
          </p:blipFill>
          <p:spPr>
            <a:xfrm>
              <a:off x="8772230" y="6194518"/>
              <a:ext cx="1213209" cy="615749"/>
            </a:xfrm>
            <a:prstGeom prst="rect">
              <a:avLst/>
            </a:prstGeom>
          </p:spPr>
        </p:pic>
        <p:pic>
          <p:nvPicPr>
            <p:cNvPr id="41" name="图片 40">
              <a:extLst>
                <a:ext uri="{FF2B5EF4-FFF2-40B4-BE49-F238E27FC236}">
                  <a16:creationId xmlns:a16="http://schemas.microsoft.com/office/drawing/2014/main" id="{2BF19F1C-073E-41A1-91A4-164B9D31D54C}"/>
                </a:ext>
              </a:extLst>
            </p:cNvPr>
            <p:cNvPicPr>
              <a:picLocks noChangeAspect="1"/>
            </p:cNvPicPr>
            <p:nvPr/>
          </p:nvPicPr>
          <p:blipFill>
            <a:blip r:embed="rId10"/>
            <a:stretch>
              <a:fillRect/>
            </a:stretch>
          </p:blipFill>
          <p:spPr>
            <a:xfrm>
              <a:off x="11081421" y="6152333"/>
              <a:ext cx="713294" cy="646232"/>
            </a:xfrm>
            <a:prstGeom prst="rect">
              <a:avLst/>
            </a:prstGeom>
          </p:spPr>
        </p:pic>
        <p:pic>
          <p:nvPicPr>
            <p:cNvPr id="42" name="图片 41">
              <a:extLst>
                <a:ext uri="{FF2B5EF4-FFF2-40B4-BE49-F238E27FC236}">
                  <a16:creationId xmlns:a16="http://schemas.microsoft.com/office/drawing/2014/main" id="{E122E54A-5B63-458A-B313-D221306246C8}"/>
                </a:ext>
              </a:extLst>
            </p:cNvPr>
            <p:cNvPicPr>
              <a:picLocks noChangeAspect="1"/>
            </p:cNvPicPr>
            <p:nvPr/>
          </p:nvPicPr>
          <p:blipFill>
            <a:blip r:embed="rId11"/>
            <a:stretch>
              <a:fillRect/>
            </a:stretch>
          </p:blipFill>
          <p:spPr>
            <a:xfrm>
              <a:off x="7265233" y="5376694"/>
              <a:ext cx="3993226" cy="1261981"/>
            </a:xfrm>
            <a:prstGeom prst="rect">
              <a:avLst/>
            </a:prstGeom>
          </p:spPr>
        </p:pic>
      </p:grpSp>
      <p:pic>
        <p:nvPicPr>
          <p:cNvPr id="53" name="图片 52">
            <a:extLst>
              <a:ext uri="{FF2B5EF4-FFF2-40B4-BE49-F238E27FC236}">
                <a16:creationId xmlns:a16="http://schemas.microsoft.com/office/drawing/2014/main" id="{0D8A8611-9CCD-43B4-B1E2-573519EE50D3}"/>
              </a:ext>
            </a:extLst>
          </p:cNvPr>
          <p:cNvPicPr>
            <a:picLocks noChangeAspect="1"/>
          </p:cNvPicPr>
          <p:nvPr/>
        </p:nvPicPr>
        <p:blipFill>
          <a:blip r:embed="rId12"/>
          <a:stretch>
            <a:fillRect/>
          </a:stretch>
        </p:blipFill>
        <p:spPr>
          <a:xfrm>
            <a:off x="-336257" y="544315"/>
            <a:ext cx="2965158" cy="1206543"/>
          </a:xfrm>
          <a:prstGeom prst="rect">
            <a:avLst/>
          </a:prstGeom>
        </p:spPr>
      </p:pic>
      <p:grpSp>
        <p:nvGrpSpPr>
          <p:cNvPr id="54" name="组合 53">
            <a:extLst>
              <a:ext uri="{FF2B5EF4-FFF2-40B4-BE49-F238E27FC236}">
                <a16:creationId xmlns:a16="http://schemas.microsoft.com/office/drawing/2014/main" id="{A7647434-A8D2-41EC-AAF2-377B07261257}"/>
              </a:ext>
            </a:extLst>
          </p:cNvPr>
          <p:cNvGrpSpPr/>
          <p:nvPr/>
        </p:nvGrpSpPr>
        <p:grpSpPr>
          <a:xfrm>
            <a:off x="10618590" y="782288"/>
            <a:ext cx="2718490" cy="1345749"/>
            <a:chOff x="10618590" y="782288"/>
            <a:chExt cx="2718490" cy="1345749"/>
          </a:xfrm>
        </p:grpSpPr>
        <p:pic>
          <p:nvPicPr>
            <p:cNvPr id="55" name="图片 54">
              <a:extLst>
                <a:ext uri="{FF2B5EF4-FFF2-40B4-BE49-F238E27FC236}">
                  <a16:creationId xmlns:a16="http://schemas.microsoft.com/office/drawing/2014/main" id="{AAA5A2CC-8371-46A0-8809-4DCDC14EB750}"/>
                </a:ext>
              </a:extLst>
            </p:cNvPr>
            <p:cNvPicPr>
              <a:picLocks noChangeAspect="1"/>
            </p:cNvPicPr>
            <p:nvPr/>
          </p:nvPicPr>
          <p:blipFill>
            <a:blip r:embed="rId12"/>
            <a:stretch>
              <a:fillRect/>
            </a:stretch>
          </p:blipFill>
          <p:spPr>
            <a:xfrm flipH="1">
              <a:off x="10984832" y="1170891"/>
              <a:ext cx="2352248" cy="957146"/>
            </a:xfrm>
            <a:prstGeom prst="rect">
              <a:avLst/>
            </a:prstGeom>
          </p:spPr>
        </p:pic>
        <p:pic>
          <p:nvPicPr>
            <p:cNvPr id="56" name="图片 55">
              <a:extLst>
                <a:ext uri="{FF2B5EF4-FFF2-40B4-BE49-F238E27FC236}">
                  <a16:creationId xmlns:a16="http://schemas.microsoft.com/office/drawing/2014/main" id="{7D8D32E3-F6B0-4B03-82D4-274F97EC3C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774" t="3910" r="63932" b="70719"/>
            <a:stretch/>
          </p:blipFill>
          <p:spPr>
            <a:xfrm flipH="1">
              <a:off x="10618590" y="782288"/>
              <a:ext cx="1434005" cy="1087525"/>
            </a:xfrm>
            <a:prstGeom prst="rect">
              <a:avLst/>
            </a:prstGeom>
          </p:spPr>
        </p:pic>
      </p:grpSp>
      <p:sp>
        <p:nvSpPr>
          <p:cNvPr id="21" name="TextBox 20"/>
          <p:cNvSpPr txBox="1"/>
          <p:nvPr/>
        </p:nvSpPr>
        <p:spPr>
          <a:xfrm>
            <a:off x="3248549" y="2374663"/>
            <a:ext cx="6379819"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Cuối cùng, voi con nhận ra mình xinh nhất lúc nào?</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TextBox 16">
            <a:extLst>
              <a:ext uri="{FF2B5EF4-FFF2-40B4-BE49-F238E27FC236}">
                <a16:creationId xmlns:a16="http://schemas.microsoft.com/office/drawing/2014/main" id="{9D156DFC-69E6-46F4-B51E-7C1DB6509EF3}"/>
              </a:ext>
            </a:extLst>
          </p:cNvPr>
          <p:cNvSpPr txBox="1"/>
          <p:nvPr/>
        </p:nvSpPr>
        <p:spPr>
          <a:xfrm>
            <a:off x="4719354" y="1161927"/>
            <a:ext cx="2695235"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Mở</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rộng</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1909CDE2-54BE-40D6-AD81-A190BEA6B510}"/>
              </a:ext>
            </a:extLst>
          </p:cNvPr>
          <p:cNvSpPr txBox="1"/>
          <p:nvPr/>
        </p:nvSpPr>
        <p:spPr>
          <a:xfrm>
            <a:off x="3104352" y="3792235"/>
            <a:ext cx="6964208" cy="1328023"/>
          </a:xfrm>
          <a:prstGeom prst="roundRect">
            <a:avLst/>
          </a:prstGeom>
          <a:noFill/>
          <a:ln w="57150">
            <a:noFill/>
            <a:miter lim="800000"/>
          </a:ln>
          <a:effectLst/>
        </p:spPr>
        <p:txBody>
          <a:bodyPr wrap="square" rtlCol="0">
            <a:spAutoFit/>
          </a:bodyPr>
          <a:lstStyle/>
          <a:p>
            <a:pPr marL="571500" lvl="0" indent="-571500" algn="just">
              <a:buClr>
                <a:srgbClr val="000000"/>
              </a:buClr>
              <a:buFont typeface="Arial" panose="020B0604020202020204" pitchFamily="34" charset="0"/>
              <a:buChar char="•"/>
              <a:defRPr/>
            </a:pPr>
            <a:r>
              <a:rPr lang="vi-V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Còn các em thì sao? Các em thấy mình xinh nhất khi nào ?</a:t>
            </a:r>
            <a:endParaRPr kumimoji="0" lang="vi-VN" sz="36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509010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675" decel="100000" fill="hold"/>
                                        <p:tgtEl>
                                          <p:spTgt spid="37"/>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3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ppt_x</p:attrName>
                                        </p:attrNameLst>
                                      </p:cBhvr>
                                      <p:tavLst>
                                        <p:tav tm="0">
                                          <p:val>
                                            <p:strVal val="#ppt_x"/>
                                          </p:val>
                                        </p:tav>
                                        <p:tav tm="100000">
                                          <p:val>
                                            <p:strVal val="#ppt_x"/>
                                          </p:val>
                                        </p:tav>
                                      </p:tavLst>
                                    </p:anim>
                                    <p:anim calcmode="lin" valueType="num">
                                      <p:cBhvr>
                                        <p:cTn id="15" dur="675" decel="100000" fill="hold"/>
                                        <p:tgtEl>
                                          <p:spTgt spid="28"/>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750" fill="hold"/>
                                        <p:tgtEl>
                                          <p:spTgt spid="53"/>
                                        </p:tgtEl>
                                        <p:attrNameLst>
                                          <p:attrName>ppt_x</p:attrName>
                                        </p:attrNameLst>
                                      </p:cBhvr>
                                      <p:tavLst>
                                        <p:tav tm="0">
                                          <p:val>
                                            <p:strVal val="0-#ppt_w/2"/>
                                          </p:val>
                                        </p:tav>
                                        <p:tav tm="100000">
                                          <p:val>
                                            <p:strVal val="#ppt_x"/>
                                          </p:val>
                                        </p:tav>
                                      </p:tavLst>
                                    </p:anim>
                                    <p:anim calcmode="lin" valueType="num">
                                      <p:cBhvr additive="base">
                                        <p:cTn id="21" dur="7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750" fill="hold"/>
                                        <p:tgtEl>
                                          <p:spTgt spid="54"/>
                                        </p:tgtEl>
                                        <p:attrNameLst>
                                          <p:attrName>ppt_x</p:attrName>
                                        </p:attrNameLst>
                                      </p:cBhvr>
                                      <p:tavLst>
                                        <p:tav tm="0">
                                          <p:val>
                                            <p:strVal val="1+#ppt_w/2"/>
                                          </p:val>
                                        </p:tav>
                                        <p:tav tm="100000">
                                          <p:val>
                                            <p:strVal val="#ppt_x"/>
                                          </p:val>
                                        </p:tav>
                                      </p:tavLst>
                                    </p:anim>
                                    <p:anim calcmode="lin" valueType="num">
                                      <p:cBhvr additive="base">
                                        <p:cTn id="25" dur="750" fill="hold"/>
                                        <p:tgtEl>
                                          <p:spTgt spid="54"/>
                                        </p:tgtEl>
                                        <p:attrNameLst>
                                          <p:attrName>ppt_y</p:attrName>
                                        </p:attrNameLst>
                                      </p:cBhvr>
                                      <p:tavLst>
                                        <p:tav tm="0">
                                          <p:val>
                                            <p:strVal val="#ppt_y"/>
                                          </p:val>
                                        </p:tav>
                                        <p:tav tm="100000">
                                          <p:val>
                                            <p:strVal val="#ppt_y"/>
                                          </p:val>
                                        </p:tav>
                                      </p:tavLst>
                                    </p:anim>
                                  </p:childTnLst>
                                </p:cTn>
                              </p:par>
                            </p:childTnLst>
                          </p:cTn>
                        </p:par>
                        <p:par>
                          <p:cTn id="26" fill="hold">
                            <p:stCondLst>
                              <p:cond delay="17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500"/>
                                        <p:tgtEl>
                                          <p:spTgt spid="19"/>
                                        </p:tgtEl>
                                      </p:cBhvr>
                                    </p:animEffect>
                                  </p:childTnLst>
                                </p:cTn>
                              </p:par>
                              <p:par>
                                <p:cTn id="30" presetID="22" presetClass="entr" presetSubtype="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circle(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22522" y="248895"/>
            <a:ext cx="684531" cy="7184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7">
            <a:extLst>
              <a:ext uri="{FF2B5EF4-FFF2-40B4-BE49-F238E27FC236}">
                <a16:creationId xmlns:a16="http://schemas.microsoft.com/office/drawing/2014/main" id="{27C8FF15-F589-E091-B5F4-AB6479F78663}"/>
              </a:ext>
            </a:extLst>
          </p:cNvPr>
          <p:cNvSpPr txBox="1">
            <a:spLocks/>
          </p:cNvSpPr>
          <p:nvPr/>
        </p:nvSpPr>
        <p:spPr>
          <a:xfrm>
            <a:off x="2337028" y="1743382"/>
            <a:ext cx="7534529" cy="369333"/>
          </a:xfrm>
          <a:prstGeom prst="rect">
            <a:avLst/>
          </a:prstGeom>
        </p:spPr>
        <p:txBody>
          <a:bodyPr vert="horz" lIns="0" tIns="77900" rIns="0" bIns="7790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just">
              <a:spcBef>
                <a:spcPts val="450"/>
              </a:spcBef>
            </a:pP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Bài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đọc</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khen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ngợi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voi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em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đã</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biết</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đi</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và</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tìm</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thấy</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sự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tự</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tin ở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chính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bản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thân</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4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mình</a:t>
            </a:r>
            <a:r>
              <a:rPr lang="en-US" altLang="zh-CN" sz="5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pic>
        <p:nvPicPr>
          <p:cNvPr id="4" name="Picture 3">
            <a:extLst>
              <a:ext uri="{FF2B5EF4-FFF2-40B4-BE49-F238E27FC236}">
                <a16:creationId xmlns:a16="http://schemas.microsoft.com/office/drawing/2014/main" id="{21E7CB4C-4558-A305-B43C-74BD5645DCE2}"/>
              </a:ext>
            </a:extLst>
          </p:cNvPr>
          <p:cNvPicPr>
            <a:picLocks noChangeAspect="1"/>
          </p:cNvPicPr>
          <p:nvPr/>
        </p:nvPicPr>
        <p:blipFill>
          <a:blip r:embed="rId5"/>
          <a:stretch>
            <a:fillRect/>
          </a:stretch>
        </p:blipFill>
        <p:spPr>
          <a:xfrm>
            <a:off x="2522293" y="303213"/>
            <a:ext cx="7090263" cy="1450974"/>
          </a:xfrm>
          <a:prstGeom prst="rect">
            <a:avLst/>
          </a:prstGeom>
        </p:spPr>
      </p:pic>
    </p:spTree>
    <p:extLst>
      <p:ext uri="{BB962C8B-B14F-4D97-AF65-F5344CB8AC3E}">
        <p14:creationId xmlns:p14="http://schemas.microsoft.com/office/powerpoint/2010/main" val="40278557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144A32C0-0663-BC95-688C-7460E5EB9E29}"/>
              </a:ext>
            </a:extLst>
          </p:cNvPr>
          <p:cNvPicPr>
            <a:picLocks noChangeAspect="1"/>
          </p:cNvPicPr>
          <p:nvPr/>
        </p:nvPicPr>
        <p:blipFill>
          <a:blip r:embed="rId2">
            <a:clrChange>
              <a:clrFrom>
                <a:srgbClr val="FFFEFE"/>
              </a:clrFrom>
              <a:clrTo>
                <a:srgbClr val="FFFEFE">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689925" y="1035201"/>
            <a:ext cx="1167093" cy="615090"/>
          </a:xfrm>
          <a:prstGeom prst="rect">
            <a:avLst/>
          </a:prstGeom>
        </p:spPr>
      </p:pic>
      <p:sp>
        <p:nvSpPr>
          <p:cNvPr id="15" name="TextBox 14">
            <a:extLst>
              <a:ext uri="{FF2B5EF4-FFF2-40B4-BE49-F238E27FC236}">
                <a16:creationId xmlns:a16="http://schemas.microsoft.com/office/drawing/2014/main" id="{2538347D-E4F0-2D76-561C-B508E68368C9}"/>
              </a:ext>
            </a:extLst>
          </p:cNvPr>
          <p:cNvSpPr txBox="1"/>
          <p:nvPr/>
        </p:nvSpPr>
        <p:spPr>
          <a:xfrm>
            <a:off x="2673765" y="979774"/>
            <a:ext cx="7706733" cy="969433"/>
          </a:xfrm>
          <a:prstGeom prst="rect">
            <a:avLst/>
          </a:prstGeom>
          <a:noFill/>
        </p:spPr>
        <p:txBody>
          <a:bodyPr wrap="square" rtlCol="0">
            <a:spAutoFit/>
          </a:bodyPr>
          <a:lstStyle/>
          <a:p>
            <a:pPr defTabSz="1219170">
              <a:lnSpc>
                <a:spcPct val="150000"/>
              </a:lnSpc>
              <a:buClr>
                <a:srgbClr val="000000"/>
              </a:buClr>
            </a:pPr>
            <a:r>
              <a:rPr lang="vi-VN"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Em thích được khen về điều gì?</a:t>
            </a:r>
            <a:endParaRPr lang="en-US" sz="44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6" name="Picture 15">
            <a:extLst>
              <a:ext uri="{FF2B5EF4-FFF2-40B4-BE49-F238E27FC236}">
                <a16:creationId xmlns:a16="http://schemas.microsoft.com/office/drawing/2014/main" id="{345F549F-C635-1F42-26BF-8AC11DC68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808" y="2019524"/>
            <a:ext cx="9025864" cy="4071757"/>
          </a:xfrm>
          <a:prstGeom prst="rect">
            <a:avLst/>
          </a:prstGeom>
        </p:spPr>
      </p:pic>
    </p:spTree>
    <p:extLst>
      <p:ext uri="{BB962C8B-B14F-4D97-AF65-F5344CB8AC3E}">
        <p14:creationId xmlns:p14="http://schemas.microsoft.com/office/powerpoint/2010/main" val="269577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id="{CB044157-FBFC-45DE-AE77-CC70A71BC2E3}"/>
              </a:ext>
            </a:extLst>
          </p:cNvPr>
          <p:cNvSpPr/>
          <p:nvPr/>
        </p:nvSpPr>
        <p:spPr>
          <a:xfrm>
            <a:off x="3630967" y="115411"/>
            <a:ext cx="5797118" cy="487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xinh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Rectangle: Rounded Corners 3">
            <a:extLst>
              <a:ext uri="{FF2B5EF4-FFF2-40B4-BE49-F238E27FC236}">
                <a16:creationId xmlns:a16="http://schemas.microsoft.com/office/drawing/2014/main" id="{3CCC1427-5E34-4F7A-A0F5-85EFCA61B10A}"/>
              </a:ext>
            </a:extLst>
          </p:cNvPr>
          <p:cNvSpPr/>
          <p:nvPr/>
        </p:nvSpPr>
        <p:spPr>
          <a:xfrm>
            <a:off x="0" y="719339"/>
            <a:ext cx="12192000" cy="613866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Gặp dê, voi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Em có xinh hơn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anh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Voi em đi tìm tự tin)</a:t>
            </a:r>
            <a:endParaRPr kumimoji="0" lang="en-US" sz="2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B665C216-8385-4AE1-A602-F00AA5D1EE7A}"/>
              </a:ext>
            </a:extLst>
          </p:cNvPr>
          <p:cNvGrpSpPr/>
          <p:nvPr/>
        </p:nvGrpSpPr>
        <p:grpSpPr>
          <a:xfrm>
            <a:off x="7208956" y="4785403"/>
            <a:ext cx="5139883" cy="769441"/>
            <a:chOff x="708943" y="6033135"/>
            <a:chExt cx="5825836" cy="769441"/>
          </a:xfrm>
        </p:grpSpPr>
        <p:sp>
          <p:nvSpPr>
            <p:cNvPr id="10" name="TextBox 9">
              <a:extLst>
                <a:ext uri="{FF2B5EF4-FFF2-40B4-BE49-F238E27FC236}">
                  <a16:creationId xmlns:a16="http://schemas.microsoft.com/office/drawing/2014/main" id="{2F4A13AA-A149-4029-B1BA-083EC889FF54}"/>
                </a:ext>
              </a:extLst>
            </p:cNvPr>
            <p:cNvSpPr txBox="1"/>
            <p:nvPr/>
          </p:nvSpPr>
          <p:spPr>
            <a:xfrm>
              <a:off x="708943" y="6110866"/>
              <a:ext cx="5825836" cy="649137"/>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id="{5E1BC20F-141B-45C6-A187-EEB5778412BC}"/>
                </a:ext>
              </a:extLst>
            </p:cNvPr>
            <p:cNvSpPr txBox="1"/>
            <p:nvPr/>
          </p:nvSpPr>
          <p:spPr>
            <a:xfrm>
              <a:off x="1016462" y="6033135"/>
              <a:ext cx="5167387"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Arial-Rounded" pitchFamily="34" charset="0"/>
                  <a:ea typeface="Arial-Rounded" pitchFamily="34" charset="0"/>
                  <a:cs typeface="Arial-Rounded" pitchFamily="34" charset="0"/>
                </a:rPr>
                <a:t>Đọc</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lại</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toàn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bài</a:t>
              </a:r>
              <a:endParaRPr kumimoji="0" lang="en-US" sz="4400" b="0"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368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40A38C5-B149-7643-2ACE-0A3A77C92940}"/>
              </a:ext>
            </a:extLst>
          </p:cNvPr>
          <p:cNvSpPr txBox="1"/>
          <p:nvPr/>
        </p:nvSpPr>
        <p:spPr>
          <a:xfrm>
            <a:off x="2974019" y="1083708"/>
            <a:ext cx="7418688" cy="954107"/>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Những từ ngữ nào sau đây chỉ hoạt động của voi em?</a:t>
            </a:r>
          </a:p>
        </p:txBody>
      </p:sp>
      <p:sp>
        <p:nvSpPr>
          <p:cNvPr id="6" name="TextBox 5">
            <a:extLst>
              <a:ext uri="{FF2B5EF4-FFF2-40B4-BE49-F238E27FC236}">
                <a16:creationId xmlns:a16="http://schemas.microsoft.com/office/drawing/2014/main" id="{F83B1534-BFF8-5D3C-F2C4-7329B51E0F4C}"/>
              </a:ext>
            </a:extLst>
          </p:cNvPr>
          <p:cNvSpPr txBox="1"/>
          <p:nvPr/>
        </p:nvSpPr>
        <p:spPr>
          <a:xfrm>
            <a:off x="3774891" y="655065"/>
            <a:ext cx="7591660" cy="523220"/>
          </a:xfrm>
          <a:prstGeom prst="rect">
            <a:avLst/>
          </a:prstGeom>
          <a:noFill/>
        </p:spPr>
        <p:txBody>
          <a:bodyPr wrap="square" rtlCol="0">
            <a:spAutoFit/>
          </a:bodyPr>
          <a:lstStyle/>
          <a:p>
            <a:pPr defTabSz="1219170">
              <a:buClr>
                <a:srgbClr val="000000"/>
              </a:buClr>
            </a:pPr>
            <a:r>
              <a:rPr lang="vi-VN"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LUYỆN TẬP</a:t>
            </a:r>
            <a:endParaRPr lang="en-US" sz="2800" kern="0"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a:extLst>
              <a:ext uri="{FF2B5EF4-FFF2-40B4-BE49-F238E27FC236}">
                <a16:creationId xmlns:a16="http://schemas.microsoft.com/office/drawing/2014/main" id="{6142A95B-C85B-307C-B566-87245DE34F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709203" y="649653"/>
            <a:ext cx="1776835" cy="1777579"/>
          </a:xfrm>
          <a:prstGeom prst="ellipse">
            <a:avLst/>
          </a:prstGeom>
          <a:ln w="19050">
            <a:noFill/>
          </a:ln>
        </p:spPr>
      </p:pic>
      <p:pic>
        <p:nvPicPr>
          <p:cNvPr id="9" name="Picture 8">
            <a:extLst>
              <a:ext uri="{FF2B5EF4-FFF2-40B4-BE49-F238E27FC236}">
                <a16:creationId xmlns:a16="http://schemas.microsoft.com/office/drawing/2014/main" id="{0B4E6058-E093-44F8-1633-66BBE6B14481}"/>
              </a:ext>
            </a:extLst>
          </p:cNvPr>
          <p:cNvPicPr>
            <a:picLocks noChangeAspect="1"/>
          </p:cNvPicPr>
          <p:nvPr/>
        </p:nvPicPr>
        <p:blipFill>
          <a:blip r:embed="rId6">
            <a:clrChange>
              <a:clrFrom>
                <a:srgbClr val="FEFFFF"/>
              </a:clrFrom>
              <a:clrTo>
                <a:srgbClr val="FE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1982367" y="2633003"/>
            <a:ext cx="8330035" cy="768927"/>
          </a:xfrm>
          <a:prstGeom prst="rect">
            <a:avLst/>
          </a:prstGeom>
        </p:spPr>
      </p:pic>
      <p:sp>
        <p:nvSpPr>
          <p:cNvPr id="10" name="Oval 9">
            <a:extLst>
              <a:ext uri="{FF2B5EF4-FFF2-40B4-BE49-F238E27FC236}">
                <a16:creationId xmlns:a16="http://schemas.microsoft.com/office/drawing/2014/main" id="{BDC8994E-5305-21C4-4243-958C0A9E8E48}"/>
              </a:ext>
            </a:extLst>
          </p:cNvPr>
          <p:cNvSpPr/>
          <p:nvPr/>
        </p:nvSpPr>
        <p:spPr>
          <a:xfrm>
            <a:off x="1982366" y="2562299"/>
            <a:ext cx="1891135"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Oval 10">
            <a:extLst>
              <a:ext uri="{FF2B5EF4-FFF2-40B4-BE49-F238E27FC236}">
                <a16:creationId xmlns:a16="http://schemas.microsoft.com/office/drawing/2014/main" id="{BCE72004-34E4-6E7C-0869-743693629B5F}"/>
              </a:ext>
            </a:extLst>
          </p:cNvPr>
          <p:cNvSpPr/>
          <p:nvPr/>
        </p:nvSpPr>
        <p:spPr>
          <a:xfrm>
            <a:off x="4076699" y="2562299"/>
            <a:ext cx="2019301" cy="7386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Oval 11">
            <a:extLst>
              <a:ext uri="{FF2B5EF4-FFF2-40B4-BE49-F238E27FC236}">
                <a16:creationId xmlns:a16="http://schemas.microsoft.com/office/drawing/2014/main" id="{C116DA94-6B5E-9B85-04FC-3CC4AF74F3D5}"/>
              </a:ext>
            </a:extLst>
          </p:cNvPr>
          <p:cNvSpPr/>
          <p:nvPr/>
        </p:nvSpPr>
        <p:spPr>
          <a:xfrm>
            <a:off x="7435773" y="2527300"/>
            <a:ext cx="1765459" cy="9133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8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TextBox 12">
            <a:extLst>
              <a:ext uri="{FF2B5EF4-FFF2-40B4-BE49-F238E27FC236}">
                <a16:creationId xmlns:a16="http://schemas.microsoft.com/office/drawing/2014/main" id="{B7DC2CBC-C60B-084E-44C4-7617F56558C4}"/>
              </a:ext>
            </a:extLst>
          </p:cNvPr>
          <p:cNvSpPr txBox="1"/>
          <p:nvPr/>
        </p:nvSpPr>
        <p:spPr>
          <a:xfrm>
            <a:off x="949910" y="3497325"/>
            <a:ext cx="9743045" cy="523220"/>
          </a:xfrm>
          <a:prstGeom prst="rect">
            <a:avLst/>
          </a:prstGeom>
          <a:noFill/>
        </p:spPr>
        <p:txBody>
          <a:bodyPr wrap="square" rtlCol="0">
            <a:spAutoFit/>
          </a:bodyPr>
          <a:lstStyle/>
          <a:p>
            <a:pPr algn="just" defTabSz="1219170">
              <a:buClr>
                <a:srgbClr val="000000"/>
              </a:buClr>
            </a:pPr>
            <a:r>
              <a:rPr lang="vi-VN" sz="2800" b="1"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vi-VN"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Nếu là voi anh, em sẽ nói gì sau khi voi em bỏ sừng và râu?</a:t>
            </a:r>
          </a:p>
        </p:txBody>
      </p:sp>
      <p:pic>
        <p:nvPicPr>
          <p:cNvPr id="14" name="Picture 13">
            <a:extLst>
              <a:ext uri="{FF2B5EF4-FFF2-40B4-BE49-F238E27FC236}">
                <a16:creationId xmlns:a16="http://schemas.microsoft.com/office/drawing/2014/main" id="{F27CEACE-9FF5-02C8-3D8E-3669104E5BCA}"/>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flipH="1">
            <a:off x="1889814" y="4077207"/>
            <a:ext cx="1760757" cy="2168268"/>
          </a:xfrm>
          <a:prstGeom prst="ellipse">
            <a:avLst/>
          </a:prstGeom>
          <a:ln w="19050">
            <a:solidFill>
              <a:srgbClr val="0070C0"/>
            </a:solidFill>
          </a:ln>
        </p:spPr>
      </p:pic>
      <p:sp>
        <p:nvSpPr>
          <p:cNvPr id="15" name="TextBox 14">
            <a:extLst>
              <a:ext uri="{FF2B5EF4-FFF2-40B4-BE49-F238E27FC236}">
                <a16:creationId xmlns:a16="http://schemas.microsoft.com/office/drawing/2014/main" id="{296278E6-2C2E-3C02-6D28-12F43AE0D22A}"/>
              </a:ext>
            </a:extLst>
          </p:cNvPr>
          <p:cNvSpPr txBox="1"/>
          <p:nvPr/>
        </p:nvSpPr>
        <p:spPr>
          <a:xfrm>
            <a:off x="4015839" y="4115940"/>
            <a:ext cx="6099436" cy="1296830"/>
          </a:xfrm>
          <a:prstGeom prst="rect">
            <a:avLst/>
          </a:prstGeom>
          <a:noFill/>
        </p:spPr>
        <p:txBody>
          <a:bodyPr wrap="square" rtlCol="0">
            <a:spAutoFit/>
          </a:bodyPr>
          <a:lstStyle/>
          <a:p>
            <a:pPr algn="just" defTabSz="1219170">
              <a:lnSpc>
                <a:spcPct val="150000"/>
              </a:lnSpc>
              <a:buClr>
                <a:srgbClr val="000000"/>
              </a:buClr>
            </a:pP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Em xinh lắm! Hãy luôn tự tin vào chính mình nhé!</a:t>
            </a:r>
          </a:p>
        </p:txBody>
      </p:sp>
    </p:spTree>
    <p:extLst>
      <p:ext uri="{BB962C8B-B14F-4D97-AF65-F5344CB8AC3E}">
        <p14:creationId xmlns:p14="http://schemas.microsoft.com/office/powerpoint/2010/main" val="24876247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heel(1)">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animBg="1"/>
      <p:bldP spid="12" grpId="0" animBg="1"/>
      <p:bldP spid="13"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5"/>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Nayao (1) (2)">
            <a:hlinkClick r:id="" action="ppaction://media"/>
            <a:extLst>
              <a:ext uri="{FF2B5EF4-FFF2-40B4-BE49-F238E27FC236}">
                <a16:creationId xmlns:a16="http://schemas.microsoft.com/office/drawing/2014/main" id="{BD499C8C-108C-88FE-E11B-20CFB3E2E8B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80062" cy="6858000"/>
          </a:xfrm>
          <a:prstGeom prst="rect">
            <a:avLst/>
          </a:prstGeom>
        </p:spPr>
      </p:pic>
      <p:pic>
        <p:nvPicPr>
          <p:cNvPr id="7" name="Video chưa đặt tên ‐ Được tạo bằng Clipchamp">
            <a:hlinkClick r:id="" action="ppaction://media"/>
            <a:extLst>
              <a:ext uri="{FF2B5EF4-FFF2-40B4-BE49-F238E27FC236}">
                <a16:creationId xmlns:a16="http://schemas.microsoft.com/office/drawing/2014/main" id="{9BAF34A1-B1C1-3E4E-DB82-7B7756DD493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432802" y="265560"/>
            <a:ext cx="780101" cy="438807"/>
          </a:xfrm>
          <a:prstGeom prst="rect">
            <a:avLst/>
          </a:prstGeom>
        </p:spPr>
      </p:pic>
    </p:spTree>
    <p:extLst>
      <p:ext uri="{BB962C8B-B14F-4D97-AF65-F5344CB8AC3E}">
        <p14:creationId xmlns:p14="http://schemas.microsoft.com/office/powerpoint/2010/main" val="7833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00" fill="hold"/>
                                        <p:tgtEl>
                                          <p:spTgt spid="6"/>
                                        </p:tgtEl>
                                      </p:cBhvr>
                                    </p:cmd>
                                  </p:childTnLst>
                                </p:cTn>
                              </p:par>
                              <p:par>
                                <p:cTn id="7" presetID="1" presetClass="mediacall" presetSubtype="0" fill="hold" nodeType="withEffect">
                                  <p:stCondLst>
                                    <p:cond delay="0"/>
                                  </p:stCondLst>
                                  <p:childTnLst>
                                    <p:cmd type="call" cmd="playFrom(0.0)">
                                      <p:cBhvr>
                                        <p:cTn id="8" dur="177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6"/>
                </p:tgtEl>
              </p:cMediaNode>
            </p:video>
            <p:video>
              <p:cMediaNode vol="80000">
                <p:cTn id="10" fill="hold" display="0">
                  <p:stCondLst>
                    <p:cond delay="indefinite"/>
                  </p:stCondLst>
                </p:cTn>
                <p:tgtEl>
                  <p:spTgt spid="7"/>
                </p:tgtEl>
              </p:cMediaNode>
            </p:video>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108811">
            <a:off x="-2099455" y="-3480345"/>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89614">
            <a:off x="9124060" y="-2817984"/>
            <a:ext cx="5381951" cy="7668584"/>
          </a:xfrm>
          <a:custGeom>
            <a:avLst/>
            <a:gdLst/>
            <a:ahLst/>
            <a:cxnLst/>
            <a:rect l="l" t="t" r="r" b="b"/>
            <a:pathLst>
              <a:path w="8072927" h="11502876">
                <a:moveTo>
                  <a:pt x="0" y="0"/>
                </a:moveTo>
                <a:lnTo>
                  <a:pt x="8072928" y="0"/>
                </a:lnTo>
                <a:lnTo>
                  <a:pt x="8072928" y="11502876"/>
                </a:lnTo>
                <a:lnTo>
                  <a:pt x="0" y="11502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4368022" y="366175"/>
            <a:ext cx="3556778" cy="1334806"/>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5C7043"/>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18" name="Freeform 18"/>
          <p:cNvSpPr/>
          <p:nvPr/>
        </p:nvSpPr>
        <p:spPr>
          <a:xfrm rot="2587319" flipH="1">
            <a:off x="-220828" y="4117300"/>
            <a:ext cx="2135031" cy="2965322"/>
          </a:xfrm>
          <a:custGeom>
            <a:avLst/>
            <a:gdLst/>
            <a:ahLst/>
            <a:cxnLst/>
            <a:rect l="l" t="t" r="r" b="b"/>
            <a:pathLst>
              <a:path w="3202547" h="4447983">
                <a:moveTo>
                  <a:pt x="3202547" y="0"/>
                </a:moveTo>
                <a:lnTo>
                  <a:pt x="0" y="0"/>
                </a:lnTo>
                <a:lnTo>
                  <a:pt x="0" y="4447982"/>
                </a:lnTo>
                <a:lnTo>
                  <a:pt x="3202547" y="4447982"/>
                </a:lnTo>
                <a:lnTo>
                  <a:pt x="3202547"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rot="-969075" flipH="1">
            <a:off x="10163571" y="3624804"/>
            <a:ext cx="2615139" cy="3632137"/>
          </a:xfrm>
          <a:custGeom>
            <a:avLst/>
            <a:gdLst/>
            <a:ahLst/>
            <a:cxnLst/>
            <a:rect l="l" t="t" r="r" b="b"/>
            <a:pathLst>
              <a:path w="3922708" h="5448206">
                <a:moveTo>
                  <a:pt x="3922709" y="0"/>
                </a:moveTo>
                <a:lnTo>
                  <a:pt x="0" y="0"/>
                </a:lnTo>
                <a:lnTo>
                  <a:pt x="0" y="5448206"/>
                </a:lnTo>
                <a:lnTo>
                  <a:pt x="3922709" y="5448206"/>
                </a:lnTo>
                <a:lnTo>
                  <a:pt x="392270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424259" y="3585625"/>
            <a:ext cx="4765094" cy="4028671"/>
          </a:xfrm>
          <a:custGeom>
            <a:avLst/>
            <a:gdLst/>
            <a:ahLst/>
            <a:cxnLst/>
            <a:rect l="l" t="t" r="r" b="b"/>
            <a:pathLst>
              <a:path w="7147641" h="6043006">
                <a:moveTo>
                  <a:pt x="0" y="0"/>
                </a:moveTo>
                <a:lnTo>
                  <a:pt x="7147641" y="0"/>
                </a:lnTo>
                <a:lnTo>
                  <a:pt x="7147641" y="6043006"/>
                </a:lnTo>
                <a:lnTo>
                  <a:pt x="0" y="6043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2395080" y="4704689"/>
            <a:ext cx="597379" cy="597379"/>
          </a:xfrm>
          <a:custGeom>
            <a:avLst/>
            <a:gdLst/>
            <a:ahLst/>
            <a:cxnLst/>
            <a:rect l="l" t="t" r="r" b="b"/>
            <a:pathLst>
              <a:path w="896068" h="896068">
                <a:moveTo>
                  <a:pt x="0" y="0"/>
                </a:moveTo>
                <a:lnTo>
                  <a:pt x="896068" y="0"/>
                </a:lnTo>
                <a:lnTo>
                  <a:pt x="896068" y="896067"/>
                </a:lnTo>
                <a:lnTo>
                  <a:pt x="0" y="89606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3322553" y="3585625"/>
            <a:ext cx="958871" cy="958871"/>
          </a:xfrm>
          <a:custGeom>
            <a:avLst/>
            <a:gdLst/>
            <a:ahLst/>
            <a:cxnLst/>
            <a:rect l="l" t="t" r="r" b="b"/>
            <a:pathLst>
              <a:path w="1438307" h="1438307">
                <a:moveTo>
                  <a:pt x="0" y="0"/>
                </a:moveTo>
                <a:lnTo>
                  <a:pt x="1438307" y="0"/>
                </a:lnTo>
                <a:lnTo>
                  <a:pt x="1438307" y="1438307"/>
                </a:lnTo>
                <a:lnTo>
                  <a:pt x="0" y="14383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7" name="Freeform 47"/>
          <p:cNvSpPr/>
          <p:nvPr/>
        </p:nvSpPr>
        <p:spPr>
          <a:xfrm>
            <a:off x="8273671" y="4108106"/>
            <a:ext cx="596583" cy="596583"/>
          </a:xfrm>
          <a:custGeom>
            <a:avLst/>
            <a:gdLst/>
            <a:ahLst/>
            <a:cxnLst/>
            <a:rect l="l" t="t" r="r" b="b"/>
            <a:pathLst>
              <a:path w="894874" h="894874">
                <a:moveTo>
                  <a:pt x="0" y="0"/>
                </a:moveTo>
                <a:lnTo>
                  <a:pt x="894873" y="0"/>
                </a:lnTo>
                <a:lnTo>
                  <a:pt x="894873" y="894874"/>
                </a:lnTo>
                <a:lnTo>
                  <a:pt x="0" y="8948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8" name="Freeform 48"/>
          <p:cNvSpPr/>
          <p:nvPr/>
        </p:nvSpPr>
        <p:spPr>
          <a:xfrm>
            <a:off x="9471735" y="4298521"/>
            <a:ext cx="834844" cy="834844"/>
          </a:xfrm>
          <a:custGeom>
            <a:avLst/>
            <a:gdLst/>
            <a:ahLst/>
            <a:cxnLst/>
            <a:rect l="l" t="t" r="r" b="b"/>
            <a:pathLst>
              <a:path w="1252266" h="1252266">
                <a:moveTo>
                  <a:pt x="0" y="0"/>
                </a:moveTo>
                <a:lnTo>
                  <a:pt x="1252266" y="0"/>
                </a:lnTo>
                <a:lnTo>
                  <a:pt x="1252266" y="1252266"/>
                </a:lnTo>
                <a:lnTo>
                  <a:pt x="0" y="12522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49" name="Picture 48">
            <a:extLst>
              <a:ext uri="{FF2B5EF4-FFF2-40B4-BE49-F238E27FC236}">
                <a16:creationId xmlns:a16="http://schemas.microsoft.com/office/drawing/2014/main" id="{1250B723-BA48-8630-6311-E4BF713B602D}"/>
              </a:ext>
            </a:extLst>
          </p:cNvPr>
          <p:cNvPicPr>
            <a:picLocks noChangeAspect="1"/>
          </p:cNvPicPr>
          <p:nvPr/>
        </p:nvPicPr>
        <p:blipFill>
          <a:blip r:embed="rId12"/>
          <a:stretch>
            <a:fillRect/>
          </a:stretch>
        </p:blipFill>
        <p:spPr>
          <a:xfrm>
            <a:off x="1076411" y="598290"/>
            <a:ext cx="1489808" cy="1475058"/>
          </a:xfrm>
          <a:prstGeom prst="rect">
            <a:avLst/>
          </a:prstGeom>
        </p:spPr>
      </p:pic>
      <p:pic>
        <p:nvPicPr>
          <p:cNvPr id="50" name="Picture 49">
            <a:extLst>
              <a:ext uri="{FF2B5EF4-FFF2-40B4-BE49-F238E27FC236}">
                <a16:creationId xmlns:a16="http://schemas.microsoft.com/office/drawing/2014/main" id="{84351647-F25C-E16D-D22F-659FE4771333}"/>
              </a:ext>
            </a:extLst>
          </p:cNvPr>
          <p:cNvPicPr>
            <a:picLocks noChangeAspect="1"/>
          </p:cNvPicPr>
          <p:nvPr/>
        </p:nvPicPr>
        <p:blipFill>
          <a:blip r:embed="rId13"/>
          <a:stretch>
            <a:fillRect/>
          </a:stretch>
        </p:blipFill>
        <p:spPr>
          <a:xfrm>
            <a:off x="4661345" y="77226"/>
            <a:ext cx="3392819" cy="2539368"/>
          </a:xfrm>
          <a:prstGeom prst="rect">
            <a:avLst/>
          </a:prstGeom>
        </p:spPr>
      </p:pic>
      <p:pic>
        <p:nvPicPr>
          <p:cNvPr id="55" name="Picture 54">
            <a:extLst>
              <a:ext uri="{FF2B5EF4-FFF2-40B4-BE49-F238E27FC236}">
                <a16:creationId xmlns:a16="http://schemas.microsoft.com/office/drawing/2014/main" id="{9651DD2F-C0E0-819E-9644-D9D2B65C638A}"/>
              </a:ext>
            </a:extLst>
          </p:cNvPr>
          <p:cNvPicPr>
            <a:picLocks noChangeAspect="1"/>
          </p:cNvPicPr>
          <p:nvPr/>
        </p:nvPicPr>
        <p:blipFill>
          <a:blip r:embed="rId14"/>
          <a:stretch>
            <a:fillRect/>
          </a:stretch>
        </p:blipFill>
        <p:spPr>
          <a:xfrm>
            <a:off x="668594" y="1958697"/>
            <a:ext cx="12192000" cy="213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80">
                                          <p:stCondLst>
                                            <p:cond delay="0"/>
                                          </p:stCondLst>
                                        </p:cTn>
                                        <p:tgtEl>
                                          <p:spTgt spid="55"/>
                                        </p:tgtEl>
                                      </p:cBhvr>
                                    </p:animEffect>
                                    <p:anim calcmode="lin" valueType="num">
                                      <p:cBhvr>
                                        <p:cTn id="8"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13" dur="26">
                                          <p:stCondLst>
                                            <p:cond delay="650"/>
                                          </p:stCondLst>
                                        </p:cTn>
                                        <p:tgtEl>
                                          <p:spTgt spid="55"/>
                                        </p:tgtEl>
                                      </p:cBhvr>
                                      <p:to x="100000" y="60000"/>
                                    </p:animScale>
                                    <p:animScale>
                                      <p:cBhvr>
                                        <p:cTn id="14" dur="166" decel="50000">
                                          <p:stCondLst>
                                            <p:cond delay="676"/>
                                          </p:stCondLst>
                                        </p:cTn>
                                        <p:tgtEl>
                                          <p:spTgt spid="55"/>
                                        </p:tgtEl>
                                      </p:cBhvr>
                                      <p:to x="100000" y="100000"/>
                                    </p:animScale>
                                    <p:animScale>
                                      <p:cBhvr>
                                        <p:cTn id="15" dur="26">
                                          <p:stCondLst>
                                            <p:cond delay="1312"/>
                                          </p:stCondLst>
                                        </p:cTn>
                                        <p:tgtEl>
                                          <p:spTgt spid="55"/>
                                        </p:tgtEl>
                                      </p:cBhvr>
                                      <p:to x="100000" y="80000"/>
                                    </p:animScale>
                                    <p:animScale>
                                      <p:cBhvr>
                                        <p:cTn id="16" dur="166" decel="50000">
                                          <p:stCondLst>
                                            <p:cond delay="1338"/>
                                          </p:stCondLst>
                                        </p:cTn>
                                        <p:tgtEl>
                                          <p:spTgt spid="55"/>
                                        </p:tgtEl>
                                      </p:cBhvr>
                                      <p:to x="100000" y="100000"/>
                                    </p:animScale>
                                    <p:animScale>
                                      <p:cBhvr>
                                        <p:cTn id="17" dur="26">
                                          <p:stCondLst>
                                            <p:cond delay="1642"/>
                                          </p:stCondLst>
                                        </p:cTn>
                                        <p:tgtEl>
                                          <p:spTgt spid="55"/>
                                        </p:tgtEl>
                                      </p:cBhvr>
                                      <p:to x="100000" y="90000"/>
                                    </p:animScale>
                                    <p:animScale>
                                      <p:cBhvr>
                                        <p:cTn id="18" dur="166" decel="50000">
                                          <p:stCondLst>
                                            <p:cond delay="1668"/>
                                          </p:stCondLst>
                                        </p:cTn>
                                        <p:tgtEl>
                                          <p:spTgt spid="55"/>
                                        </p:tgtEl>
                                      </p:cBhvr>
                                      <p:to x="100000" y="100000"/>
                                    </p:animScale>
                                    <p:animScale>
                                      <p:cBhvr>
                                        <p:cTn id="19" dur="26">
                                          <p:stCondLst>
                                            <p:cond delay="1808"/>
                                          </p:stCondLst>
                                        </p:cTn>
                                        <p:tgtEl>
                                          <p:spTgt spid="55"/>
                                        </p:tgtEl>
                                      </p:cBhvr>
                                      <p:to x="100000" y="95000"/>
                                    </p:animScale>
                                    <p:animScale>
                                      <p:cBhvr>
                                        <p:cTn id="20" dur="166" decel="50000">
                                          <p:stCondLst>
                                            <p:cond delay="1834"/>
                                          </p:stCondLst>
                                        </p:cTn>
                                        <p:tgtEl>
                                          <p:spTgt spid="55"/>
                                        </p:tgtEl>
                                      </p:cBhvr>
                                      <p:to x="100000" y="100000"/>
                                    </p:animScale>
                                  </p:childTnLst>
                                </p:cTn>
                              </p:par>
                              <p:par>
                                <p:cTn id="21" presetID="42" presetClass="entr" presetSubtype="0"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000"/>
                                        <p:tgtEl>
                                          <p:spTgt spid="50"/>
                                        </p:tgtEl>
                                      </p:cBhvr>
                                    </p:animEffect>
                                    <p:anim calcmode="lin" valueType="num">
                                      <p:cBhvr>
                                        <p:cTn id="24" dur="1000" fill="hold"/>
                                        <p:tgtEl>
                                          <p:spTgt spid="50"/>
                                        </p:tgtEl>
                                        <p:attrNameLst>
                                          <p:attrName>ppt_x</p:attrName>
                                        </p:attrNameLst>
                                      </p:cBhvr>
                                      <p:tavLst>
                                        <p:tav tm="0">
                                          <p:val>
                                            <p:strVal val="#ppt_x"/>
                                          </p:val>
                                        </p:tav>
                                        <p:tav tm="100000">
                                          <p:val>
                                            <p:strVal val="#ppt_x"/>
                                          </p:val>
                                        </p:tav>
                                      </p:tavLst>
                                    </p:anim>
                                    <p:anim calcmode="lin" valueType="num">
                                      <p:cBhvr>
                                        <p:cTn id="25"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5" name="Freeform 5"/>
          <p:cNvSpPr/>
          <p:nvPr/>
        </p:nvSpPr>
        <p:spPr>
          <a:xfrm rot="165959">
            <a:off x="-3703564"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72440">
            <a:off x="8256693" y="-3170828"/>
            <a:ext cx="6351142" cy="8540655"/>
          </a:xfrm>
          <a:custGeom>
            <a:avLst/>
            <a:gdLst/>
            <a:ahLst/>
            <a:cxnLst/>
            <a:rect l="l" t="t" r="r" b="b"/>
            <a:pathLst>
              <a:path w="9526713" h="12810983">
                <a:moveTo>
                  <a:pt x="0" y="0"/>
                </a:moveTo>
                <a:lnTo>
                  <a:pt x="9526713" y="0"/>
                </a:lnTo>
                <a:lnTo>
                  <a:pt x="9526713" y="12810982"/>
                </a:lnTo>
                <a:lnTo>
                  <a:pt x="0" y="128109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7" name="Group 7"/>
          <p:cNvGrpSpPr/>
          <p:nvPr/>
        </p:nvGrpSpPr>
        <p:grpSpPr>
          <a:xfrm>
            <a:off x="-1585798" y="5296276"/>
            <a:ext cx="15363596" cy="1751849"/>
            <a:chOff x="0" y="0"/>
            <a:chExt cx="30727191" cy="3503698"/>
          </a:xfrm>
        </p:grpSpPr>
        <p:sp>
          <p:nvSpPr>
            <p:cNvPr id="8" name="Freeform 8"/>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1" name="Group 11"/>
          <p:cNvGrpSpPr/>
          <p:nvPr/>
        </p:nvGrpSpPr>
        <p:grpSpPr>
          <a:xfrm>
            <a:off x="7543841" y="1526382"/>
            <a:ext cx="2877881" cy="1148592"/>
            <a:chOff x="0" y="0"/>
            <a:chExt cx="1136940" cy="453765"/>
          </a:xfrm>
        </p:grpSpPr>
        <p:sp>
          <p:nvSpPr>
            <p:cNvPr id="12" name="Freeform 12"/>
            <p:cNvSpPr/>
            <p:nvPr/>
          </p:nvSpPr>
          <p:spPr>
            <a:xfrm>
              <a:off x="0" y="0"/>
              <a:ext cx="1136940" cy="453765"/>
            </a:xfrm>
            <a:custGeom>
              <a:avLst/>
              <a:gdLst/>
              <a:ahLst/>
              <a:cxnLst/>
              <a:rect l="l" t="t" r="r" b="b"/>
              <a:pathLst>
                <a:path w="1136940" h="453765">
                  <a:moveTo>
                    <a:pt x="91465" y="0"/>
                  </a:moveTo>
                  <a:lnTo>
                    <a:pt x="1045475" y="0"/>
                  </a:lnTo>
                  <a:cubicBezTo>
                    <a:pt x="1069733" y="0"/>
                    <a:pt x="1092998" y="9636"/>
                    <a:pt x="1110151" y="26789"/>
                  </a:cubicBezTo>
                  <a:cubicBezTo>
                    <a:pt x="1127304" y="43942"/>
                    <a:pt x="1136940" y="67207"/>
                    <a:pt x="1136940" y="91465"/>
                  </a:cubicBezTo>
                  <a:lnTo>
                    <a:pt x="1136940" y="362300"/>
                  </a:lnTo>
                  <a:cubicBezTo>
                    <a:pt x="1136940" y="412815"/>
                    <a:pt x="1095990" y="453765"/>
                    <a:pt x="1045475" y="453765"/>
                  </a:cubicBezTo>
                  <a:lnTo>
                    <a:pt x="91465" y="453765"/>
                  </a:lnTo>
                  <a:cubicBezTo>
                    <a:pt x="40950" y="453765"/>
                    <a:pt x="0" y="412815"/>
                    <a:pt x="0" y="362300"/>
                  </a:cubicBezTo>
                  <a:lnTo>
                    <a:pt x="0" y="91465"/>
                  </a:lnTo>
                  <a:cubicBezTo>
                    <a:pt x="0" y="40950"/>
                    <a:pt x="40950" y="0"/>
                    <a:pt x="91465" y="0"/>
                  </a:cubicBezTo>
                  <a:close/>
                </a:path>
              </a:pathLst>
            </a:custGeom>
            <a:solidFill>
              <a:srgbClr val="B49748"/>
            </a:solidFill>
          </p:spPr>
        </p:sp>
        <p:sp>
          <p:nvSpPr>
            <p:cNvPr id="13" name="TextBox 13"/>
            <p:cNvSpPr txBox="1"/>
            <p:nvPr/>
          </p:nvSpPr>
          <p:spPr>
            <a:xfrm>
              <a:off x="0" y="-47625"/>
              <a:ext cx="1136940" cy="501390"/>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14" name="Group 14"/>
          <p:cNvGrpSpPr/>
          <p:nvPr/>
        </p:nvGrpSpPr>
        <p:grpSpPr>
          <a:xfrm>
            <a:off x="1160906" y="2100678"/>
            <a:ext cx="9870189" cy="3596417"/>
            <a:chOff x="0" y="0"/>
            <a:chExt cx="3899334" cy="1420807"/>
          </a:xfrm>
        </p:grpSpPr>
        <p:sp>
          <p:nvSpPr>
            <p:cNvPr id="15" name="Freeform 15"/>
            <p:cNvSpPr/>
            <p:nvPr/>
          </p:nvSpPr>
          <p:spPr>
            <a:xfrm>
              <a:off x="0" y="0"/>
              <a:ext cx="3899334" cy="1420807"/>
            </a:xfrm>
            <a:custGeom>
              <a:avLst/>
              <a:gdLst/>
              <a:ahLst/>
              <a:cxnLst/>
              <a:rect l="l" t="t" r="r" b="b"/>
              <a:pathLst>
                <a:path w="3899334" h="1420807">
                  <a:moveTo>
                    <a:pt x="26669" y="0"/>
                  </a:moveTo>
                  <a:lnTo>
                    <a:pt x="3872666" y="0"/>
                  </a:lnTo>
                  <a:cubicBezTo>
                    <a:pt x="3879738" y="0"/>
                    <a:pt x="3886522" y="2810"/>
                    <a:pt x="3891523" y="7811"/>
                  </a:cubicBezTo>
                  <a:cubicBezTo>
                    <a:pt x="3896524" y="12812"/>
                    <a:pt x="3899334" y="19596"/>
                    <a:pt x="3899334" y="26669"/>
                  </a:cubicBezTo>
                  <a:lnTo>
                    <a:pt x="3899334" y="1394138"/>
                  </a:lnTo>
                  <a:cubicBezTo>
                    <a:pt x="3899334" y="1401211"/>
                    <a:pt x="3896524" y="1407994"/>
                    <a:pt x="3891523" y="1412996"/>
                  </a:cubicBezTo>
                  <a:cubicBezTo>
                    <a:pt x="3886522" y="1417997"/>
                    <a:pt x="3879738" y="1420807"/>
                    <a:pt x="3872666" y="1420807"/>
                  </a:cubicBezTo>
                  <a:lnTo>
                    <a:pt x="26669" y="1420807"/>
                  </a:lnTo>
                  <a:cubicBezTo>
                    <a:pt x="19596" y="1420807"/>
                    <a:pt x="12812" y="1417997"/>
                    <a:pt x="7811" y="1412996"/>
                  </a:cubicBezTo>
                  <a:cubicBezTo>
                    <a:pt x="2810" y="1407994"/>
                    <a:pt x="0" y="1401211"/>
                    <a:pt x="0" y="1394138"/>
                  </a:cubicBezTo>
                  <a:lnTo>
                    <a:pt x="0" y="26669"/>
                  </a:lnTo>
                  <a:cubicBezTo>
                    <a:pt x="0" y="19596"/>
                    <a:pt x="2810" y="12812"/>
                    <a:pt x="7811" y="7811"/>
                  </a:cubicBezTo>
                  <a:cubicBezTo>
                    <a:pt x="12812" y="2810"/>
                    <a:pt x="19596" y="0"/>
                    <a:pt x="26669" y="0"/>
                  </a:cubicBezTo>
                  <a:close/>
                </a:path>
              </a:pathLst>
            </a:custGeom>
            <a:solidFill>
              <a:srgbClr val="D4B358"/>
            </a:solidFill>
          </p:spPr>
        </p:sp>
        <p:sp>
          <p:nvSpPr>
            <p:cNvPr id="16" name="TextBox 16"/>
            <p:cNvSpPr txBox="1"/>
            <p:nvPr/>
          </p:nvSpPr>
          <p:spPr>
            <a:xfrm>
              <a:off x="0" y="-47625"/>
              <a:ext cx="3899334" cy="146843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sp>
        <p:nvSpPr>
          <p:cNvPr id="20" name="Freeform 20"/>
          <p:cNvSpPr/>
          <p:nvPr/>
        </p:nvSpPr>
        <p:spPr>
          <a:xfrm>
            <a:off x="8613058" y="4719484"/>
            <a:ext cx="2283769" cy="2187236"/>
          </a:xfrm>
          <a:custGeom>
            <a:avLst/>
            <a:gdLst/>
            <a:ahLst/>
            <a:cxnLst/>
            <a:rect l="l" t="t" r="r" b="b"/>
            <a:pathLst>
              <a:path w="6495319" h="6640196">
                <a:moveTo>
                  <a:pt x="0" y="0"/>
                </a:moveTo>
                <a:lnTo>
                  <a:pt x="6495319" y="0"/>
                </a:lnTo>
                <a:lnTo>
                  <a:pt x="6495319" y="6640195"/>
                </a:lnTo>
                <a:lnTo>
                  <a:pt x="0" y="66401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a:off x="5500312" y="358451"/>
            <a:ext cx="1682638" cy="654699"/>
          </a:xfrm>
          <a:custGeom>
            <a:avLst/>
            <a:gdLst/>
            <a:ahLst/>
            <a:cxnLst/>
            <a:rect l="l" t="t" r="r" b="b"/>
            <a:pathLst>
              <a:path w="2523957" h="982049">
                <a:moveTo>
                  <a:pt x="0" y="0"/>
                </a:moveTo>
                <a:lnTo>
                  <a:pt x="2523957" y="0"/>
                </a:lnTo>
                <a:lnTo>
                  <a:pt x="2523957" y="982048"/>
                </a:lnTo>
                <a:lnTo>
                  <a:pt x="0" y="982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3236790" y="165890"/>
            <a:ext cx="989797" cy="385121"/>
          </a:xfrm>
          <a:custGeom>
            <a:avLst/>
            <a:gdLst/>
            <a:ahLst/>
            <a:cxnLst/>
            <a:rect l="l" t="t" r="r" b="b"/>
            <a:pathLst>
              <a:path w="1484695" h="577681">
                <a:moveTo>
                  <a:pt x="0" y="0"/>
                </a:moveTo>
                <a:lnTo>
                  <a:pt x="1484695" y="0"/>
                </a:lnTo>
                <a:lnTo>
                  <a:pt x="1484695" y="577681"/>
                </a:lnTo>
                <a:lnTo>
                  <a:pt x="0" y="5776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flipH="1">
            <a:off x="-527993" y="3614006"/>
            <a:ext cx="1464342" cy="569762"/>
          </a:xfrm>
          <a:custGeom>
            <a:avLst/>
            <a:gdLst/>
            <a:ahLst/>
            <a:cxnLst/>
            <a:rect l="l" t="t" r="r" b="b"/>
            <a:pathLst>
              <a:path w="2196513" h="854643">
                <a:moveTo>
                  <a:pt x="2196513" y="0"/>
                </a:moveTo>
                <a:lnTo>
                  <a:pt x="0" y="0"/>
                </a:lnTo>
                <a:lnTo>
                  <a:pt x="0" y="854643"/>
                </a:lnTo>
                <a:lnTo>
                  <a:pt x="2196513" y="854643"/>
                </a:lnTo>
                <a:lnTo>
                  <a:pt x="2196513"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5" name="TextBox 24">
            <a:extLst>
              <a:ext uri="{FF2B5EF4-FFF2-40B4-BE49-F238E27FC236}">
                <a16:creationId xmlns:a16="http://schemas.microsoft.com/office/drawing/2014/main" id="{BC130BC0-020E-16E7-AE96-0365ECBD37ED}"/>
              </a:ext>
            </a:extLst>
          </p:cNvPr>
          <p:cNvSpPr txBox="1"/>
          <p:nvPr/>
        </p:nvSpPr>
        <p:spPr>
          <a:xfrm>
            <a:off x="1858297" y="2379407"/>
            <a:ext cx="8642555" cy="2862322"/>
          </a:xfrm>
          <a:prstGeom prst="rect">
            <a:avLst/>
          </a:prstGeom>
          <a:noFill/>
        </p:spPr>
        <p:txBody>
          <a:bodyPr wrap="square" rtlCol="0">
            <a:spAutoFit/>
          </a:bodyPr>
          <a:lstStyle/>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các tiếng dễ đọc sai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iết đọc đúng lời đối thoại của các nhân vật trong bài</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indent="-285750">
              <a:buFont typeface="Arial" panose="020B0604020202020204" pitchFamily="34" charset="0"/>
              <a:buChar char="•"/>
            </a:pP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Cần </a:t>
            </a:r>
            <a:r>
              <a:rPr lang="en-US" altLang="zh-CN"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sự tự tin vào chính bản thân</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EB72E8ED-D626-DBDA-BBD8-E8DC3B611BE0}"/>
              </a:ext>
            </a:extLst>
          </p:cNvPr>
          <p:cNvPicPr>
            <a:picLocks noChangeAspect="1"/>
          </p:cNvPicPr>
          <p:nvPr/>
        </p:nvPicPr>
        <p:blipFill>
          <a:blip r:embed="rId10"/>
          <a:stretch>
            <a:fillRect/>
          </a:stretch>
        </p:blipFill>
        <p:spPr>
          <a:xfrm>
            <a:off x="233398" y="985319"/>
            <a:ext cx="9522777"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685800" y="685800"/>
            <a:ext cx="10820400" cy="54864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CABE"/>
            </a:solidFill>
          </p:spPr>
        </p:sp>
        <p:sp>
          <p:nvSpPr>
            <p:cNvPr id="4" name="TextBox 4"/>
            <p:cNvSpPr txBox="1"/>
            <p:nvPr/>
          </p:nvSpPr>
          <p:spPr>
            <a:xfrm>
              <a:off x="0" y="-47625"/>
              <a:ext cx="4274726" cy="2215092"/>
            </a:xfrm>
            <a:prstGeom prst="rect">
              <a:avLst/>
            </a:prstGeom>
          </p:spPr>
          <p:txBody>
            <a:bodyPr lIns="33867" tIns="33867" rIns="33867" bIns="33867" rtlCol="0" anchor="ctr"/>
            <a:lstStyle/>
            <a:p>
              <a:pPr algn="ctr" defTabSz="609630">
                <a:lnSpc>
                  <a:spcPts val="1728"/>
                </a:lnSpc>
              </a:pPr>
              <a:endParaRPr sz="1200">
                <a:solidFill>
                  <a:prstClr val="black"/>
                </a:solidFill>
                <a:latin typeface="Calibri"/>
              </a:endParaRPr>
            </a:p>
          </p:txBody>
        </p:sp>
      </p:grpSp>
      <p:grpSp>
        <p:nvGrpSpPr>
          <p:cNvPr id="5" name="Group 5"/>
          <p:cNvGrpSpPr/>
          <p:nvPr/>
        </p:nvGrpSpPr>
        <p:grpSpPr>
          <a:xfrm>
            <a:off x="-1585798" y="5296276"/>
            <a:ext cx="15363596" cy="1751849"/>
            <a:chOff x="0" y="0"/>
            <a:chExt cx="30727191" cy="3503698"/>
          </a:xfrm>
        </p:grpSpPr>
        <p:sp>
          <p:nvSpPr>
            <p:cNvPr id="6" name="Freeform 6"/>
            <p:cNvSpPr/>
            <p:nvPr/>
          </p:nvSpPr>
          <p:spPr>
            <a:xfrm>
              <a:off x="9966672"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flipH="1">
              <a:off x="19933344" y="0"/>
              <a:ext cx="10793848" cy="3503698"/>
            </a:xfrm>
            <a:custGeom>
              <a:avLst/>
              <a:gdLst/>
              <a:ahLst/>
              <a:cxnLst/>
              <a:rect l="l" t="t" r="r" b="b"/>
              <a:pathLst>
                <a:path w="10793848" h="3503698">
                  <a:moveTo>
                    <a:pt x="10793847" y="0"/>
                  </a:moveTo>
                  <a:lnTo>
                    <a:pt x="0" y="0"/>
                  </a:lnTo>
                  <a:lnTo>
                    <a:pt x="0" y="3503698"/>
                  </a:lnTo>
                  <a:lnTo>
                    <a:pt x="10793847" y="3503698"/>
                  </a:lnTo>
                  <a:lnTo>
                    <a:pt x="1079384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0" y="0"/>
              <a:ext cx="10793848" cy="3503698"/>
            </a:xfrm>
            <a:custGeom>
              <a:avLst/>
              <a:gdLst/>
              <a:ahLst/>
              <a:cxnLst/>
              <a:rect l="l" t="t" r="r" b="b"/>
              <a:pathLst>
                <a:path w="10793848" h="3503698">
                  <a:moveTo>
                    <a:pt x="0" y="0"/>
                  </a:moveTo>
                  <a:lnTo>
                    <a:pt x="10793848" y="0"/>
                  </a:lnTo>
                  <a:lnTo>
                    <a:pt x="10793848" y="3503698"/>
                  </a:lnTo>
                  <a:lnTo>
                    <a:pt x="0" y="3503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26" name="Freeform 26"/>
          <p:cNvSpPr/>
          <p:nvPr/>
        </p:nvSpPr>
        <p:spPr>
          <a:xfrm flipH="1">
            <a:off x="-3243861" y="-1869319"/>
            <a:ext cx="6928007" cy="9316391"/>
          </a:xfrm>
          <a:custGeom>
            <a:avLst/>
            <a:gdLst/>
            <a:ahLst/>
            <a:cxnLst/>
            <a:rect l="l" t="t" r="r" b="b"/>
            <a:pathLst>
              <a:path w="10392011" h="13974587">
                <a:moveTo>
                  <a:pt x="10392011" y="0"/>
                </a:moveTo>
                <a:lnTo>
                  <a:pt x="0" y="0"/>
                </a:lnTo>
                <a:lnTo>
                  <a:pt x="0" y="13974587"/>
                </a:lnTo>
                <a:lnTo>
                  <a:pt x="10392011" y="13974587"/>
                </a:lnTo>
                <a:lnTo>
                  <a:pt x="1039201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911196" y="3523289"/>
            <a:ext cx="3620835" cy="3866911"/>
          </a:xfrm>
          <a:custGeom>
            <a:avLst/>
            <a:gdLst/>
            <a:ahLst/>
            <a:cxnLst/>
            <a:rect l="l" t="t" r="r" b="b"/>
            <a:pathLst>
              <a:path w="5431253" h="5800367">
                <a:moveTo>
                  <a:pt x="0" y="0"/>
                </a:moveTo>
                <a:lnTo>
                  <a:pt x="5431253" y="0"/>
                </a:lnTo>
                <a:lnTo>
                  <a:pt x="5431253" y="5800367"/>
                </a:lnTo>
                <a:lnTo>
                  <a:pt x="0" y="58003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3004290" y="2383365"/>
            <a:ext cx="1359713" cy="529052"/>
          </a:xfrm>
          <a:custGeom>
            <a:avLst/>
            <a:gdLst/>
            <a:ahLst/>
            <a:cxnLst/>
            <a:rect l="l" t="t" r="r" b="b"/>
            <a:pathLst>
              <a:path w="2039570" h="793578">
                <a:moveTo>
                  <a:pt x="0" y="0"/>
                </a:moveTo>
                <a:lnTo>
                  <a:pt x="2039570" y="0"/>
                </a:lnTo>
                <a:lnTo>
                  <a:pt x="2039570" y="793579"/>
                </a:lnTo>
                <a:lnTo>
                  <a:pt x="0" y="7935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flipH="1">
            <a:off x="10016724" y="-212908"/>
            <a:ext cx="3420999" cy="1331080"/>
          </a:xfrm>
          <a:custGeom>
            <a:avLst/>
            <a:gdLst/>
            <a:ahLst/>
            <a:cxnLst/>
            <a:rect l="l" t="t" r="r" b="b"/>
            <a:pathLst>
              <a:path w="5131499" h="1996620">
                <a:moveTo>
                  <a:pt x="5131499" y="0"/>
                </a:moveTo>
                <a:lnTo>
                  <a:pt x="0" y="0"/>
                </a:lnTo>
                <a:lnTo>
                  <a:pt x="0" y="1996619"/>
                </a:lnTo>
                <a:lnTo>
                  <a:pt x="5131499" y="1996619"/>
                </a:lnTo>
                <a:lnTo>
                  <a:pt x="5131499"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4204827" y="140149"/>
            <a:ext cx="2024008" cy="787523"/>
          </a:xfrm>
          <a:custGeom>
            <a:avLst/>
            <a:gdLst/>
            <a:ahLst/>
            <a:cxnLst/>
            <a:rect l="l" t="t" r="r" b="b"/>
            <a:pathLst>
              <a:path w="3036012" h="1181285">
                <a:moveTo>
                  <a:pt x="0" y="0"/>
                </a:moveTo>
                <a:lnTo>
                  <a:pt x="3036012" y="0"/>
                </a:lnTo>
                <a:lnTo>
                  <a:pt x="3036012" y="1181284"/>
                </a:lnTo>
                <a:lnTo>
                  <a:pt x="0" y="11812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31" name="Picture 30">
            <a:extLst>
              <a:ext uri="{FF2B5EF4-FFF2-40B4-BE49-F238E27FC236}">
                <a16:creationId xmlns:a16="http://schemas.microsoft.com/office/drawing/2014/main" id="{A5B222A0-70C1-7784-D613-B7EFED5324F6}"/>
              </a:ext>
            </a:extLst>
          </p:cNvPr>
          <p:cNvPicPr>
            <a:picLocks noChangeAspect="1"/>
          </p:cNvPicPr>
          <p:nvPr/>
        </p:nvPicPr>
        <p:blipFill>
          <a:blip r:embed="rId10"/>
          <a:stretch>
            <a:fillRect/>
          </a:stretch>
        </p:blipFill>
        <p:spPr>
          <a:xfrm>
            <a:off x="4681563" y="1935675"/>
            <a:ext cx="6053853" cy="229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DED7"/>
        </a:solidFill>
        <a:effectLst/>
      </p:bgPr>
    </p:bg>
    <p:spTree>
      <p:nvGrpSpPr>
        <p:cNvPr id="1" name=""/>
        <p:cNvGrpSpPr/>
        <p:nvPr/>
      </p:nvGrpSpPr>
      <p:grpSpPr>
        <a:xfrm>
          <a:off x="0" y="0"/>
          <a:ext cx="0" cy="0"/>
          <a:chOff x="0" y="0"/>
          <a:chExt cx="0" cy="0"/>
        </a:xfrm>
      </p:grpSpPr>
      <p:grpSp>
        <p:nvGrpSpPr>
          <p:cNvPr id="2" name="Group 2"/>
          <p:cNvGrpSpPr/>
          <p:nvPr/>
        </p:nvGrpSpPr>
        <p:grpSpPr>
          <a:xfrm>
            <a:off x="542925" y="685800"/>
            <a:ext cx="10963275" cy="581025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p:spPr>
          <p:style>
            <a:lnRef idx="2">
              <a:schemeClr val="accent2"/>
            </a:lnRef>
            <a:fillRef idx="1">
              <a:schemeClr val="lt1"/>
            </a:fillRef>
            <a:effectRef idx="0">
              <a:schemeClr val="accent2"/>
            </a:effectRef>
            <a:fontRef idx="minor">
              <a:schemeClr val="dk1"/>
            </a:fontRef>
          </p:style>
        </p:sp>
        <p:sp>
          <p:nvSpPr>
            <p:cNvPr id="4" name="TextBox 4"/>
            <p:cNvSpPr txBox="1"/>
            <p:nvPr/>
          </p:nvSpPr>
          <p:spPr>
            <a:xfrm>
              <a:off x="0" y="-47625"/>
              <a:ext cx="4274726" cy="2215092"/>
            </a:xfrm>
            <a:prstGeom prst="rect">
              <a:avLst/>
            </a:prstGeom>
          </p:spPr>
          <p:style>
            <a:lnRef idx="2">
              <a:schemeClr val="accent2"/>
            </a:lnRef>
            <a:fillRef idx="1">
              <a:schemeClr val="lt1"/>
            </a:fillRef>
            <a:effectRef idx="0">
              <a:schemeClr val="accent2"/>
            </a:effectRef>
            <a:fontRef idx="minor">
              <a:schemeClr val="dk1"/>
            </a:fontRef>
          </p:style>
          <p:txBody>
            <a:bodyPr lIns="33867" tIns="33867" rIns="33867" bIns="33867" rtlCol="0" anchor="ctr"/>
            <a:lstStyle/>
            <a:p>
              <a:pPr marL="0" marR="0" lvl="0" indent="0" algn="ctr" defTabSz="609630" rtl="0" eaLnBrk="1" fontAlgn="auto" latinLnBrk="0" hangingPunct="1">
                <a:lnSpc>
                  <a:spcPts val="1728"/>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图片 2">
            <a:extLst>
              <a:ext uri="{FF2B5EF4-FFF2-40B4-BE49-F238E27FC236}">
                <a16:creationId xmlns:a16="http://schemas.microsoft.com/office/drawing/2014/main" id="{F4A42F80-D4FE-7AC0-A028-D50AE1308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6905" y="3750833"/>
            <a:ext cx="4632508" cy="1134243"/>
          </a:xfrm>
          <a:prstGeom prst="rect">
            <a:avLst/>
          </a:prstGeom>
        </p:spPr>
      </p:pic>
      <p:pic>
        <p:nvPicPr>
          <p:cNvPr id="6" name="Picture 5" descr="A close-up of a toy&#10;&#10;Description automatically generated with medium confidence">
            <a:extLst>
              <a:ext uri="{FF2B5EF4-FFF2-40B4-BE49-F238E27FC236}">
                <a16:creationId xmlns:a16="http://schemas.microsoft.com/office/drawing/2014/main" id="{E7D61B37-31D8-579A-2D54-2B02797396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219" y="1633063"/>
            <a:ext cx="1887887" cy="2179053"/>
          </a:xfrm>
          <a:prstGeom prst="rect">
            <a:avLst/>
          </a:prstGeom>
        </p:spPr>
      </p:pic>
      <p:sp>
        <p:nvSpPr>
          <p:cNvPr id="7" name="TextBox 28">
            <a:extLst>
              <a:ext uri="{FF2B5EF4-FFF2-40B4-BE49-F238E27FC236}">
                <a16:creationId xmlns:a16="http://schemas.microsoft.com/office/drawing/2014/main" id="{3A0D73C5-A2D9-8DD2-C86B-165BD896EA1C}"/>
              </a:ext>
            </a:extLst>
          </p:cNvPr>
          <p:cNvSpPr txBox="1"/>
          <p:nvPr/>
        </p:nvSpPr>
        <p:spPr>
          <a:xfrm>
            <a:off x="4974962" y="5591865"/>
            <a:ext cx="3605917" cy="1015010"/>
          </a:xfrm>
          <a:prstGeom prst="cloud">
            <a:avLst/>
          </a:prstGeom>
          <a:solidFill>
            <a:srgbClr val="EC9DAE"/>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MẮT DÕI</a:t>
            </a:r>
            <a:endParaRPr kumimoji="0" lang="zh-CN" altLang="en-US" sz="3733" b="1" i="0" u="none" strike="noStrike" kern="120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0FD835DC-F6E9-915E-12F5-D0DE8D9C55A6}"/>
              </a:ext>
            </a:extLst>
          </p:cNvPr>
          <p:cNvSpPr txBox="1"/>
          <p:nvPr/>
        </p:nvSpPr>
        <p:spPr>
          <a:xfrm>
            <a:off x="8648389" y="2326092"/>
            <a:ext cx="2566676" cy="1889466"/>
          </a:xfrm>
          <a:prstGeom prst="cloud">
            <a:avLst/>
          </a:prstGeom>
          <a:solidFill>
            <a:srgbClr val="FFC000">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rPr>
              <a:t>TAI NGHE</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sp>
        <p:nvSpPr>
          <p:cNvPr id="9" name="TextBox 28">
            <a:extLst>
              <a:ext uri="{FF2B5EF4-FFF2-40B4-BE49-F238E27FC236}">
                <a16:creationId xmlns:a16="http://schemas.microsoft.com/office/drawing/2014/main" id="{BAB45021-C7F7-40C2-559B-A5645CC6B40D}"/>
              </a:ext>
            </a:extLst>
          </p:cNvPr>
          <p:cNvSpPr txBox="1"/>
          <p:nvPr/>
        </p:nvSpPr>
        <p:spPr>
          <a:xfrm>
            <a:off x="967218" y="2629487"/>
            <a:ext cx="2337828" cy="1889466"/>
          </a:xfrm>
          <a:prstGeom prst="cloud">
            <a:avLst/>
          </a:prstGeom>
          <a:solidFill>
            <a:srgbClr val="ED7D31">
              <a:lumMod val="60000"/>
              <a:lumOff val="40000"/>
            </a:srgbClr>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zh-CN" sz="3733" b="1" i="0" u="none" strike="noStrike" kern="0" cap="none" spc="0" normalizeH="0" baseline="0" noProof="0">
                <a:ln>
                  <a:noFill/>
                </a:ln>
                <a:solidFill>
                  <a:prstClr val="black"/>
                </a:solidFill>
                <a:effectLst/>
                <a:uLnTx/>
                <a:uFillTx/>
                <a:latin typeface="Arial" pitchFamily="34" charset="0"/>
                <a:ea typeface="inpin heiti" charset="-122"/>
                <a:cs typeface="Times New Roman" panose="02020603050405020304" pitchFamily="18" charset="0"/>
              </a:rPr>
              <a:t>TAY DÒ</a:t>
            </a:r>
            <a:endParaRPr kumimoji="0" lang="zh-CN" altLang="en-US" sz="3733" b="1" i="0" u="none" strike="noStrike" kern="0" cap="none" spc="0" normalizeH="0" baseline="0" noProof="0" dirty="0">
              <a:ln>
                <a:noFill/>
              </a:ln>
              <a:solidFill>
                <a:prstClr val="black"/>
              </a:solidFill>
              <a:effectLst/>
              <a:uLnTx/>
              <a:uFillTx/>
              <a:latin typeface="Arial" pitchFamily="34" charset="0"/>
              <a:ea typeface="inpin heiti" charset="-122"/>
              <a:cs typeface="Times New Roman" panose="02020603050405020304" pitchFamily="18" charset="0"/>
            </a:endParaRPr>
          </a:p>
        </p:txBody>
      </p:sp>
      <p:pic>
        <p:nvPicPr>
          <p:cNvPr id="10" name="Picture 4" descr="Check out Arrow icon created by 4B Icons | Graphic design posters, Mini  drawings, Desktop wallpaper art">
            <a:extLst>
              <a:ext uri="{FF2B5EF4-FFF2-40B4-BE49-F238E27FC236}">
                <a16:creationId xmlns:a16="http://schemas.microsoft.com/office/drawing/2014/main" id="{C8B5B52D-F2F4-FC57-C184-DD188687F9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49808" flipV="1">
            <a:off x="6232089" y="4905933"/>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18665CF6-F760-0F2B-8A69-2117589EE3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7411161" y="2886079"/>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heck out Arrow icon created by 4B Icons | Graphic design posters, Mini  drawings, Desktop wallpaper art">
            <a:extLst>
              <a:ext uri="{FF2B5EF4-FFF2-40B4-BE49-F238E27FC236}">
                <a16:creationId xmlns:a16="http://schemas.microsoft.com/office/drawing/2014/main" id="{8BD0CA8F-80F2-A551-44F2-8373E845D9E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3811451" y="2860330"/>
            <a:ext cx="841591" cy="841591"/>
          </a:xfrm>
          <a:prstGeom prst="rect">
            <a:avLst/>
          </a:prstGeom>
          <a:noFill/>
          <a:extLst>
            <a:ext uri="{909E8E84-426E-40DD-AFC4-6F175D3DCCD1}">
              <a14:hiddenFill xmlns:a14="http://schemas.microsoft.com/office/drawing/2010/main">
                <a:solidFill>
                  <a:srgbClr val="FFFFFF"/>
                </a:solidFill>
              </a14:hiddenFill>
            </a:ext>
          </a:extLst>
        </p:spPr>
      </p:pic>
      <p:pic>
        <p:nvPicPr>
          <p:cNvPr id="13" name="图片 1" descr="图片包含 浅色, 天空&#10;&#10;描述已自动生成">
            <a:extLst>
              <a:ext uri="{FF2B5EF4-FFF2-40B4-BE49-F238E27FC236}">
                <a16:creationId xmlns:a16="http://schemas.microsoft.com/office/drawing/2014/main" id="{BA30A6B7-EC50-45CD-9522-536EB2961E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0044" t="-1676" r="-236" b="75904"/>
          <a:stretch/>
        </p:blipFill>
        <p:spPr>
          <a:xfrm>
            <a:off x="912553" y="4710820"/>
            <a:ext cx="8300665" cy="1714353"/>
          </a:xfrm>
          <a:prstGeom prst="rect">
            <a:avLst/>
          </a:prstGeom>
        </p:spPr>
      </p:pic>
      <p:sp>
        <p:nvSpPr>
          <p:cNvPr id="17" name="Rectangle: Rounded Corners 16">
            <a:extLst>
              <a:ext uri="{FF2B5EF4-FFF2-40B4-BE49-F238E27FC236}">
                <a16:creationId xmlns:a16="http://schemas.microsoft.com/office/drawing/2014/main" id="{EA800647-7007-89E4-804C-6A1E34EEBDF6}"/>
              </a:ext>
            </a:extLst>
          </p:cNvPr>
          <p:cNvSpPr/>
          <p:nvPr/>
        </p:nvSpPr>
        <p:spPr bwMode="auto">
          <a:xfrm>
            <a:off x="416043" y="344983"/>
            <a:ext cx="3374907" cy="790112"/>
          </a:xfrm>
          <a:prstGeom prst="round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宋体" pitchFamily="2" charset="-122"/>
              <a:cs typeface="+mn-cs"/>
            </a:endParaRPr>
          </a:p>
        </p:txBody>
      </p:sp>
      <p:sp>
        <p:nvSpPr>
          <p:cNvPr id="18" name="Rectangle 17">
            <a:extLst>
              <a:ext uri="{FF2B5EF4-FFF2-40B4-BE49-F238E27FC236}">
                <a16:creationId xmlns:a16="http://schemas.microsoft.com/office/drawing/2014/main" id="{5B8EC393-9688-F852-E481-B5F736C7049D}"/>
              </a:ext>
            </a:extLst>
          </p:cNvPr>
          <p:cNvSpPr/>
          <p:nvPr/>
        </p:nvSpPr>
        <p:spPr>
          <a:xfrm>
            <a:off x="1222243" y="351129"/>
            <a:ext cx="3914040" cy="748988"/>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Đọc</a:t>
            </a:r>
            <a:r>
              <a:rPr kumimoji="0" lang="en-US" altLang="zh-CN"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rPr>
              <a:t> </a:t>
            </a:r>
            <a:r>
              <a:rPr kumimoji="0" lang="en-US" altLang="zh-CN" sz="4267" b="1" i="0" u="none" strike="noStrike" kern="0" cap="none" spc="0" normalizeH="0" baseline="0" noProof="0" dirty="0" err="1">
                <a:ln>
                  <a:noFill/>
                </a:ln>
                <a:solidFill>
                  <a:srgbClr val="0070C0"/>
                </a:solidFill>
                <a:effectLst/>
                <a:uLnTx/>
                <a:uFillTx/>
                <a:latin typeface="Arial" pitchFamily="34" charset="0"/>
                <a:ea typeface="inpin heiti" charset="-122"/>
                <a:cs typeface="Times New Roman" panose="02020603050405020304" pitchFamily="18" charset="0"/>
              </a:rPr>
              <a:t>mẫu</a:t>
            </a:r>
            <a:endParaRPr kumimoji="0" lang="zh-CN" altLang="en-US" sz="4267" b="1" i="0" u="none" strike="noStrike" kern="0" cap="none" spc="0" normalizeH="0" baseline="0" noProof="0" dirty="0">
              <a:ln>
                <a:noFill/>
              </a:ln>
              <a:solidFill>
                <a:srgbClr val="0070C0"/>
              </a:solidFill>
              <a:effectLst/>
              <a:uLnTx/>
              <a:uFillTx/>
              <a:latin typeface="Arial" pitchFamily="34" charset="0"/>
              <a:ea typeface="inpin heiti" charset="-122"/>
              <a:cs typeface="Times New Roman" panose="02020603050405020304" pitchFamily="18" charset="0"/>
            </a:endParaRPr>
          </a:p>
        </p:txBody>
      </p:sp>
      <p:pic>
        <p:nvPicPr>
          <p:cNvPr id="19" name="Picture 18">
            <a:extLst>
              <a:ext uri="{FF2B5EF4-FFF2-40B4-BE49-F238E27FC236}">
                <a16:creationId xmlns:a16="http://schemas.microsoft.com/office/drawing/2014/main" id="{FC44C77F-3B14-9585-E4B0-3752977C3B1A}"/>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586181" y="412622"/>
            <a:ext cx="607232" cy="677840"/>
          </a:xfrm>
          <a:prstGeom prst="rect">
            <a:avLst/>
          </a:prstGeom>
        </p:spPr>
      </p:pic>
    </p:spTree>
    <p:extLst>
      <p:ext uri="{BB962C8B-B14F-4D97-AF65-F5344CB8AC3E}">
        <p14:creationId xmlns:p14="http://schemas.microsoft.com/office/powerpoint/2010/main" val="120417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p:stCondLst>
                              <p:cond delay="1000"/>
                            </p:stCondLst>
                            <p:childTnLst>
                              <p:par>
                                <p:cTn id="16" presetID="3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900" decel="100000" fill="hold"/>
                                        <p:tgtEl>
                                          <p:spTgt spid="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2" fill="hold">
                            <p:stCondLst>
                              <p:cond delay="2000"/>
                            </p:stCondLst>
                            <p:childTnLst>
                              <p:par>
                                <p:cTn id="23" presetID="55" presetClass="entr" presetSubtype="0" fill="hold" grpId="0" nodeType="after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strVal val="#ppt_w*0.70"/>
                                          </p:val>
                                        </p:tav>
                                        <p:tav tm="100000">
                                          <p:val>
                                            <p:strVal val="#ppt_w"/>
                                          </p:val>
                                        </p:tav>
                                      </p:tavLst>
                                    </p:anim>
                                    <p:anim calcmode="lin" valueType="num">
                                      <p:cBhvr>
                                        <p:cTn id="26" dur="500" fill="hold"/>
                                        <p:tgtEl>
                                          <p:spTgt spid="7"/>
                                        </p:tgtEl>
                                        <p:attrNameLst>
                                          <p:attrName>ppt_h</p:attrName>
                                        </p:attrNameLst>
                                      </p:cBhvr>
                                      <p:tavLst>
                                        <p:tav tm="0">
                                          <p:val>
                                            <p:strVal val="#ppt_h"/>
                                          </p:val>
                                        </p:tav>
                                        <p:tav tm="100000">
                                          <p:val>
                                            <p:strVal val="#ppt_h"/>
                                          </p:val>
                                        </p:tav>
                                      </p:tavLst>
                                    </p:anim>
                                    <p:animEffect transition="in" filter="fade">
                                      <p:cBhvr>
                                        <p:cTn id="27" dur="500"/>
                                        <p:tgtEl>
                                          <p:spTgt spid="7"/>
                                        </p:tgtEl>
                                      </p:cBhvr>
                                    </p:animEffect>
                                  </p:childTnLst>
                                </p:cTn>
                              </p:par>
                              <p:par>
                                <p:cTn id="28" presetID="22"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275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strVal val="#ppt_w*0.70"/>
                                          </p:val>
                                        </p:tav>
                                        <p:tav tm="100000">
                                          <p:val>
                                            <p:strVal val="#ppt_w"/>
                                          </p:val>
                                        </p:tav>
                                      </p:tavLst>
                                    </p:anim>
                                    <p:anim calcmode="lin" valueType="num">
                                      <p:cBhvr>
                                        <p:cTn id="35" dur="500" fill="hold"/>
                                        <p:tgtEl>
                                          <p:spTgt spid="8"/>
                                        </p:tgtEl>
                                        <p:attrNameLst>
                                          <p:attrName>ppt_h</p:attrName>
                                        </p:attrNameLst>
                                      </p:cBhvr>
                                      <p:tavLst>
                                        <p:tav tm="0">
                                          <p:val>
                                            <p:strVal val="#ppt_h"/>
                                          </p:val>
                                        </p:tav>
                                        <p:tav tm="100000">
                                          <p:val>
                                            <p:strVal val="#ppt_h"/>
                                          </p:val>
                                        </p:tav>
                                      </p:tavLst>
                                    </p:anim>
                                    <p:animEffect transition="in" filter="fade">
                                      <p:cBhvr>
                                        <p:cTn id="36" dur="500"/>
                                        <p:tgtEl>
                                          <p:spTgt spid="8"/>
                                        </p:tgtEl>
                                      </p:cBhvr>
                                    </p:animEffect>
                                  </p:childTnLst>
                                </p:cTn>
                              </p:par>
                              <p:par>
                                <p:cTn id="37" presetID="22" presetClass="entr" presetSubtype="8"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550"/>
                            </p:stCondLst>
                            <p:childTnLst>
                              <p:par>
                                <p:cTn id="41" presetID="55" presetClass="entr" presetSubtype="0" fill="hold" grpId="0" nodeType="afterEffect">
                                  <p:stCondLst>
                                    <p:cond delay="0"/>
                                  </p:stCondLst>
                                  <p:iterate type="lt">
                                    <p:tmPct val="10000"/>
                                  </p:iterate>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strVal val="#ppt_w*0.70"/>
                                          </p:val>
                                        </p:tav>
                                        <p:tav tm="100000">
                                          <p:val>
                                            <p:strVal val="#ppt_w"/>
                                          </p:val>
                                        </p:tav>
                                      </p:tavLst>
                                    </p:anim>
                                    <p:anim calcmode="lin" valueType="num">
                                      <p:cBhvr>
                                        <p:cTn id="44" dur="500" fill="hold"/>
                                        <p:tgtEl>
                                          <p:spTgt spid="9"/>
                                        </p:tgtEl>
                                        <p:attrNameLst>
                                          <p:attrName>ppt_h</p:attrName>
                                        </p:attrNameLst>
                                      </p:cBhvr>
                                      <p:tavLst>
                                        <p:tav tm="0">
                                          <p:val>
                                            <p:strVal val="#ppt_h"/>
                                          </p:val>
                                        </p:tav>
                                        <p:tav tm="100000">
                                          <p:val>
                                            <p:strVal val="#ppt_h"/>
                                          </p:val>
                                        </p:tav>
                                      </p:tavLst>
                                    </p:anim>
                                    <p:animEffect transition="in" filter="fade">
                                      <p:cBhvr>
                                        <p:cTn id="45" dur="500"/>
                                        <p:tgtEl>
                                          <p:spTgt spid="9"/>
                                        </p:tgtEl>
                                      </p:cBhvr>
                                    </p:animEffect>
                                  </p:childTnLst>
                                </p:cTn>
                              </p:par>
                              <p:par>
                                <p:cTn id="46" presetID="22" presetClass="entr" presetSubtype="2"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right)">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m có xinh không-, Tiếng Việt lớp 2, Tập đọc, Kể chuyện Sách kết nối tri thức với cuộc sống.">
            <a:hlinkClick r:id="" action="ppaction://media"/>
            <a:extLst>
              <a:ext uri="{FF2B5EF4-FFF2-40B4-BE49-F238E27FC236}">
                <a16:creationId xmlns:a16="http://schemas.microsoft.com/office/drawing/2014/main" id="{CFC0A078-5B46-BB66-F753-EEA01804D6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0558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主题​​">
  <a:themeElements>
    <a:clrScheme name="自定义 83">
      <a:dk1>
        <a:srgbClr val="86C58D"/>
      </a:dk1>
      <a:lt1>
        <a:srgbClr val="C08FBB"/>
      </a:lt1>
      <a:dk2>
        <a:srgbClr val="F4D466"/>
      </a:dk2>
      <a:lt2>
        <a:srgbClr val="C00000"/>
      </a:lt2>
      <a:accent1>
        <a:srgbClr val="080808"/>
      </a:accent1>
      <a:accent2>
        <a:srgbClr val="FFFFFF"/>
      </a:accent2>
      <a:accent3>
        <a:srgbClr val="5F5F5F"/>
      </a:accent3>
      <a:accent4>
        <a:srgbClr val="080808"/>
      </a:accent4>
      <a:accent5>
        <a:srgbClr val="080808"/>
      </a:accent5>
      <a:accent6>
        <a:srgbClr val="080808"/>
      </a:accent6>
      <a:hlink>
        <a:srgbClr val="080808"/>
      </a:hlink>
      <a:folHlink>
        <a:srgbClr val="08080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1564</Words>
  <Application>Microsoft Office PowerPoint</Application>
  <PresentationFormat>Widescreen</PresentationFormat>
  <Paragraphs>142</Paragraphs>
  <Slides>33</Slides>
  <Notes>8</Notes>
  <HiddenSlides>0</HiddenSlides>
  <MMClips>4</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33</vt:i4>
      </vt:variant>
    </vt:vector>
  </HeadingPairs>
  <TitlesOfParts>
    <vt:vector size="55" baseType="lpstr">
      <vt:lpstr>DengXian</vt:lpstr>
      <vt:lpstr>DengXian</vt:lpstr>
      <vt:lpstr>等线 Light</vt:lpstr>
      <vt:lpstr>Arial</vt:lpstr>
      <vt:lpstr>Arial-Rounded</vt:lpstr>
      <vt:lpstr>Calibri</vt:lpstr>
      <vt:lpstr>Calibri Light</vt:lpstr>
      <vt:lpstr>Cambria</vt:lpstr>
      <vt:lpstr>UTM Cookies</vt:lpstr>
      <vt:lpstr>Office 主题​​</vt:lpstr>
      <vt:lpstr>1_Office 主题​​</vt:lpstr>
      <vt:lpstr>Office 主题</vt:lpstr>
      <vt:lpstr>3_Office 主题</vt:lpstr>
      <vt:lpstr>4_Office 主题</vt:lpstr>
      <vt:lpstr>2_Office 主题​​</vt:lpstr>
      <vt:lpstr>3_Office 主题​​</vt:lpstr>
      <vt:lpstr>1_Office Theme</vt:lpstr>
      <vt:lpstr>2_Office Theme</vt:lpstr>
      <vt:lpstr>Custom Design</vt:lpstr>
      <vt:lpstr>1_Custom Design</vt:lpstr>
      <vt:lpstr>2_Custom Design</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59</cp:revision>
  <dcterms:created xsi:type="dcterms:W3CDTF">2021-07-24T10:09:37Z</dcterms:created>
  <dcterms:modified xsi:type="dcterms:W3CDTF">2026-06-06T08:00:21Z</dcterms:modified>
</cp:coreProperties>
</file>