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6.jpg" ContentType="image/png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23"/>
  </p:notesMasterIdLst>
  <p:sldIdLst>
    <p:sldId id="519" r:id="rId3"/>
    <p:sldId id="522" r:id="rId4"/>
    <p:sldId id="523" r:id="rId5"/>
    <p:sldId id="263" r:id="rId6"/>
    <p:sldId id="277" r:id="rId7"/>
    <p:sldId id="265" r:id="rId8"/>
    <p:sldId id="285" r:id="rId9"/>
    <p:sldId id="288" r:id="rId10"/>
    <p:sldId id="289" r:id="rId11"/>
    <p:sldId id="290" r:id="rId12"/>
    <p:sldId id="260" r:id="rId13"/>
    <p:sldId id="292" r:id="rId14"/>
    <p:sldId id="524" r:id="rId15"/>
    <p:sldId id="294" r:id="rId16"/>
    <p:sldId id="296" r:id="rId17"/>
    <p:sldId id="298" r:id="rId18"/>
    <p:sldId id="326" r:id="rId19"/>
    <p:sldId id="525" r:id="rId20"/>
    <p:sldId id="527" r:id="rId21"/>
    <p:sldId id="4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3" d="100"/>
          <a:sy n="63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98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8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20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media9.m4a"/><Relationship Id="rId7" Type="http://schemas.openxmlformats.org/officeDocument/2006/relationships/image" Target="../media/image21.jpg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jp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Đền Ngọc Sơn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Tháp Bút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478517"/>
            <a:ext cx="9580730" cy="4858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502" y="5276125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Tác giả nghĩ rằng : không biết đây có phải là con rùa từng ngậm thanh kiếm vua Lê không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4731" y="5247986"/>
            <a:ext cx="6027612" cy="1283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 tích Hồ Gươm</a:t>
            </a:r>
          </a:p>
        </p:txBody>
      </p:sp>
    </p:spTree>
    <p:extLst>
      <p:ext uri="{BB962C8B-B14F-4D97-AF65-F5344CB8AC3E}">
        <p14:creationId xmlns:p14="http://schemas.microsoft.com/office/powerpoint/2010/main" val="324005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3253" y="911453"/>
            <a:ext cx="69493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>
                <a:ln/>
                <a:solidFill>
                  <a:schemeClr val="accent3"/>
                </a:solidFill>
                <a:effectLst/>
              </a:rPr>
              <a:t>Em biết những gì về thủ đô Hà Nội  ?</a:t>
            </a: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Lăng Bác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Phố cổ</a:t>
                </a: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Chùa Một Cột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cao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nhìn  xuống,  mặt  hồ như một  chiếc  gương  bầu  dục  khổng  lồ,  sáng long lanh.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375</Words>
  <Application>Microsoft Office PowerPoint</Application>
  <PresentationFormat>Widescreen</PresentationFormat>
  <Paragraphs>55</Paragraphs>
  <Slides>20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Microsoft YaHei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92</cp:revision>
  <dcterms:created xsi:type="dcterms:W3CDTF">2021-06-19T10:18:58Z</dcterms:created>
  <dcterms:modified xsi:type="dcterms:W3CDTF">2026-06-05T02:32:08Z</dcterms:modified>
</cp:coreProperties>
</file>