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sldIdLst>
    <p:sldId id="262" r:id="rId3"/>
    <p:sldId id="261" r:id="rId5"/>
    <p:sldId id="256" r:id="rId6"/>
    <p:sldId id="257" r:id="rId7"/>
    <p:sldId id="258" r:id="rId8"/>
    <p:sldId id="259" r:id="rId9"/>
    <p:sldId id="260" r:id="rId10"/>
  </p:sldIdLst>
  <p:sldSz cx="12192000" cy="6858000"/>
  <p:notesSz cx="6858000" cy="9144000"/>
  <p:embeddedFontLst>
    <p:embeddedFont>
      <p:font typeface="Tahoma" panose="020B0604030504040204" pitchFamily="34" charset="0"/>
      <p:regular r:id="rId15"/>
      <p:bold r:id="rId16"/>
    </p:embeddedFont>
    <p:embeddedFont>
      <p:font typeface="VNI-Avo" pitchFamily="2" charset="0"/>
      <p:regular r:id="rId17"/>
      <p:bold r:id="rId18"/>
      <p:italic r:id="rId19"/>
    </p:embeddedFont>
    <p:embeddedFont>
      <p:font typeface="Calibri Light" panose="020F0302020204030204" charset="0"/>
      <p:regular r:id="rId20"/>
      <p:italic r:id="rId21"/>
    </p:embeddedFont>
    <p:embeddedFont>
      <p:font typeface="Calibri" panose="020F050202020403020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cmAuthor id="2" name="Kim Anh" initials="KA" lastIdx="0" clrIdx="1"/>
  <p:cmAuthor id="3" name="Admin" initials="A" lastIdx="0" clrIdx="2"/>
  <p:cmAuthor id="4" name="作者"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5" Type="http://schemas.openxmlformats.org/officeDocument/2006/relationships/font" Target="fonts/font11.fntdata"/><Relationship Id="rId24" Type="http://schemas.openxmlformats.org/officeDocument/2006/relationships/font" Target="fonts/font10.fntdata"/><Relationship Id="rId23" Type="http://schemas.openxmlformats.org/officeDocument/2006/relationships/font" Target="fonts/font9.fntdata"/><Relationship Id="rId22" Type="http://schemas.openxmlformats.org/officeDocument/2006/relationships/font" Target="fonts/font8.fntdata"/><Relationship Id="rId21" Type="http://schemas.openxmlformats.org/officeDocument/2006/relationships/font" Target="fonts/font7.fntdata"/><Relationship Id="rId20" Type="http://schemas.openxmlformats.org/officeDocument/2006/relationships/font" Target="fonts/font6.fntdata"/><Relationship Id="rId2" Type="http://schemas.openxmlformats.org/officeDocument/2006/relationships/theme" Target="theme/theme1.xml"/><Relationship Id="rId19" Type="http://schemas.openxmlformats.org/officeDocument/2006/relationships/font" Target="fonts/font5.fntdata"/><Relationship Id="rId18" Type="http://schemas.openxmlformats.org/officeDocument/2006/relationships/font" Target="fonts/font4.fntdata"/><Relationship Id="rId17" Type="http://schemas.openxmlformats.org/officeDocument/2006/relationships/font" Target="fonts/font3.fntdata"/><Relationship Id="rId16" Type="http://schemas.openxmlformats.org/officeDocument/2006/relationships/font" Target="fonts/font2.fntdata"/><Relationship Id="rId15" Type="http://schemas.openxmlformats.org/officeDocument/2006/relationships/font" Target="fonts/font1.fntdata"/><Relationship Id="rId14" Type="http://schemas.openxmlformats.org/officeDocument/2006/relationships/commentAuthors" Target="commentAuthors.xml"/><Relationship Id="rId13" Type="http://schemas.openxmlformats.org/officeDocument/2006/relationships/tableStyles" Target="tableStyles.xml"/><Relationship Id="rId12" Type="http://schemas.openxmlformats.org/officeDocument/2006/relationships/viewProps" Target="viewProps.xml"/><Relationship Id="rId11" Type="http://schemas.openxmlformats.org/officeDocument/2006/relationships/presProps" Target="presProps.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114300" y="746125"/>
            <a:ext cx="6629400" cy="3729038"/>
          </a:xfrm>
        </p:spPr>
      </p:sp>
      <p:sp>
        <p:nvSpPr>
          <p:cNvPr id="3" name="Chỗ dành sẵn cho Ghi chú 2"/>
          <p:cNvSpPr>
            <a:spLocks noGrp="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endParaRPr lang="en-US" smtClean="0"/>
          </a:p>
        </p:txBody>
      </p:sp>
      <p:sp>
        <p:nvSpPr>
          <p:cNvPr id="4" name="Date Placeholder 3"/>
          <p:cNvSpPr>
            <a:spLocks noGrp="1"/>
          </p:cNvSpPr>
          <p:nvPr>
            <p:ph type="dt" sz="half" idx="10"/>
          </p:nvPr>
        </p:nvSpPr>
        <p:spPr/>
        <p:txBody>
          <a:bodyPr/>
          <a:lstStyle/>
          <a:p>
            <a:fld id="{317D0CEF-B417-44AB-A987-9193B90D188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317D0CEF-B417-44AB-A987-9193B90D188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317D0CEF-B417-44AB-A987-9193B90D188A}"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84658C-399F-40C5-8F1C-3F8262FA4BFF}"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7D0CEF-B417-44AB-A987-9193B90D188A}"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84658C-399F-40C5-8F1C-3F8262FA4BFF}"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7D0CEF-B417-44AB-A987-9193B90D188A}"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84658C-399F-40C5-8F1C-3F8262FA4BFF}"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317D0CEF-B417-44AB-A987-9193B90D188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317D0CEF-B417-44AB-A987-9193B90D188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7D0CEF-B417-44AB-A987-9193B90D188A}"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84658C-399F-40C5-8F1C-3F8262FA4BFF}"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slide" Target="slide7.xml"/><Relationship Id="rId7" Type="http://schemas.openxmlformats.org/officeDocument/2006/relationships/image" Target="../media/image6.png"/><Relationship Id="rId6" Type="http://schemas.microsoft.com/office/2007/relationships/media" Target="../media/audio1.wav"/><Relationship Id="rId5" Type="http://schemas.openxmlformats.org/officeDocument/2006/relationships/audio" Target="../media/audio1.wav"/><Relationship Id="rId4" Type="http://schemas.openxmlformats.org/officeDocument/2006/relationships/image" Target="../media/image5.GIF"/><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png"/><Relationship Id="rId1" Type="http://schemas.openxmlformats.org/officeDocument/2006/relationships/hyperlink" Target="https://www.youtube.com/channel/UC4KJdxTA14SyBEAm7x2c09w?sub_confirmation=1" TargetMode="External"/></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hyperlink" Target="https://www.youtube.com/channel/UC4KJdxTA14SyBEAm7x2c09w?sub_confirmation=1" TargetMode="External"/><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hyperlink" Target="https://www.youtube.com/channel/UC4KJdxTA14SyBEAm7x2c09w?sub_confirmation=1"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hyperlink" Target="https://www.youtube.com/channel/UC4KJdxTA14SyBEAm7x2c09w?sub_confirmation=1" TargetMode="Externa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7.png"/><Relationship Id="rId2" Type="http://schemas.openxmlformats.org/officeDocument/2006/relationships/hyperlink" Target="https://www.youtube.com/channel/UC4KJdxTA14SyBEAm7x2c09w?sub_confirmation=1" TargetMode="External"/><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ình Bầu dục 1"/>
          <p:cNvSpPr/>
          <p:nvPr/>
        </p:nvSpPr>
        <p:spPr>
          <a:xfrm>
            <a:off x="-522514" y="5416248"/>
            <a:ext cx="13914363" cy="2457752"/>
          </a:xfrm>
          <a:prstGeom prst="ellipse">
            <a:avLst/>
          </a:prstGeom>
          <a:solidFill>
            <a:srgbClr val="A9D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2"/>
          <p:cNvPicPr>
            <a:picLocks noChangeAspect="1"/>
          </p:cNvPicPr>
          <p:nvPr/>
        </p:nvPicPr>
        <p:blipFill rotWithShape="1">
          <a:blip r:embed="rId1"/>
          <a:srcRect t="7967" r="39107" b="26001"/>
          <a:stretch>
            <a:fillRect/>
          </a:stretch>
        </p:blipFill>
        <p:spPr>
          <a:xfrm>
            <a:off x="0" y="-127000"/>
            <a:ext cx="11913508" cy="7609473"/>
          </a:xfrm>
          <a:prstGeom prst="rect">
            <a:avLst/>
          </a:prstGeom>
        </p:spPr>
      </p:pic>
      <p:sp>
        <p:nvSpPr>
          <p:cNvPr id="10" name="Bong bóng Ý nghĩ: Hình đám mây 9"/>
          <p:cNvSpPr/>
          <p:nvPr/>
        </p:nvSpPr>
        <p:spPr>
          <a:xfrm>
            <a:off x="978750" y="62891"/>
            <a:ext cx="2042477" cy="1001359"/>
          </a:xfrm>
          <a:prstGeom prst="cloudCallout">
            <a:avLst>
              <a:gd name="adj1" fmla="val -9226"/>
              <a:gd name="adj2" fmla="val 1840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Bong bóng Ý nghĩ: Hình đám mây 10"/>
          <p:cNvSpPr/>
          <p:nvPr/>
        </p:nvSpPr>
        <p:spPr>
          <a:xfrm>
            <a:off x="9996923" y="186172"/>
            <a:ext cx="1616725" cy="862465"/>
          </a:xfrm>
          <a:prstGeom prst="cloudCallout">
            <a:avLst>
              <a:gd name="adj1" fmla="val -9226"/>
              <a:gd name="adj2" fmla="val 1840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Bong bóng Ý nghĩ: Hình đám mây 11"/>
          <p:cNvSpPr/>
          <p:nvPr/>
        </p:nvSpPr>
        <p:spPr>
          <a:xfrm>
            <a:off x="11252458" y="3120978"/>
            <a:ext cx="1616725" cy="641695"/>
          </a:xfrm>
          <a:prstGeom prst="cloudCallout">
            <a:avLst>
              <a:gd name="adj1" fmla="val -9226"/>
              <a:gd name="adj2" fmla="val 1840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Bong bóng Ý nghĩ: Hình đám mây 12"/>
          <p:cNvSpPr/>
          <p:nvPr/>
        </p:nvSpPr>
        <p:spPr>
          <a:xfrm>
            <a:off x="278492" y="2800130"/>
            <a:ext cx="1616725" cy="641695"/>
          </a:xfrm>
          <a:prstGeom prst="cloudCallout">
            <a:avLst>
              <a:gd name="adj1" fmla="val -9226"/>
              <a:gd name="adj2" fmla="val 1840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 name="Hình ảnh 19"/>
          <p:cNvPicPr>
            <a:picLocks noChangeAspect="1"/>
          </p:cNvPicPr>
          <p:nvPr/>
        </p:nvPicPr>
        <p:blipFill rotWithShape="1">
          <a:blip r:embed="rId1"/>
          <a:srcRect l="58028" t="48134" r="-322" b="-3105"/>
          <a:stretch>
            <a:fillRect/>
          </a:stretch>
        </p:blipFill>
        <p:spPr>
          <a:xfrm rot="900067">
            <a:off x="4574339" y="3940628"/>
            <a:ext cx="3510547" cy="2566513"/>
          </a:xfrm>
          <a:prstGeom prst="rect">
            <a:avLst/>
          </a:prstGeom>
        </p:spPr>
      </p:pic>
      <p:sp>
        <p:nvSpPr>
          <p:cNvPr id="177" name="TextBox 176"/>
          <p:cNvSpPr txBox="1"/>
          <p:nvPr/>
        </p:nvSpPr>
        <p:spPr>
          <a:xfrm>
            <a:off x="2232660" y="789940"/>
            <a:ext cx="8188960" cy="3491865"/>
          </a:xfrm>
          <a:prstGeom prst="rect">
            <a:avLst/>
          </a:prstGeom>
          <a:noFill/>
        </p:spPr>
        <p:txBody>
          <a:bodyPr wrap="square" rtlCol="0">
            <a:noAutofit/>
          </a:bodyPr>
          <a:lstStyle/>
          <a:p>
            <a:pPr algn="ctr" defTabSz="914400">
              <a:lnSpc>
                <a:spcPct val="100000"/>
              </a:lnSpc>
              <a:defRPr/>
            </a:pPr>
            <a:r>
              <a:rPr lang="en-US" sz="3600" b="1" dirty="0">
                <a:ln w="3175">
                  <a:solidFill>
                    <a:prstClr val="white"/>
                  </a:solidFill>
                </a:ln>
                <a:latin typeface="Arial" panose="020B0604020202020204" pitchFamily="34" charset="0"/>
                <a:ea typeface="Arial-Rounded" pitchFamily="34" charset="0"/>
                <a:cs typeface="Arial" panose="020B0604020202020204" pitchFamily="34" charset="0"/>
                <a:sym typeface="+mn-ea"/>
              </a:rPr>
              <a:t>Thứ tư ngày 12 tháng 11 năm 2025</a:t>
            </a:r>
            <a:endParaRPr lang="en-US" sz="3600" b="1" dirty="0">
              <a:ln w="3175">
                <a:solidFill>
                  <a:prstClr val="white"/>
                </a:solidFill>
              </a:ln>
              <a:solidFill>
                <a:schemeClr val="tx1"/>
              </a:solidFill>
              <a:latin typeface="Arial" panose="020B0604020202020204" pitchFamily="34" charset="0"/>
              <a:ea typeface="Arial-Rounded" pitchFamily="34" charset="0"/>
              <a:cs typeface="Arial" panose="020B0604020202020204" pitchFamily="34" charset="0"/>
            </a:endParaRPr>
          </a:p>
          <a:p>
            <a:pPr algn="l" defTabSz="914400">
              <a:lnSpc>
                <a:spcPct val="100000"/>
              </a:lnSpc>
              <a:defRPr/>
            </a:pPr>
            <a:r>
              <a:rPr lang="en-US" sz="3600" b="1" dirty="0">
                <a:ln w="3175">
                  <a:solidFill>
                    <a:prstClr val="white"/>
                  </a:solidFill>
                </a:ln>
                <a:latin typeface="Arial" panose="020B0604020202020204" pitchFamily="34" charset="0"/>
                <a:ea typeface="Arial-Rounded" pitchFamily="34" charset="0"/>
                <a:cs typeface="Arial" panose="020B0604020202020204" pitchFamily="34" charset="0"/>
                <a:sym typeface="+mn-ea"/>
              </a:rPr>
              <a:t>    </a:t>
            </a:r>
            <a:r>
              <a:rPr lang="en-US" sz="3600" b="1" u="sng" dirty="0">
                <a:ln w="3175">
                  <a:solidFill>
                    <a:prstClr val="white"/>
                  </a:solidFill>
                </a:ln>
                <a:latin typeface="Arial" panose="020B0604020202020204" pitchFamily="34" charset="0"/>
                <a:ea typeface="Arial-Rounded" pitchFamily="34" charset="0"/>
                <a:cs typeface="Arial" panose="020B0604020202020204" pitchFamily="34" charset="0"/>
                <a:sym typeface="+mn-ea"/>
              </a:rPr>
              <a:t>Tiếng Viêt: </a:t>
            </a:r>
            <a:r>
              <a:rPr lang="en-US" sz="3600" b="1" dirty="0">
                <a:ln w="3175">
                  <a:solidFill>
                    <a:prstClr val="white"/>
                  </a:solidFill>
                </a:ln>
                <a:latin typeface="Arial" panose="020B0604020202020204" pitchFamily="34" charset="0"/>
                <a:ea typeface="Arial-Rounded" pitchFamily="34" charset="0"/>
                <a:cs typeface="Arial" panose="020B0604020202020204" pitchFamily="34" charset="0"/>
                <a:sym typeface="+mn-ea"/>
              </a:rPr>
              <a:t>Tuần 10:</a:t>
            </a:r>
            <a:endParaRPr lang="en-US" sz="3600" b="1" dirty="0">
              <a:ln w="3175">
                <a:solidFill>
                  <a:prstClr val="white"/>
                </a:solidFill>
              </a:ln>
              <a:solidFill>
                <a:schemeClr val="tx1"/>
              </a:solidFill>
              <a:latin typeface="Arial" panose="020B0604020202020204" pitchFamily="34" charset="0"/>
              <a:ea typeface="Arial-Rounded" pitchFamily="34" charset="0"/>
              <a:cs typeface="Arial" panose="020B0604020202020204" pitchFamily="34" charset="0"/>
            </a:endParaRPr>
          </a:p>
          <a:p>
            <a:pPr marL="0" marR="0" lvl="0" indent="0" algn="l" rtl="0">
              <a:lnSpc>
                <a:spcPct val="100000"/>
              </a:lnSpc>
              <a:spcBef>
                <a:spcPts val="0"/>
              </a:spcBef>
              <a:spcAft>
                <a:spcPts val="0"/>
              </a:spcAft>
              <a:buNone/>
            </a:pPr>
            <a:r>
              <a:rPr lang="en-US" sz="3600" b="1" dirty="0">
                <a:ln w="3175">
                  <a:solidFill>
                    <a:prstClr val="white"/>
                  </a:solidFill>
                </a:ln>
                <a:latin typeface="Arial" panose="020B0604020202020204" pitchFamily="34" charset="0"/>
                <a:ea typeface="Arial-Rounded" pitchFamily="34" charset="0"/>
                <a:cs typeface="Arial" panose="020B0604020202020204" pitchFamily="34" charset="0"/>
                <a:sym typeface="+mn-ea"/>
              </a:rPr>
              <a:t>           </a:t>
            </a:r>
            <a:r>
              <a:rPr lang="en-US" sz="3600" b="1" u="sng" dirty="0">
                <a:ln w="3175">
                  <a:solidFill>
                    <a:prstClr val="white"/>
                  </a:solidFill>
                </a:ln>
                <a:latin typeface="Arial" panose="020B0604020202020204" pitchFamily="34" charset="0"/>
                <a:ea typeface="Arial-Rounded" pitchFamily="34" charset="0"/>
                <a:cs typeface="Arial" panose="020B0604020202020204" pitchFamily="34" charset="0"/>
                <a:sym typeface="+mn-ea"/>
              </a:rPr>
              <a:t>Bài 44:</a:t>
            </a:r>
            <a:r>
              <a:rPr lang="en-US" sz="3600" b="1" dirty="0">
                <a:ln w="3175">
                  <a:solidFill>
                    <a:prstClr val="white"/>
                  </a:solidFill>
                </a:ln>
                <a:latin typeface="Arial" panose="020B0604020202020204" pitchFamily="34" charset="0"/>
                <a:ea typeface="Arial-Rounded" pitchFamily="34" charset="0"/>
                <a:cs typeface="Arial" panose="020B0604020202020204" pitchFamily="34" charset="0"/>
                <a:sym typeface="+mn-ea"/>
              </a:rPr>
              <a:t>    iu    ưu</a:t>
            </a:r>
            <a:r>
              <a:rPr lang="en-US" sz="3600" dirty="0">
                <a:latin typeface="Arial" panose="020B0604020202020204" pitchFamily="34" charset="0"/>
                <a:ea typeface="Arial Rounded"/>
                <a:cs typeface="Arial" panose="020B0604020202020204" pitchFamily="34" charset="0"/>
                <a:sym typeface="Arial Rounded"/>
              </a:rPr>
              <a:t>.</a:t>
            </a:r>
            <a:endParaRPr lang="en-US" sz="3600" b="1" dirty="0">
              <a:solidFill>
                <a:schemeClr val="tx1"/>
              </a:solidFill>
              <a:latin typeface="Arial" panose="020B0604020202020204" pitchFamily="34" charset="0"/>
              <a:ea typeface="Arial Rounded"/>
              <a:cs typeface="Arial" panose="020B0604020202020204" pitchFamily="34" charset="0"/>
              <a:sym typeface="Arial Rounded"/>
            </a:endParaRPr>
          </a:p>
          <a:p>
            <a:pPr marL="0" marR="0" lvl="0" indent="0" algn="l" rtl="0">
              <a:spcBef>
                <a:spcPts val="0"/>
              </a:spcBef>
              <a:spcAft>
                <a:spcPts val="0"/>
              </a:spcAft>
              <a:buNone/>
            </a:pPr>
            <a:endParaRPr lang="vi-VN" altLang="en-US" sz="3600" b="1" dirty="0">
              <a:solidFill>
                <a:schemeClr val="tx1"/>
              </a:solidFill>
              <a:latin typeface="Arial" panose="020B0604020202020204" pitchFamily="34" charset="0"/>
              <a:ea typeface="Arial Rounded"/>
              <a:cs typeface="Arial" panose="020B0604020202020204" pitchFamily="34" charset="0"/>
              <a:sym typeface="Arial Rounded"/>
            </a:endParaRPr>
          </a:p>
          <a:p>
            <a:pPr algn="ctr" defTabSz="914400">
              <a:lnSpc>
                <a:spcPct val="100000"/>
              </a:lnSpc>
              <a:defRPr/>
            </a:pPr>
            <a:r>
              <a:rPr lang="en-US" sz="3600" b="1" dirty="0">
                <a:ln w="3175">
                  <a:solidFill>
                    <a:prstClr val="white"/>
                  </a:solidFill>
                </a:ln>
                <a:latin typeface="Arial" panose="020B0604020202020204" pitchFamily="34" charset="0"/>
                <a:ea typeface="Arial-Rounded" pitchFamily="34" charset="0"/>
                <a:cs typeface="Arial" panose="020B0604020202020204" pitchFamily="34" charset="0"/>
                <a:sym typeface="+mn-ea"/>
              </a:rPr>
              <a:t> </a:t>
            </a:r>
            <a:endParaRPr lang="en-US" sz="3600" b="1" dirty="0">
              <a:solidFill>
                <a:schemeClr val="tx1"/>
              </a:solidFill>
              <a:latin typeface="Cambria" panose="02040503050406030204" pitchFamily="18" charset="0"/>
              <a:ea typeface="Cambria" panose="02040503050406030204" pitchFamily="18" charset="0"/>
            </a:endParaRPr>
          </a:p>
        </p:txBody>
      </p:sp>
      <p:sp>
        <p:nvSpPr>
          <p:cNvPr id="137" name="Google Shape;137;p1"/>
          <p:cNvSpPr/>
          <p:nvPr/>
        </p:nvSpPr>
        <p:spPr>
          <a:xfrm>
            <a:off x="3576320" y="2972435"/>
            <a:ext cx="5716905" cy="187579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3200" b="1" dirty="0" err="1">
                <a:solidFill>
                  <a:srgbClr val="C00000"/>
                </a:solidFill>
                <a:latin typeface="Arial" panose="020B0604020202020204" pitchFamily="34" charset="0"/>
                <a:ea typeface="Times New Roman" panose="02020603050405020304"/>
                <a:cs typeface="Arial" panose="020B0604020202020204" pitchFamily="34" charset="0"/>
                <a:sym typeface="Times New Roman" panose="02020603050405020304"/>
              </a:rPr>
              <a:t>Giáo</a:t>
            </a:r>
            <a:r>
              <a:rPr lang="en-US" sz="3200" b="1" dirty="0">
                <a:solidFill>
                  <a:srgbClr val="C00000"/>
                </a:solidFill>
                <a:latin typeface="Arial" panose="020B0604020202020204" pitchFamily="34" charset="0"/>
                <a:ea typeface="Times New Roman" panose="02020603050405020304"/>
                <a:cs typeface="Arial" panose="020B0604020202020204" pitchFamily="34" charset="0"/>
                <a:sym typeface="Times New Roman" panose="02020603050405020304"/>
              </a:rPr>
              <a:t> </a:t>
            </a:r>
            <a:r>
              <a:rPr lang="en-US" sz="3200" b="1" dirty="0" err="1">
                <a:solidFill>
                  <a:srgbClr val="C00000"/>
                </a:solidFill>
                <a:latin typeface="Arial" panose="020B0604020202020204" pitchFamily="34" charset="0"/>
                <a:ea typeface="Times New Roman" panose="02020603050405020304"/>
                <a:cs typeface="Arial" panose="020B0604020202020204" pitchFamily="34" charset="0"/>
                <a:sym typeface="Times New Roman" panose="02020603050405020304"/>
              </a:rPr>
              <a:t>viên thực hiện</a:t>
            </a:r>
            <a:r>
              <a:rPr lang="en-US" sz="3200" b="1">
                <a:solidFill>
                  <a:srgbClr val="C00000"/>
                </a:solidFill>
                <a:latin typeface="Arial" panose="020B0604020202020204" pitchFamily="34" charset="0"/>
                <a:ea typeface="Times New Roman" panose="02020603050405020304"/>
                <a:cs typeface="Arial" panose="020B0604020202020204" pitchFamily="34" charset="0"/>
                <a:sym typeface="Times New Roman" panose="02020603050405020304"/>
              </a:rPr>
              <a:t>: </a:t>
            </a:r>
            <a:endParaRPr lang="en-US" sz="3200" b="1">
              <a:solidFill>
                <a:srgbClr val="C00000"/>
              </a:solidFill>
              <a:latin typeface="Arial" panose="020B0604020202020204" pitchFamily="34" charset="0"/>
              <a:ea typeface="Times New Roman" panose="02020603050405020304"/>
              <a:cs typeface="Arial" panose="020B0604020202020204" pitchFamily="34" charset="0"/>
              <a:sym typeface="Times New Roman" panose="02020603050405020304"/>
            </a:endParaRPr>
          </a:p>
          <a:p>
            <a:pPr marL="0" marR="0" lvl="0" indent="0" algn="l" rtl="0">
              <a:lnSpc>
                <a:spcPct val="150000"/>
              </a:lnSpc>
              <a:spcBef>
                <a:spcPts val="0"/>
              </a:spcBef>
              <a:spcAft>
                <a:spcPts val="0"/>
              </a:spcAft>
              <a:buNone/>
            </a:pPr>
            <a:r>
              <a:rPr lang="en-US" sz="3200" b="1">
                <a:solidFill>
                  <a:srgbClr val="C00000"/>
                </a:solidFill>
                <a:latin typeface="Arial" panose="020B0604020202020204" pitchFamily="34" charset="0"/>
                <a:ea typeface="Times New Roman" panose="02020603050405020304"/>
                <a:cs typeface="Arial" panose="020B0604020202020204" pitchFamily="34" charset="0"/>
                <a:sym typeface="Times New Roman" panose="02020603050405020304"/>
              </a:rPr>
              <a:t>                 Hồ Thị Thanh Bình </a:t>
            </a:r>
            <a:endParaRPr lang="en-US" sz="3200" b="1" dirty="0">
              <a:solidFill>
                <a:srgbClr val="C00000"/>
              </a:solidFill>
              <a:latin typeface="Arial" panose="020B0604020202020204" pitchFamily="34" charset="0"/>
              <a:ea typeface="Times New Roman" panose="02020603050405020304"/>
              <a:cs typeface="Arial" panose="020B0604020202020204" pitchFamily="34" charset="0"/>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355769" y="466090"/>
            <a:ext cx="6360626" cy="6096000"/>
            <a:chOff x="5425622" y="292790"/>
            <a:chExt cx="5834378" cy="5828280"/>
          </a:xfrm>
        </p:grpSpPr>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573046" y="1152803"/>
              <a:ext cx="2067218" cy="704780"/>
            </a:xfrm>
            <a:prstGeom prst="rect">
              <a:avLst/>
            </a:prstGeom>
            <a:noFill/>
          </p:spPr>
          <p:txBody>
            <a:bodyPr wrap="square" rtlCol="0">
              <a:spAutoFit/>
            </a:bodyPr>
            <a:lstStyle/>
            <a:p>
              <a:pPr algn="ctr" defTabSz="685800">
                <a:defRPr/>
              </a:pPr>
              <a:r>
                <a:rPr lang="en-US" sz="4400" b="1"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cầu tre</a:t>
              </a:r>
              <a:endParaRPr lang="en-US" sz="4400" b="1"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TextBox 9"/>
            <p:cNvSpPr txBox="1"/>
            <p:nvPr/>
          </p:nvSpPr>
          <p:spPr>
            <a:xfrm rot="12232592">
              <a:off x="5742638" y="2111240"/>
              <a:ext cx="2025647" cy="675716"/>
            </a:xfrm>
            <a:prstGeom prst="rect">
              <a:avLst/>
            </a:prstGeom>
            <a:noFill/>
          </p:spPr>
          <p:txBody>
            <a:bodyPr wrap="square" rtlCol="0">
              <a:spAutoFit/>
            </a:bodyPr>
            <a:lstStyle/>
            <a:p>
              <a:pPr algn="ctr" defTabSz="685800">
                <a:defRPr/>
              </a:pPr>
              <a:r>
                <a:rPr lang="en-US" altLang="vi-VN" sz="40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cao khều</a:t>
              </a:r>
              <a:endParaRPr lang="en-US" altLang="vi-VN" sz="40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TextBox 10"/>
            <p:cNvSpPr txBox="1"/>
            <p:nvPr/>
          </p:nvSpPr>
          <p:spPr>
            <a:xfrm rot="17590276">
              <a:off x="7946420" y="1200649"/>
              <a:ext cx="2257244" cy="704780"/>
            </a:xfrm>
            <a:prstGeom prst="rect">
              <a:avLst/>
            </a:prstGeom>
            <a:noFill/>
          </p:spPr>
          <p:txBody>
            <a:bodyPr wrap="square" rtlCol="0">
              <a:spAutoFit/>
            </a:bodyPr>
            <a:lstStyle/>
            <a:p>
              <a:pPr algn="ctr" defTabSz="685800">
                <a:defRPr/>
              </a:pPr>
              <a:r>
                <a:rPr lang="en-US" altLang="vi-VN" sz="4400" b="1" dirty="0">
                  <a:latin typeface="Times New Roman" panose="02020603050405020304" pitchFamily="18" charset="0"/>
                  <a:ea typeface="Tahoma" panose="020B0604030504040204" pitchFamily="34" charset="0"/>
                  <a:cs typeface="Times New Roman" panose="02020603050405020304" pitchFamily="18" charset="0"/>
                </a:rPr>
                <a:t>rau cải</a:t>
              </a:r>
              <a:endParaRPr lang="en-US" altLang="vi-VN" sz="44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11"/>
            <p:cNvSpPr txBox="1"/>
            <p:nvPr/>
          </p:nvSpPr>
          <p:spPr>
            <a:xfrm rot="20155085">
              <a:off x="8926773" y="2100589"/>
              <a:ext cx="2025647" cy="734606"/>
            </a:xfrm>
            <a:prstGeom prst="rect">
              <a:avLst/>
            </a:prstGeom>
            <a:noFill/>
          </p:spPr>
          <p:txBody>
            <a:bodyPr wrap="square" rtlCol="0">
              <a:spAutoFit/>
            </a:bodyPr>
            <a:lstStyle/>
            <a:p>
              <a:pPr algn="ctr" defTabSz="685800">
                <a:defRPr/>
              </a:pPr>
              <a:r>
                <a:rPr lang="en-US" altLang="vi-VN"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con trâu</a:t>
              </a:r>
              <a:endParaRPr lang="en-US" altLang="vi-VN"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7" name="TextBox 16"/>
            <p:cNvSpPr txBox="1"/>
            <p:nvPr/>
          </p:nvSpPr>
          <p:spPr>
            <a:xfrm rot="9501114">
              <a:off x="5535552" y="3519593"/>
              <a:ext cx="2193556" cy="675716"/>
            </a:xfrm>
            <a:prstGeom prst="rect">
              <a:avLst/>
            </a:prstGeom>
            <a:noFill/>
          </p:spPr>
          <p:txBody>
            <a:bodyPr wrap="square" rtlCol="0">
              <a:spAutoFit/>
            </a:bodyPr>
            <a:lstStyle/>
            <a:p>
              <a:pPr algn="ctr" defTabSz="685800">
                <a:defRPr/>
              </a:pPr>
              <a:r>
                <a:rPr lang="en-US" altLang="vi-VN" sz="40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con gấu</a:t>
              </a:r>
              <a:endParaRPr lang="en-US" altLang="vi-VN" sz="40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TextBox 18"/>
            <p:cNvSpPr txBox="1"/>
            <p:nvPr/>
          </p:nvSpPr>
          <p:spPr>
            <a:xfrm rot="6703311">
              <a:off x="6660395" y="4420493"/>
              <a:ext cx="2025649" cy="648281"/>
            </a:xfrm>
            <a:prstGeom prst="rect">
              <a:avLst/>
            </a:prstGeom>
            <a:noFill/>
          </p:spPr>
          <p:txBody>
            <a:bodyPr wrap="square" rtlCol="0">
              <a:spAutoFit/>
            </a:bodyPr>
            <a:lstStyle/>
            <a:p>
              <a:pPr algn="ctr" defTabSz="685800">
                <a:defRPr/>
              </a:pPr>
              <a:r>
                <a:rPr lang="en-US" sz="4000" b="1"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mo cau</a:t>
              </a:r>
              <a:endParaRPr lang="en-US" sz="4000" b="1"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0" name="TextBox 19"/>
            <p:cNvSpPr txBox="1"/>
            <p:nvPr/>
          </p:nvSpPr>
          <p:spPr>
            <a:xfrm rot="3829829">
              <a:off x="8041186" y="4544676"/>
              <a:ext cx="2025649" cy="648281"/>
            </a:xfrm>
            <a:prstGeom prst="rect">
              <a:avLst/>
            </a:prstGeom>
            <a:noFill/>
          </p:spPr>
          <p:txBody>
            <a:bodyPr wrap="square" rtlCol="0">
              <a:spAutoFit/>
            </a:bodyPr>
            <a:lstStyle/>
            <a:p>
              <a:pPr algn="ctr" defTabSz="685800">
                <a:defRPr/>
              </a:pPr>
              <a:r>
                <a:rPr lang="en-US" altLang="vi-VN" sz="40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sau hè</a:t>
              </a:r>
              <a:endParaRPr lang="en-US" altLang="vi-VN" sz="40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1" name="TextBox 20"/>
            <p:cNvSpPr txBox="1"/>
            <p:nvPr/>
          </p:nvSpPr>
          <p:spPr>
            <a:xfrm rot="1321648">
              <a:off x="8919092" y="3545970"/>
              <a:ext cx="2025647" cy="675716"/>
            </a:xfrm>
            <a:prstGeom prst="rect">
              <a:avLst/>
            </a:prstGeom>
            <a:noFill/>
          </p:spPr>
          <p:txBody>
            <a:bodyPr wrap="square" rtlCol="0">
              <a:spAutoFit/>
            </a:bodyPr>
            <a:lstStyle/>
            <a:p>
              <a:pPr algn="ctr" defTabSz="685800">
                <a:defRPr/>
              </a:pPr>
              <a:r>
                <a:rPr lang="en-US" sz="4000" b="1"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chú tểu</a:t>
              </a:r>
              <a:endParaRPr lang="en-US" sz="4000" b="1"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23" name="Isosceles Triangle 22"/>
          <p:cNvSpPr/>
          <p:nvPr/>
        </p:nvSpPr>
        <p:spPr>
          <a:xfrm rot="16200000">
            <a:off x="6815695" y="3011133"/>
            <a:ext cx="644873" cy="176504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a:solidFill>
                <a:prstClr val="white"/>
              </a:solidFill>
              <a:latin typeface="Arial" panose="020B0604020202020204" pitchFamily="34" charset="0"/>
            </a:endParaRPr>
          </a:p>
        </p:txBody>
      </p:sp>
      <p:sp>
        <p:nvSpPr>
          <p:cNvPr id="25" name="quay dung"/>
          <p:cNvSpPr/>
          <p:nvPr/>
        </p:nvSpPr>
        <p:spPr>
          <a:xfrm>
            <a:off x="9122195" y="4611997"/>
            <a:ext cx="2704012" cy="63681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2"/>
          <a:stretch>
            <a:fillRect/>
          </a:stretch>
        </p:blipFill>
        <p:spPr>
          <a:xfrm>
            <a:off x="724808" y="1491399"/>
            <a:ext cx="495300" cy="328613"/>
          </a:xfrm>
          <a:prstGeom prst="rect">
            <a:avLst/>
          </a:prstGeom>
        </p:spPr>
      </p:pic>
      <p:pic>
        <p:nvPicPr>
          <p:cNvPr id="45" name="Picture 44"/>
          <p:cNvPicPr>
            <a:picLocks noChangeAspect="1"/>
          </p:cNvPicPr>
          <p:nvPr/>
        </p:nvPicPr>
        <p:blipFill>
          <a:blip r:embed="rId2"/>
          <a:stretch>
            <a:fillRect/>
          </a:stretch>
        </p:blipFill>
        <p:spPr>
          <a:xfrm>
            <a:off x="2829740" y="1762855"/>
            <a:ext cx="495300" cy="328613"/>
          </a:xfrm>
          <a:prstGeom prst="rect">
            <a:avLst/>
          </a:prstGeom>
        </p:spPr>
      </p:pic>
      <p:pic>
        <p:nvPicPr>
          <p:cNvPr id="46" name="Picture 45"/>
          <p:cNvPicPr>
            <a:picLocks noChangeAspect="1"/>
          </p:cNvPicPr>
          <p:nvPr/>
        </p:nvPicPr>
        <p:blipFill>
          <a:blip r:embed="rId2"/>
          <a:stretch>
            <a:fillRect/>
          </a:stretch>
        </p:blipFill>
        <p:spPr>
          <a:xfrm>
            <a:off x="4919152" y="1367459"/>
            <a:ext cx="495300" cy="328613"/>
          </a:xfrm>
          <a:prstGeom prst="rect">
            <a:avLst/>
          </a:prstGeom>
        </p:spPr>
      </p:pic>
      <p:pic>
        <p:nvPicPr>
          <p:cNvPr id="47" name="Picture 46"/>
          <p:cNvPicPr>
            <a:picLocks noChangeAspect="1"/>
          </p:cNvPicPr>
          <p:nvPr/>
        </p:nvPicPr>
        <p:blipFill>
          <a:blip r:embed="rId3"/>
          <a:stretch>
            <a:fillRect/>
          </a:stretch>
        </p:blipFill>
        <p:spPr>
          <a:xfrm>
            <a:off x="11111832" y="1216132"/>
            <a:ext cx="714375" cy="892969"/>
          </a:xfrm>
          <a:prstGeom prst="rect">
            <a:avLst/>
          </a:prstGeom>
        </p:spPr>
      </p:pic>
      <p:pic>
        <p:nvPicPr>
          <p:cNvPr id="2" name="Picture 1"/>
          <p:cNvPicPr>
            <a:picLocks noChangeAspect="1"/>
          </p:cNvPicPr>
          <p:nvPr/>
        </p:nvPicPr>
        <p:blipFill>
          <a:blip r:embed="rId4"/>
          <a:stretch>
            <a:fillRect/>
          </a:stretch>
        </p:blipFill>
        <p:spPr>
          <a:xfrm>
            <a:off x="2829560" y="2915920"/>
            <a:ext cx="1435735" cy="1229995"/>
          </a:xfrm>
          <a:prstGeom prst="rect">
            <a:avLst/>
          </a:prstGeom>
        </p:spPr>
      </p:pic>
      <p:pic>
        <p:nvPicPr>
          <p:cNvPr id="3" name="vongquay">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320800" y="891628"/>
            <a:ext cx="865344" cy="649008"/>
          </a:xfrm>
          <a:prstGeom prst="rect">
            <a:avLst/>
          </a:prstGeom>
        </p:spPr>
      </p:pic>
      <p:sp>
        <p:nvSpPr>
          <p:cNvPr id="31" name="Isosceles Triangle 30"/>
          <p:cNvSpPr/>
          <p:nvPr/>
        </p:nvSpPr>
        <p:spPr>
          <a:xfrm rot="16200000">
            <a:off x="6815695" y="3011133"/>
            <a:ext cx="644873" cy="176504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a:solidFill>
                <a:prstClr val="white"/>
              </a:solidFill>
              <a:latin typeface="Arial" panose="020B0604020202020204" pitchFamily="34" charset="0"/>
            </a:endParaRPr>
          </a:p>
        </p:txBody>
      </p:sp>
      <p:sp>
        <p:nvSpPr>
          <p:cNvPr id="32" name="Isosceles Triangle 31"/>
          <p:cNvSpPr/>
          <p:nvPr/>
        </p:nvSpPr>
        <p:spPr>
          <a:xfrm rot="16200000">
            <a:off x="6815695" y="3011133"/>
            <a:ext cx="644873" cy="176504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a:solidFill>
                <a:prstClr val="white"/>
              </a:solidFill>
              <a:latin typeface="Arial" panose="020B0604020202020204" pitchFamily="34" charset="0"/>
            </a:endParaRPr>
          </a:p>
        </p:txBody>
      </p:sp>
      <p:sp>
        <p:nvSpPr>
          <p:cNvPr id="33" name="Isosceles Triangle 32"/>
          <p:cNvSpPr/>
          <p:nvPr/>
        </p:nvSpPr>
        <p:spPr>
          <a:xfrm rot="16200000">
            <a:off x="6815695" y="3011133"/>
            <a:ext cx="644873" cy="176504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a:solidFill>
                <a:prstClr val="white"/>
              </a:solidFill>
              <a:latin typeface="Arial" panose="020B0604020202020204" pitchFamily="34" charset="0"/>
            </a:endParaRPr>
          </a:p>
        </p:txBody>
      </p:sp>
      <p:sp>
        <p:nvSpPr>
          <p:cNvPr id="34" name="Isosceles Triangle 33"/>
          <p:cNvSpPr/>
          <p:nvPr/>
        </p:nvSpPr>
        <p:spPr>
          <a:xfrm rot="16200000">
            <a:off x="6815695" y="3011133"/>
            <a:ext cx="644873" cy="176504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a:solidFill>
                <a:prstClr val="white"/>
              </a:solidFill>
              <a:latin typeface="Arial" panose="020B0604020202020204" pitchFamily="34" charset="0"/>
            </a:endParaRPr>
          </a:p>
        </p:txBody>
      </p:sp>
      <p:sp>
        <p:nvSpPr>
          <p:cNvPr id="42" name="Isosceles Triangle 41"/>
          <p:cNvSpPr/>
          <p:nvPr/>
        </p:nvSpPr>
        <p:spPr>
          <a:xfrm rot="16200000">
            <a:off x="6815695" y="3011133"/>
            <a:ext cx="644873" cy="176504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a:solidFill>
                <a:prstClr val="white"/>
              </a:solidFill>
              <a:latin typeface="Arial" panose="020B0604020202020204" pitchFamily="34" charset="0"/>
            </a:endParaRPr>
          </a:p>
        </p:txBody>
      </p:sp>
      <p:sp>
        <p:nvSpPr>
          <p:cNvPr id="43" name="Isosceles Triangle 42"/>
          <p:cNvSpPr/>
          <p:nvPr/>
        </p:nvSpPr>
        <p:spPr>
          <a:xfrm rot="16200000">
            <a:off x="6815695" y="3011133"/>
            <a:ext cx="644873" cy="176504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a:solidFill>
                <a:prstClr val="white"/>
              </a:solidFill>
              <a:latin typeface="Arial" panose="020B0604020202020204" pitchFamily="34" charset="0"/>
            </a:endParaRPr>
          </a:p>
        </p:txBody>
      </p:sp>
      <p:sp>
        <p:nvSpPr>
          <p:cNvPr id="48" name="Isosceles Triangle 47"/>
          <p:cNvSpPr/>
          <p:nvPr/>
        </p:nvSpPr>
        <p:spPr>
          <a:xfrm rot="16200000">
            <a:off x="6815695" y="3011133"/>
            <a:ext cx="644873" cy="176504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a:solidFill>
                <a:prstClr val="white"/>
              </a:solidFill>
              <a:latin typeface="Arial" panose="020B0604020202020204" pitchFamily="34" charset="0"/>
            </a:endParaRPr>
          </a:p>
        </p:txBody>
      </p:sp>
      <p:sp>
        <p:nvSpPr>
          <p:cNvPr id="49" name="Isosceles Triangle 48"/>
          <p:cNvSpPr/>
          <p:nvPr/>
        </p:nvSpPr>
        <p:spPr>
          <a:xfrm rot="16200000">
            <a:off x="6815695" y="3011133"/>
            <a:ext cx="644873" cy="176504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a:solidFill>
                <a:prstClr val="white"/>
              </a:solidFill>
              <a:latin typeface="Arial" panose="020B0604020202020204" pitchFamily="34" charset="0"/>
            </a:endParaRPr>
          </a:p>
        </p:txBody>
      </p:sp>
      <p:sp>
        <p:nvSpPr>
          <p:cNvPr id="50" name="Isosceles Triangle 49"/>
          <p:cNvSpPr/>
          <p:nvPr/>
        </p:nvSpPr>
        <p:spPr>
          <a:xfrm rot="16200000">
            <a:off x="6815695" y="3011133"/>
            <a:ext cx="644873" cy="176504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a:solidFill>
                <a:prstClr val="white"/>
              </a:solidFill>
              <a:latin typeface="Arial" panose="020B0604020202020204" pitchFamily="34" charset="0"/>
            </a:endParaRPr>
          </a:p>
        </p:txBody>
      </p:sp>
      <p:sp>
        <p:nvSpPr>
          <p:cNvPr id="51" name="Isosceles Triangle 50"/>
          <p:cNvSpPr/>
          <p:nvPr/>
        </p:nvSpPr>
        <p:spPr>
          <a:xfrm rot="16200000">
            <a:off x="6815695" y="3011133"/>
            <a:ext cx="644873" cy="176504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a:solidFill>
                <a:prstClr val="white"/>
              </a:solidFill>
              <a:latin typeface="Arial" panose="020B0604020202020204" pitchFamily="34" charset="0"/>
            </a:endParaRPr>
          </a:p>
        </p:txBody>
      </p:sp>
      <p:sp>
        <p:nvSpPr>
          <p:cNvPr id="52" name="Isosceles Triangle 51"/>
          <p:cNvSpPr/>
          <p:nvPr/>
        </p:nvSpPr>
        <p:spPr>
          <a:xfrm rot="16200000">
            <a:off x="6815695" y="3011133"/>
            <a:ext cx="644873" cy="176504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a:solidFill>
                <a:prstClr val="white"/>
              </a:solidFill>
              <a:latin typeface="Arial" panose="020B0604020202020204" pitchFamily="34" charset="0"/>
            </a:endParaRPr>
          </a:p>
        </p:txBody>
      </p:sp>
      <p:sp>
        <p:nvSpPr>
          <p:cNvPr id="53" name="Isosceles Triangle 52"/>
          <p:cNvSpPr/>
          <p:nvPr/>
        </p:nvSpPr>
        <p:spPr>
          <a:xfrm rot="16200000">
            <a:off x="6815695" y="3011133"/>
            <a:ext cx="644873" cy="176504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a:solidFill>
                <a:prstClr val="white"/>
              </a:solidFill>
              <a:latin typeface="Arial" panose="020B0604020202020204" pitchFamily="34" charset="0"/>
            </a:endParaRPr>
          </a:p>
        </p:txBody>
      </p:sp>
      <p:sp>
        <p:nvSpPr>
          <p:cNvPr id="54" name="Isosceles Triangle 53"/>
          <p:cNvSpPr/>
          <p:nvPr/>
        </p:nvSpPr>
        <p:spPr>
          <a:xfrm rot="16200000">
            <a:off x="6815695" y="3011133"/>
            <a:ext cx="644873" cy="176504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a:solidFill>
                <a:prstClr val="white"/>
              </a:solidFill>
              <a:latin typeface="Arial" panose="020B0604020202020204" pitchFamily="34" charset="0"/>
            </a:endParaRPr>
          </a:p>
        </p:txBody>
      </p:sp>
      <p:sp>
        <p:nvSpPr>
          <p:cNvPr id="55" name="Isosceles Triangle 54"/>
          <p:cNvSpPr/>
          <p:nvPr/>
        </p:nvSpPr>
        <p:spPr>
          <a:xfrm rot="16200000">
            <a:off x="6815695" y="3011133"/>
            <a:ext cx="644873" cy="176504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a:solidFill>
                <a:prstClr val="white"/>
              </a:solidFill>
              <a:latin typeface="Arial" panose="020B0604020202020204" pitchFamily="34" charset="0"/>
            </a:endParaRPr>
          </a:p>
        </p:txBody>
      </p:sp>
      <p:sp>
        <p:nvSpPr>
          <p:cNvPr id="56" name="Isosceles Triangle 55"/>
          <p:cNvSpPr/>
          <p:nvPr/>
        </p:nvSpPr>
        <p:spPr>
          <a:xfrm rot="16200000">
            <a:off x="6815695" y="3011133"/>
            <a:ext cx="644873" cy="176504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a:solidFill>
                <a:prstClr val="white"/>
              </a:solidFill>
              <a:latin typeface="Arial" panose="020B0604020202020204" pitchFamily="34" charset="0"/>
            </a:endParaRPr>
          </a:p>
        </p:txBody>
      </p:sp>
      <p:sp>
        <p:nvSpPr>
          <p:cNvPr id="57" name="Isosceles Triangle 56"/>
          <p:cNvSpPr/>
          <p:nvPr/>
        </p:nvSpPr>
        <p:spPr>
          <a:xfrm rot="16200000">
            <a:off x="6815695" y="3011133"/>
            <a:ext cx="644873" cy="176504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a:solidFill>
                <a:prstClr val="white"/>
              </a:solidFill>
              <a:latin typeface="Arial" panose="020B0604020202020204" pitchFamily="34" charset="0"/>
            </a:endParaRPr>
          </a:p>
        </p:txBody>
      </p:sp>
      <p:sp>
        <p:nvSpPr>
          <p:cNvPr id="58" name="Isosceles Triangle 57"/>
          <p:cNvSpPr/>
          <p:nvPr/>
        </p:nvSpPr>
        <p:spPr>
          <a:xfrm rot="16200000">
            <a:off x="6815695" y="3011133"/>
            <a:ext cx="644873" cy="176504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a:solidFill>
                <a:prstClr val="white"/>
              </a:solidFill>
              <a:latin typeface="Arial" panose="020B0604020202020204" pitchFamily="34" charset="0"/>
            </a:endParaRPr>
          </a:p>
        </p:txBody>
      </p:sp>
      <p:sp>
        <p:nvSpPr>
          <p:cNvPr id="59" name="Isosceles Triangle 58"/>
          <p:cNvSpPr/>
          <p:nvPr/>
        </p:nvSpPr>
        <p:spPr>
          <a:xfrm rot="16200000">
            <a:off x="6815695" y="3011133"/>
            <a:ext cx="644873" cy="176504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a:solidFill>
                <a:prstClr val="white"/>
              </a:solidFill>
              <a:latin typeface="Arial" panose="020B0604020202020204" pitchFamily="34" charset="0"/>
            </a:endParaRPr>
          </a:p>
        </p:txBody>
      </p:sp>
      <p:sp>
        <p:nvSpPr>
          <p:cNvPr id="60" name="Isosceles Triangle 59"/>
          <p:cNvSpPr/>
          <p:nvPr/>
        </p:nvSpPr>
        <p:spPr>
          <a:xfrm rot="16200000">
            <a:off x="6815695" y="3011133"/>
            <a:ext cx="644873" cy="176504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a:solidFill>
                <a:prstClr val="white"/>
              </a:solidFill>
              <a:latin typeface="Arial" panose="020B0604020202020204" pitchFamily="34" charset="0"/>
            </a:endParaRPr>
          </a:p>
        </p:txBody>
      </p:sp>
      <p:sp>
        <p:nvSpPr>
          <p:cNvPr id="61" name="Isosceles Triangle 60"/>
          <p:cNvSpPr/>
          <p:nvPr/>
        </p:nvSpPr>
        <p:spPr>
          <a:xfrm rot="16200000">
            <a:off x="6815695" y="3011133"/>
            <a:ext cx="644873" cy="176504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a:solidFill>
                <a:prstClr val="white"/>
              </a:solidFill>
              <a:latin typeface="Arial" panose="020B0604020202020204" pitchFamily="34" charset="0"/>
            </a:endParaRPr>
          </a:p>
        </p:txBody>
      </p:sp>
      <p:sp>
        <p:nvSpPr>
          <p:cNvPr id="24" name="Heart 23">
            <a:hlinkClick r:id="rId8" action="ppaction://hlinksldjump"/>
          </p:cNvPr>
          <p:cNvSpPr/>
          <p:nvPr/>
        </p:nvSpPr>
        <p:spPr>
          <a:xfrm rot="5400000">
            <a:off x="7230632" y="3388427"/>
            <a:ext cx="834443" cy="1047965"/>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a:solidFill>
                <a:prstClr val="white"/>
              </a:solidFill>
              <a:latin typeface="Arial" panose="020B0604020202020204" pitchFamily="34" charset="0"/>
            </a:endParaRPr>
          </a:p>
        </p:txBody>
      </p:sp>
      <p:sp>
        <p:nvSpPr>
          <p:cNvPr id="41" name="Rectangle 40"/>
          <p:cNvSpPr/>
          <p:nvPr/>
        </p:nvSpPr>
        <p:spPr>
          <a:xfrm>
            <a:off x="5829668" y="76200"/>
            <a:ext cx="6260732" cy="1938020"/>
          </a:xfrm>
          <a:prstGeom prst="rect">
            <a:avLst/>
          </a:prstGeom>
          <a:noFill/>
        </p:spPr>
        <p:txBody>
          <a:bodyPr wrap="square" lIns="91440" tIns="45720" rIns="91440" bIns="45720">
            <a:spAutoFit/>
          </a:bodyPr>
          <a:lstStyle/>
          <a:p>
            <a:pPr algn="ctr" defTabSz="685800">
              <a:defRPr/>
            </a:pPr>
            <a:r>
              <a:rPr lang="en-US" sz="6000" b="1" dirty="0">
                <a:ln w="6600">
                  <a:solidFill>
                    <a:srgbClr val="ED7D31"/>
                  </a:solidFill>
                  <a:prstDash val="solid"/>
                </a:ln>
                <a:solidFill>
                  <a:srgbClr val="FFFF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r>
              <a:rPr lang="en-US" sz="6000" b="1" dirty="0" smtClean="0">
                <a:ln w="6600">
                  <a:solidFill>
                    <a:srgbClr val="ED7D31"/>
                  </a:solidFill>
                  <a:prstDash val="solid"/>
                </a:ln>
                <a:solidFill>
                  <a:srgbClr val="FFFF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a:t>
            </a:r>
            <a:r>
              <a:rPr lang="en-US" sz="6000" b="1" dirty="0">
                <a:ln w="6600">
                  <a:solidFill>
                    <a:srgbClr val="ED7D31"/>
                  </a:solidFill>
                  <a:prstDash val="solid"/>
                </a:ln>
                <a:solidFill>
                  <a:srgbClr val="FFFF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MẮN</a:t>
            </a:r>
            <a:endParaRPr lang="en-US" sz="6000" b="1" dirty="0">
              <a:ln w="6600">
                <a:solidFill>
                  <a:srgbClr val="ED7D31"/>
                </a:solidFill>
                <a:prstDash val="solid"/>
              </a:ln>
              <a:solidFill>
                <a:srgbClr val="FFFF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3.88889E-6 4.44444E-6 L -3.88889E-6 -0.02408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audio>
              <p:cMediaNode vol="80000">
                <p:cTn id="158" fill="hold" display="0">
                  <p:stCondLst>
                    <p:cond delay="indefinite"/>
                  </p:stCondLst>
                  <p:endCondLst>
                    <p:cond evt="onStopAudio" delay="0">
                      <p:tgtEl>
                        <p:sldTgt/>
                      </p:tgtEl>
                    </p:cond>
                  </p:endCondLst>
                </p:cTn>
                <p:tgtEl>
                  <p:spTgt spid="3"/>
                </p:tgtEl>
              </p:cMediaNode>
            </p:audio>
          </p:childTnLst>
        </p:cTn>
      </p:par>
    </p:tnLst>
    <p:bldLst>
      <p:bldP spid="31" grpId="0" bldLvl="0" animBg="1"/>
      <p:bldP spid="32" grpId="0" bldLvl="0" animBg="1"/>
      <p:bldP spid="33" grpId="0" bldLvl="0" animBg="1"/>
      <p:bldP spid="34" grpId="0" bldLvl="0" animBg="1"/>
      <p:bldP spid="42" grpId="0" bldLvl="0" animBg="1"/>
      <p:bldP spid="43" grpId="0" bldLvl="0" animBg="1"/>
      <p:bldP spid="48" grpId="0" bldLvl="0" animBg="1"/>
      <p:bldP spid="49" grpId="0" bldLvl="0" animBg="1"/>
      <p:bldP spid="50" grpId="0" bldLvl="0" animBg="1"/>
      <p:bldP spid="51" grpId="0" bldLvl="0" animBg="1"/>
      <p:bldP spid="52" grpId="0" bldLvl="0" animBg="1"/>
      <p:bldP spid="53" grpId="0" bldLvl="0" animBg="1"/>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4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65738" y="5864196"/>
            <a:ext cx="8735323" cy="707886"/>
          </a:xfrm>
          <a:prstGeom prst="rect">
            <a:avLst/>
          </a:prstGeom>
          <a:noFill/>
        </p:spPr>
        <p:txBody>
          <a:bodyPr wrap="square" rtlCol="0">
            <a:spAutoFit/>
          </a:bodyPr>
          <a:lstStyle/>
          <a:p>
            <a:r>
              <a:rPr lang="en-US" sz="4000" b="1" smtClean="0">
                <a:latin typeface="VNI-Avo" pitchFamily="2" charset="0"/>
              </a:rPr>
              <a:t>Baø ñaõ nghæ höu maø luoân baän bòu.</a:t>
            </a:r>
            <a:endParaRPr lang="en-US" sz="4000" b="1">
              <a:latin typeface="VNI-Avo" pitchFamily="2" charset="0"/>
            </a:endParaRPr>
          </a:p>
        </p:txBody>
      </p:sp>
      <p:sp>
        <p:nvSpPr>
          <p:cNvPr id="8" name="Rectangle 7"/>
          <p:cNvSpPr/>
          <p:nvPr/>
        </p:nvSpPr>
        <p:spPr>
          <a:xfrm>
            <a:off x="4949329" y="5863969"/>
            <a:ext cx="803425" cy="707886"/>
          </a:xfrm>
          <a:prstGeom prst="rect">
            <a:avLst/>
          </a:prstGeom>
        </p:spPr>
        <p:txBody>
          <a:bodyPr wrap="none">
            <a:spAutoFit/>
          </a:bodyPr>
          <a:lstStyle/>
          <a:p>
            <a:r>
              <a:rPr lang="en-US" sz="4000" b="1" smtClean="0">
                <a:solidFill>
                  <a:srgbClr val="FF0000"/>
                </a:solidFill>
                <a:latin typeface="VNI-Avo" pitchFamily="2" charset="0"/>
              </a:rPr>
              <a:t>öu</a:t>
            </a:r>
            <a:endParaRPr lang="en-US" sz="4000">
              <a:solidFill>
                <a:srgbClr val="FF0000"/>
              </a:solidFill>
            </a:endParaRPr>
          </a:p>
        </p:txBody>
      </p:sp>
      <p:sp>
        <p:nvSpPr>
          <p:cNvPr id="10" name="Rectangle 9">
            <a:hlinkClick r:id="rId1"/>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sp>
        <p:nvSpPr>
          <p:cNvPr id="9" name="Rectangle 8"/>
          <p:cNvSpPr/>
          <p:nvPr/>
        </p:nvSpPr>
        <p:spPr>
          <a:xfrm>
            <a:off x="9433238" y="5863334"/>
            <a:ext cx="619080" cy="707886"/>
          </a:xfrm>
          <a:prstGeom prst="rect">
            <a:avLst/>
          </a:prstGeom>
        </p:spPr>
        <p:txBody>
          <a:bodyPr wrap="none">
            <a:spAutoFit/>
          </a:bodyPr>
          <a:lstStyle/>
          <a:p>
            <a:r>
              <a:rPr lang="en-US" sz="4000" b="1" smtClean="0">
                <a:solidFill>
                  <a:srgbClr val="FF0000"/>
                </a:solidFill>
                <a:latin typeface="VNI-Avo" pitchFamily="2" charset="0"/>
              </a:rPr>
              <a:t>iu</a:t>
            </a:r>
            <a:endParaRPr lang="en-US" sz="4000">
              <a:solidFill>
                <a:srgbClr val="FF0000"/>
              </a:solidFill>
            </a:endParaRPr>
          </a:p>
        </p:txBody>
      </p:sp>
      <p:pic>
        <p:nvPicPr>
          <p:cNvPr id="2" name="Picture 1"/>
          <p:cNvPicPr>
            <a:picLocks noChangeAspect="1"/>
          </p:cNvPicPr>
          <p:nvPr/>
        </p:nvPicPr>
        <p:blipFill>
          <a:blip r:embed="rId2"/>
          <a:stretch>
            <a:fillRect/>
          </a:stretch>
        </p:blipFill>
        <p:spPr>
          <a:xfrm>
            <a:off x="772795" y="737235"/>
            <a:ext cx="10652760" cy="4991100"/>
          </a:xfrm>
          <a:prstGeom prst="rect">
            <a:avLst/>
          </a:prstGeom>
        </p:spPr>
      </p:pic>
      <p:sp>
        <p:nvSpPr>
          <p:cNvPr id="3" name="Rectangle 8"/>
          <p:cNvSpPr/>
          <p:nvPr/>
        </p:nvSpPr>
        <p:spPr>
          <a:xfrm>
            <a:off x="1994213" y="-256"/>
            <a:ext cx="1612265" cy="706755"/>
          </a:xfrm>
          <a:prstGeom prst="rect">
            <a:avLst/>
          </a:prstGeom>
        </p:spPr>
        <p:txBody>
          <a:bodyPr wrap="none">
            <a:spAutoFit/>
          </a:bodyPr>
          <a:p>
            <a:r>
              <a:rPr lang="en-US" sz="4000" b="1">
                <a:solidFill>
                  <a:schemeClr val="tx1"/>
                </a:solidFill>
              </a:rPr>
              <a:t>Bài 44:</a:t>
            </a:r>
            <a:endParaRPr lang="en-US" sz="4000" b="1">
              <a:solidFill>
                <a:schemeClr val="tx1"/>
              </a:solidFill>
            </a:endParaRPr>
          </a:p>
        </p:txBody>
      </p:sp>
      <p:sp>
        <p:nvSpPr>
          <p:cNvPr id="4" name="Rectangle 8"/>
          <p:cNvSpPr/>
          <p:nvPr/>
        </p:nvSpPr>
        <p:spPr>
          <a:xfrm>
            <a:off x="4554533" y="-105031"/>
            <a:ext cx="612775" cy="706755"/>
          </a:xfrm>
          <a:prstGeom prst="rect">
            <a:avLst/>
          </a:prstGeom>
        </p:spPr>
        <p:txBody>
          <a:bodyPr wrap="none">
            <a:spAutoFit/>
          </a:bodyPr>
          <a:lstStyle/>
          <a:p>
            <a:r>
              <a:rPr lang="en-US" sz="4000" b="1" smtClean="0">
                <a:solidFill>
                  <a:srgbClr val="FF0000"/>
                </a:solidFill>
                <a:latin typeface="VNI-Avo" pitchFamily="2" charset="0"/>
              </a:rPr>
              <a:t>iu</a:t>
            </a:r>
            <a:endParaRPr lang="en-US" sz="4000">
              <a:solidFill>
                <a:srgbClr val="FF0000"/>
              </a:solidFill>
            </a:endParaRPr>
          </a:p>
        </p:txBody>
      </p:sp>
      <p:sp>
        <p:nvSpPr>
          <p:cNvPr id="6" name="Rectangle 8"/>
          <p:cNvSpPr/>
          <p:nvPr/>
        </p:nvSpPr>
        <p:spPr>
          <a:xfrm>
            <a:off x="6359203" y="-106301"/>
            <a:ext cx="856615" cy="706755"/>
          </a:xfrm>
          <a:prstGeom prst="rect">
            <a:avLst/>
          </a:prstGeom>
        </p:spPr>
        <p:txBody>
          <a:bodyPr wrap="none">
            <a:spAutoFit/>
          </a:bodyPr>
          <a:lstStyle/>
          <a:p>
            <a:r>
              <a:rPr lang="en-US" sz="4000" b="1" smtClean="0">
                <a:solidFill>
                  <a:srgbClr val="FF0000"/>
                </a:solidFill>
                <a:latin typeface="VNI-Avo" pitchFamily="2" charset="0"/>
              </a:rPr>
              <a:t>ưu</a:t>
            </a:r>
            <a:endParaRPr lang="en-US" sz="40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strVal val="#ppt_w*0.70"/>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animEffect transition="in" filter="fade">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strVal val="#ppt_w*0.70"/>
                                          </p:val>
                                        </p:tav>
                                        <p:tav tm="100000">
                                          <p:val>
                                            <p:strVal val="#ppt_w"/>
                                          </p:val>
                                        </p:tav>
                                      </p:tavLst>
                                    </p:anim>
                                    <p:anim calcmode="lin" valueType="num">
                                      <p:cBhvr>
                                        <p:cTn id="29" dur="1000" fill="hold"/>
                                        <p:tgtEl>
                                          <p:spTgt spid="9"/>
                                        </p:tgtEl>
                                        <p:attrNameLst>
                                          <p:attrName>ppt_h</p:attrName>
                                        </p:attrNameLst>
                                      </p:cBhvr>
                                      <p:tavLst>
                                        <p:tav tm="0">
                                          <p:val>
                                            <p:strVal val="#ppt_h"/>
                                          </p:val>
                                        </p:tav>
                                        <p:tav tm="100000">
                                          <p:val>
                                            <p:strVal val="#ppt_h"/>
                                          </p:val>
                                        </p:tav>
                                      </p:tavLst>
                                    </p:anim>
                                    <p:animEffect transition="in" filter="fade">
                                      <p:cBhvr>
                                        <p:cTn id="30" dur="1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1000" fill="hold"/>
                                        <p:tgtEl>
                                          <p:spTgt spid="3"/>
                                        </p:tgtEl>
                                        <p:attrNameLst>
                                          <p:attrName>ppt_w</p:attrName>
                                        </p:attrNameLst>
                                      </p:cBhvr>
                                      <p:tavLst>
                                        <p:tav tm="0">
                                          <p:val>
                                            <p:strVal val="#ppt_w*0.70"/>
                                          </p:val>
                                        </p:tav>
                                        <p:tav tm="100000">
                                          <p:val>
                                            <p:strVal val="#ppt_w"/>
                                          </p:val>
                                        </p:tav>
                                      </p:tavLst>
                                    </p:anim>
                                    <p:anim calcmode="lin" valueType="num">
                                      <p:cBhvr>
                                        <p:cTn id="36" dur="1000" fill="hold"/>
                                        <p:tgtEl>
                                          <p:spTgt spid="3"/>
                                        </p:tgtEl>
                                        <p:attrNameLst>
                                          <p:attrName>ppt_h</p:attrName>
                                        </p:attrNameLst>
                                      </p:cBhvr>
                                      <p:tavLst>
                                        <p:tav tm="0">
                                          <p:val>
                                            <p:strVal val="#ppt_h"/>
                                          </p:val>
                                        </p:tav>
                                        <p:tav tm="100000">
                                          <p:val>
                                            <p:strVal val="#ppt_h"/>
                                          </p:val>
                                        </p:tav>
                                      </p:tavLst>
                                    </p:anim>
                                    <p:animEffect transition="in" filter="fade">
                                      <p:cBhvr>
                                        <p:cTn id="37" dur="10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1000" fill="hold"/>
                                        <p:tgtEl>
                                          <p:spTgt spid="4"/>
                                        </p:tgtEl>
                                        <p:attrNameLst>
                                          <p:attrName>ppt_w</p:attrName>
                                        </p:attrNameLst>
                                      </p:cBhvr>
                                      <p:tavLst>
                                        <p:tav tm="0">
                                          <p:val>
                                            <p:strVal val="#ppt_w*0.70"/>
                                          </p:val>
                                        </p:tav>
                                        <p:tav tm="100000">
                                          <p:val>
                                            <p:strVal val="#ppt_w"/>
                                          </p:val>
                                        </p:tav>
                                      </p:tavLst>
                                    </p:anim>
                                    <p:anim calcmode="lin" valueType="num">
                                      <p:cBhvr>
                                        <p:cTn id="43" dur="1000" fill="hold"/>
                                        <p:tgtEl>
                                          <p:spTgt spid="4"/>
                                        </p:tgtEl>
                                        <p:attrNameLst>
                                          <p:attrName>ppt_h</p:attrName>
                                        </p:attrNameLst>
                                      </p:cBhvr>
                                      <p:tavLst>
                                        <p:tav tm="0">
                                          <p:val>
                                            <p:strVal val="#ppt_h"/>
                                          </p:val>
                                        </p:tav>
                                        <p:tav tm="100000">
                                          <p:val>
                                            <p:strVal val="#ppt_h"/>
                                          </p:val>
                                        </p:tav>
                                      </p:tavLst>
                                    </p:anim>
                                    <p:animEffect transition="in" filter="fade">
                                      <p:cBhvr>
                                        <p:cTn id="44" dur="10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1000" fill="hold"/>
                                        <p:tgtEl>
                                          <p:spTgt spid="6"/>
                                        </p:tgtEl>
                                        <p:attrNameLst>
                                          <p:attrName>ppt_w</p:attrName>
                                        </p:attrNameLst>
                                      </p:cBhvr>
                                      <p:tavLst>
                                        <p:tav tm="0">
                                          <p:val>
                                            <p:strVal val="#ppt_w*0.70"/>
                                          </p:val>
                                        </p:tav>
                                        <p:tav tm="100000">
                                          <p:val>
                                            <p:strVal val="#ppt_w"/>
                                          </p:val>
                                        </p:tav>
                                      </p:tavLst>
                                    </p:anim>
                                    <p:anim calcmode="lin" valueType="num">
                                      <p:cBhvr>
                                        <p:cTn id="50" dur="1000" fill="hold"/>
                                        <p:tgtEl>
                                          <p:spTgt spid="6"/>
                                        </p:tgtEl>
                                        <p:attrNameLst>
                                          <p:attrName>ppt_h</p:attrName>
                                        </p:attrNameLst>
                                      </p:cBhvr>
                                      <p:tavLst>
                                        <p:tav tm="0">
                                          <p:val>
                                            <p:strVal val="#ppt_h"/>
                                          </p:val>
                                        </p:tav>
                                        <p:tav tm="100000">
                                          <p:val>
                                            <p:strVal val="#ppt_h"/>
                                          </p:val>
                                        </p:tav>
                                      </p:tavLst>
                                    </p:anim>
                                    <p:animEffect transition="in" filter="fade">
                                      <p:cBhvr>
                                        <p:cTn id="5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p:bldP spid="8" grpId="1"/>
      <p:bldP spid="9" grpId="0"/>
      <p:bldP spid="9" grpId="1"/>
      <p:bldP spid="3" grpId="0"/>
      <p:bldP spid="3" grpId="1"/>
      <p:bldP spid="4" grpId="0"/>
      <p:bldP spid="4" grpId="1"/>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13648" y="148473"/>
            <a:ext cx="2629267" cy="1238423"/>
          </a:xfrm>
          <a:prstGeom prst="rect">
            <a:avLst/>
          </a:prstGeom>
        </p:spPr>
      </p:pic>
      <p:sp>
        <p:nvSpPr>
          <p:cNvPr id="6" name="TextBox 5"/>
          <p:cNvSpPr txBox="1"/>
          <p:nvPr/>
        </p:nvSpPr>
        <p:spPr>
          <a:xfrm>
            <a:off x="4225160" y="148473"/>
            <a:ext cx="1429407" cy="1015663"/>
          </a:xfrm>
          <a:prstGeom prst="rect">
            <a:avLst/>
          </a:prstGeom>
          <a:noFill/>
        </p:spPr>
        <p:txBody>
          <a:bodyPr wrap="square" rtlCol="0">
            <a:spAutoFit/>
          </a:bodyPr>
          <a:lstStyle/>
          <a:p>
            <a:r>
              <a:rPr lang="en-US" sz="6000" b="1" smtClean="0">
                <a:solidFill>
                  <a:srgbClr val="FF0000"/>
                </a:solidFill>
                <a:latin typeface="VNI-Avo" pitchFamily="2" charset="0"/>
              </a:rPr>
              <a:t>iu</a:t>
            </a:r>
            <a:endParaRPr lang="en-US" sz="6000" b="1">
              <a:solidFill>
                <a:srgbClr val="FF0000"/>
              </a:solidFill>
              <a:latin typeface="VNI-Avo" pitchFamily="2" charset="0"/>
            </a:endParaRPr>
          </a:p>
        </p:txBody>
      </p:sp>
      <p:sp>
        <p:nvSpPr>
          <p:cNvPr id="7" name="TextBox 6"/>
          <p:cNvSpPr txBox="1"/>
          <p:nvPr/>
        </p:nvSpPr>
        <p:spPr>
          <a:xfrm>
            <a:off x="6305576" y="148473"/>
            <a:ext cx="1598202" cy="1015663"/>
          </a:xfrm>
          <a:prstGeom prst="rect">
            <a:avLst/>
          </a:prstGeom>
          <a:noFill/>
        </p:spPr>
        <p:txBody>
          <a:bodyPr wrap="square" rtlCol="0">
            <a:spAutoFit/>
          </a:bodyPr>
          <a:lstStyle/>
          <a:p>
            <a:r>
              <a:rPr lang="en-US" sz="6000" b="1" smtClean="0">
                <a:solidFill>
                  <a:srgbClr val="FF0000"/>
                </a:solidFill>
                <a:latin typeface="VNI-Avo" pitchFamily="2" charset="0"/>
              </a:rPr>
              <a:t>öu</a:t>
            </a:r>
            <a:endParaRPr lang="en-US" sz="6000" b="1">
              <a:solidFill>
                <a:srgbClr val="FF0000"/>
              </a:solidFill>
              <a:latin typeface="VNI-Avo" pitchFamily="2" charset="0"/>
            </a:endParaRPr>
          </a:p>
        </p:txBody>
      </p:sp>
      <p:graphicFrame>
        <p:nvGraphicFramePr>
          <p:cNvPr id="9" name="Table 8"/>
          <p:cNvGraphicFramePr>
            <a:graphicFrameLocks noGrp="1"/>
          </p:cNvGraphicFramePr>
          <p:nvPr/>
        </p:nvGraphicFramePr>
        <p:xfrm>
          <a:off x="4305109" y="1164136"/>
          <a:ext cx="2844800" cy="1524000"/>
        </p:xfrm>
        <a:graphic>
          <a:graphicData uri="http://schemas.openxmlformats.org/drawingml/2006/table">
            <a:tbl>
              <a:tblPr firstRow="1" bandRow="1">
                <a:tableStyleId>{5C22544A-7EE6-4342-B048-85BDC9FD1C3A}</a:tableStyleId>
              </a:tblPr>
              <a:tblGrid>
                <a:gridCol w="1422400"/>
                <a:gridCol w="1422400"/>
              </a:tblGrid>
              <a:tr h="433699">
                <a:tc>
                  <a:txBody>
                    <a:bodyPr/>
                    <a:lstStyle/>
                    <a:p>
                      <a:pPr algn="ctr"/>
                      <a:endParaRPr lang="en-US" sz="4400">
                        <a:solidFill>
                          <a:srgbClr val="0000FF"/>
                        </a:solidFill>
                        <a:latin typeface="VNI-Avo" pitchFamily="2" charset="0"/>
                      </a:endParaRPr>
                    </a:p>
                  </a:txBody>
                  <a:tcPr/>
                </a:tc>
                <a:tc>
                  <a:txBody>
                    <a:bodyPr/>
                    <a:lstStyle/>
                    <a:p>
                      <a:pPr algn="ctr"/>
                      <a:endParaRPr lang="en-US" sz="4400">
                        <a:solidFill>
                          <a:srgbClr val="FF00FF"/>
                        </a:solidFill>
                        <a:latin typeface="VNI-Avo" pitchFamily="2" charset="0"/>
                      </a:endParaRPr>
                    </a:p>
                  </a:txBody>
                  <a:tcPr/>
                </a:tc>
              </a:tr>
              <a:tr h="433699">
                <a:tc gridSpan="2">
                  <a:txBody>
                    <a:bodyPr/>
                    <a:lstStyle/>
                    <a:p>
                      <a:pPr algn="ctr"/>
                      <a:endParaRPr lang="en-US" sz="4400" b="1" i="0">
                        <a:solidFill>
                          <a:srgbClr val="FF0000"/>
                        </a:solidFill>
                        <a:latin typeface="VNI-Avo" pitchFamily="2" charset="0"/>
                      </a:endParaRPr>
                    </a:p>
                  </a:txBody>
                  <a:tcPr/>
                </a:tc>
                <a:tc hMerge="1">
                  <a:tcPr/>
                </a:tc>
              </a:tr>
            </a:tbl>
          </a:graphicData>
        </a:graphic>
      </p:graphicFrame>
      <p:sp>
        <p:nvSpPr>
          <p:cNvPr id="10" name="TextBox 9"/>
          <p:cNvSpPr txBox="1"/>
          <p:nvPr/>
        </p:nvSpPr>
        <p:spPr>
          <a:xfrm>
            <a:off x="306922" y="2795939"/>
            <a:ext cx="1764281" cy="769441"/>
          </a:xfrm>
          <a:prstGeom prst="rect">
            <a:avLst/>
          </a:prstGeom>
          <a:noFill/>
        </p:spPr>
        <p:txBody>
          <a:bodyPr wrap="square" rtlCol="0">
            <a:spAutoFit/>
          </a:bodyPr>
          <a:lstStyle/>
          <a:p>
            <a:r>
              <a:rPr lang="en-US" sz="4400" smtClean="0">
                <a:latin typeface="VNI-Avo" pitchFamily="2" charset="0"/>
              </a:rPr>
              <a:t>dòu</a:t>
            </a:r>
            <a:endParaRPr lang="en-US" sz="4400">
              <a:latin typeface="VNI-Avo" pitchFamily="2" charset="0"/>
            </a:endParaRPr>
          </a:p>
        </p:txBody>
      </p:sp>
      <p:sp>
        <p:nvSpPr>
          <p:cNvPr id="11" name="TextBox 10"/>
          <p:cNvSpPr txBox="1"/>
          <p:nvPr/>
        </p:nvSpPr>
        <p:spPr>
          <a:xfrm>
            <a:off x="2055384" y="2795938"/>
            <a:ext cx="1764281" cy="769441"/>
          </a:xfrm>
          <a:prstGeom prst="rect">
            <a:avLst/>
          </a:prstGeom>
          <a:noFill/>
        </p:spPr>
        <p:txBody>
          <a:bodyPr wrap="square" rtlCol="0">
            <a:spAutoFit/>
          </a:bodyPr>
          <a:lstStyle/>
          <a:p>
            <a:r>
              <a:rPr lang="en-US" sz="4400" smtClean="0">
                <a:latin typeface="VNI-Avo" pitchFamily="2" charset="0"/>
              </a:rPr>
              <a:t>ñòu</a:t>
            </a:r>
            <a:endParaRPr lang="en-US" sz="4400">
              <a:latin typeface="VNI-Avo" pitchFamily="2" charset="0"/>
            </a:endParaRPr>
          </a:p>
        </p:txBody>
      </p:sp>
      <p:sp>
        <p:nvSpPr>
          <p:cNvPr id="12" name="TextBox 11"/>
          <p:cNvSpPr txBox="1"/>
          <p:nvPr/>
        </p:nvSpPr>
        <p:spPr>
          <a:xfrm>
            <a:off x="3624513" y="2795938"/>
            <a:ext cx="1764281" cy="769441"/>
          </a:xfrm>
          <a:prstGeom prst="rect">
            <a:avLst/>
          </a:prstGeom>
          <a:noFill/>
        </p:spPr>
        <p:txBody>
          <a:bodyPr wrap="square" rtlCol="0">
            <a:spAutoFit/>
          </a:bodyPr>
          <a:lstStyle/>
          <a:p>
            <a:r>
              <a:rPr lang="en-US" sz="4400" smtClean="0">
                <a:latin typeface="VNI-Avo" pitchFamily="2" charset="0"/>
              </a:rPr>
              <a:t>xíu</a:t>
            </a:r>
            <a:endParaRPr lang="en-US" sz="4400">
              <a:latin typeface="VNI-Avo" pitchFamily="2" charset="0"/>
            </a:endParaRPr>
          </a:p>
        </p:txBody>
      </p:sp>
      <p:sp>
        <p:nvSpPr>
          <p:cNvPr id="13" name="TextBox 12"/>
          <p:cNvSpPr txBox="1"/>
          <p:nvPr/>
        </p:nvSpPr>
        <p:spPr>
          <a:xfrm>
            <a:off x="6068409" y="2785613"/>
            <a:ext cx="1764281" cy="769441"/>
          </a:xfrm>
          <a:prstGeom prst="rect">
            <a:avLst/>
          </a:prstGeom>
          <a:noFill/>
        </p:spPr>
        <p:txBody>
          <a:bodyPr wrap="square" rtlCol="0">
            <a:spAutoFit/>
          </a:bodyPr>
          <a:lstStyle/>
          <a:p>
            <a:r>
              <a:rPr lang="en-US" sz="4400" smtClean="0">
                <a:latin typeface="VNI-Avo" pitchFamily="2" charset="0"/>
              </a:rPr>
              <a:t>höu</a:t>
            </a:r>
            <a:endParaRPr lang="en-US" sz="4400">
              <a:latin typeface="VNI-Avo" pitchFamily="2" charset="0"/>
            </a:endParaRPr>
          </a:p>
        </p:txBody>
      </p:sp>
      <p:sp>
        <p:nvSpPr>
          <p:cNvPr id="14" name="TextBox 13"/>
          <p:cNvSpPr txBox="1"/>
          <p:nvPr/>
        </p:nvSpPr>
        <p:spPr>
          <a:xfrm>
            <a:off x="7701024" y="2795149"/>
            <a:ext cx="1764281" cy="768350"/>
          </a:xfrm>
          <a:prstGeom prst="rect">
            <a:avLst/>
          </a:prstGeom>
          <a:noFill/>
        </p:spPr>
        <p:txBody>
          <a:bodyPr wrap="square" rtlCol="0">
            <a:spAutoFit/>
          </a:bodyPr>
          <a:lstStyle/>
          <a:p>
            <a:r>
              <a:rPr lang="en-US" sz="4400" smtClean="0">
                <a:latin typeface="VNI-Avo" pitchFamily="2" charset="0"/>
              </a:rPr>
              <a:t> möu</a:t>
            </a:r>
            <a:endParaRPr lang="en-US" sz="4400">
              <a:latin typeface="VNI-Avo" pitchFamily="2" charset="0"/>
            </a:endParaRPr>
          </a:p>
        </p:txBody>
      </p:sp>
      <p:sp>
        <p:nvSpPr>
          <p:cNvPr id="15" name="TextBox 14"/>
          <p:cNvSpPr txBox="1"/>
          <p:nvPr/>
        </p:nvSpPr>
        <p:spPr>
          <a:xfrm>
            <a:off x="9550886" y="2795758"/>
            <a:ext cx="1716203" cy="768350"/>
          </a:xfrm>
          <a:prstGeom prst="rect">
            <a:avLst/>
          </a:prstGeom>
          <a:noFill/>
        </p:spPr>
        <p:txBody>
          <a:bodyPr wrap="square" rtlCol="0">
            <a:spAutoFit/>
          </a:bodyPr>
          <a:lstStyle/>
          <a:p>
            <a:r>
              <a:rPr lang="en-US" sz="4400" smtClean="0">
                <a:latin typeface="VNI-Avo" pitchFamily="2" charset="0"/>
              </a:rPr>
              <a:t> löïu</a:t>
            </a:r>
            <a:endParaRPr lang="en-US" sz="4400">
              <a:latin typeface="VNI-Avo" pitchFamily="2" charset="0"/>
            </a:endParaRPr>
          </a:p>
        </p:txBody>
      </p:sp>
      <p:sp>
        <p:nvSpPr>
          <p:cNvPr id="16" name="TextBox 15"/>
          <p:cNvSpPr txBox="1"/>
          <p:nvPr/>
        </p:nvSpPr>
        <p:spPr>
          <a:xfrm>
            <a:off x="420414" y="5828441"/>
            <a:ext cx="3573517" cy="769441"/>
          </a:xfrm>
          <a:prstGeom prst="rect">
            <a:avLst/>
          </a:prstGeom>
          <a:noFill/>
        </p:spPr>
        <p:txBody>
          <a:bodyPr wrap="square" rtlCol="0">
            <a:spAutoFit/>
          </a:bodyPr>
          <a:lstStyle/>
          <a:p>
            <a:r>
              <a:rPr lang="en-US" sz="4400" smtClean="0">
                <a:latin typeface="VNI-Avo" pitchFamily="2" charset="0"/>
              </a:rPr>
              <a:t>caùi rìu</a:t>
            </a:r>
            <a:endParaRPr lang="en-US" sz="4400">
              <a:latin typeface="VNI-Avo" pitchFamily="2" charset="0"/>
            </a:endParaRPr>
          </a:p>
        </p:txBody>
      </p:sp>
      <p:sp>
        <p:nvSpPr>
          <p:cNvPr id="17" name="TextBox 16"/>
          <p:cNvSpPr txBox="1"/>
          <p:nvPr/>
        </p:nvSpPr>
        <p:spPr>
          <a:xfrm>
            <a:off x="3447639" y="5883288"/>
            <a:ext cx="2984447" cy="769441"/>
          </a:xfrm>
          <a:prstGeom prst="rect">
            <a:avLst/>
          </a:prstGeom>
          <a:noFill/>
        </p:spPr>
        <p:txBody>
          <a:bodyPr wrap="square" rtlCol="0">
            <a:spAutoFit/>
          </a:bodyPr>
          <a:lstStyle/>
          <a:p>
            <a:r>
              <a:rPr lang="en-US" sz="4400" smtClean="0">
                <a:latin typeface="VNI-Avo" pitchFamily="2" charset="0"/>
              </a:rPr>
              <a:t>caùi ñòu</a:t>
            </a:r>
            <a:endParaRPr lang="en-US" sz="4400">
              <a:latin typeface="VNI-Avo" pitchFamily="2" charset="0"/>
            </a:endParaRPr>
          </a:p>
        </p:txBody>
      </p:sp>
      <p:sp>
        <p:nvSpPr>
          <p:cNvPr id="18" name="TextBox 17"/>
          <p:cNvSpPr txBox="1"/>
          <p:nvPr/>
        </p:nvSpPr>
        <p:spPr>
          <a:xfrm>
            <a:off x="6264259" y="5870348"/>
            <a:ext cx="3124066" cy="769441"/>
          </a:xfrm>
          <a:prstGeom prst="rect">
            <a:avLst/>
          </a:prstGeom>
          <a:noFill/>
        </p:spPr>
        <p:txBody>
          <a:bodyPr wrap="square" rtlCol="0">
            <a:spAutoFit/>
          </a:bodyPr>
          <a:lstStyle/>
          <a:p>
            <a:r>
              <a:rPr lang="en-US" sz="4400" smtClean="0">
                <a:latin typeface="VNI-Avo" pitchFamily="2" charset="0"/>
              </a:rPr>
              <a:t>quaû löïu</a:t>
            </a:r>
            <a:endParaRPr lang="en-US" sz="4400">
              <a:latin typeface="VNI-Avo" pitchFamily="2" charset="0"/>
            </a:endParaRPr>
          </a:p>
        </p:txBody>
      </p:sp>
      <p:sp>
        <p:nvSpPr>
          <p:cNvPr id="23" name="Rectangle 22">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sp>
        <p:nvSpPr>
          <p:cNvPr id="22" name="TextBox 21"/>
          <p:cNvSpPr txBox="1"/>
          <p:nvPr/>
        </p:nvSpPr>
        <p:spPr>
          <a:xfrm>
            <a:off x="8947819" y="5870348"/>
            <a:ext cx="3124066" cy="769441"/>
          </a:xfrm>
          <a:prstGeom prst="rect">
            <a:avLst/>
          </a:prstGeom>
          <a:noFill/>
        </p:spPr>
        <p:txBody>
          <a:bodyPr wrap="square" rtlCol="0">
            <a:spAutoFit/>
          </a:bodyPr>
          <a:lstStyle/>
          <a:p>
            <a:r>
              <a:rPr lang="en-US" sz="4400" smtClean="0">
                <a:latin typeface="VNI-Avo" pitchFamily="2" charset="0"/>
              </a:rPr>
              <a:t>con cöøu</a:t>
            </a:r>
            <a:endParaRPr lang="en-US" sz="4400">
              <a:latin typeface="VNI-Avo" pitchFamily="2" charset="0"/>
            </a:endParaRPr>
          </a:p>
        </p:txBody>
      </p:sp>
      <p:pic>
        <p:nvPicPr>
          <p:cNvPr id="19" name="Picture 18"/>
          <p:cNvPicPr>
            <a:picLocks noChangeAspect="1"/>
          </p:cNvPicPr>
          <p:nvPr/>
        </p:nvPicPr>
        <p:blipFill>
          <a:blip r:embed="rId3"/>
          <a:stretch>
            <a:fillRect/>
          </a:stretch>
        </p:blipFill>
        <p:spPr>
          <a:xfrm>
            <a:off x="306922" y="3887171"/>
            <a:ext cx="2067213" cy="1619476"/>
          </a:xfrm>
          <a:prstGeom prst="rect">
            <a:avLst/>
          </a:prstGeom>
        </p:spPr>
      </p:pic>
      <p:pic>
        <p:nvPicPr>
          <p:cNvPr id="20" name="Picture 19"/>
          <p:cNvPicPr>
            <a:picLocks noChangeAspect="1"/>
          </p:cNvPicPr>
          <p:nvPr/>
        </p:nvPicPr>
        <p:blipFill>
          <a:blip r:embed="rId4"/>
          <a:stretch>
            <a:fillRect/>
          </a:stretch>
        </p:blipFill>
        <p:spPr>
          <a:xfrm>
            <a:off x="3819665" y="4143331"/>
            <a:ext cx="1400370" cy="1524213"/>
          </a:xfrm>
          <a:prstGeom prst="rect">
            <a:avLst/>
          </a:prstGeom>
        </p:spPr>
      </p:pic>
      <p:pic>
        <p:nvPicPr>
          <p:cNvPr id="21" name="Picture 20"/>
          <p:cNvPicPr>
            <a:picLocks noChangeAspect="1"/>
          </p:cNvPicPr>
          <p:nvPr/>
        </p:nvPicPr>
        <p:blipFill>
          <a:blip r:embed="rId5"/>
          <a:stretch>
            <a:fillRect/>
          </a:stretch>
        </p:blipFill>
        <p:spPr>
          <a:xfrm>
            <a:off x="6447031" y="4309613"/>
            <a:ext cx="1771897" cy="1352739"/>
          </a:xfrm>
          <a:prstGeom prst="rect">
            <a:avLst/>
          </a:prstGeom>
        </p:spPr>
      </p:pic>
      <p:pic>
        <p:nvPicPr>
          <p:cNvPr id="24" name="Picture 23"/>
          <p:cNvPicPr>
            <a:picLocks noChangeAspect="1"/>
          </p:cNvPicPr>
          <p:nvPr/>
        </p:nvPicPr>
        <p:blipFill>
          <a:blip r:embed="rId6"/>
          <a:stretch>
            <a:fillRect/>
          </a:stretch>
        </p:blipFill>
        <p:spPr>
          <a:xfrm>
            <a:off x="9287492" y="4231334"/>
            <a:ext cx="1857634" cy="1609950"/>
          </a:xfrm>
          <a:prstGeom prst="rect">
            <a:avLst/>
          </a:prstGeom>
        </p:spPr>
      </p:pic>
      <p:sp>
        <p:nvSpPr>
          <p:cNvPr id="2" name="TextBox 6"/>
          <p:cNvSpPr txBox="1"/>
          <p:nvPr/>
        </p:nvSpPr>
        <p:spPr>
          <a:xfrm>
            <a:off x="4383431" y="869198"/>
            <a:ext cx="1598202" cy="1014730"/>
          </a:xfrm>
          <a:prstGeom prst="rect">
            <a:avLst/>
          </a:prstGeom>
          <a:noFill/>
        </p:spPr>
        <p:txBody>
          <a:bodyPr wrap="square" rtlCol="0">
            <a:spAutoFit/>
          </a:bodyPr>
          <a:p>
            <a:r>
              <a:rPr lang="en-US" sz="6000" b="1">
                <a:solidFill>
                  <a:srgbClr val="FF0000"/>
                </a:solidFill>
                <a:latin typeface="VNI-Avo" pitchFamily="2" charset="0"/>
              </a:rPr>
              <a:t>  </a:t>
            </a:r>
            <a:r>
              <a:rPr lang="en-US" sz="6000" b="1">
                <a:solidFill>
                  <a:schemeClr val="tx1"/>
                </a:solidFill>
                <a:latin typeface="VNI-Avo" pitchFamily="2" charset="0"/>
              </a:rPr>
              <a:t>h</a:t>
            </a:r>
            <a:endParaRPr lang="en-US" sz="6000" b="1">
              <a:solidFill>
                <a:schemeClr val="tx1"/>
              </a:solidFill>
              <a:latin typeface="VNI-Avo" pitchFamily="2" charset="0"/>
            </a:endParaRPr>
          </a:p>
        </p:txBody>
      </p:sp>
      <p:sp>
        <p:nvSpPr>
          <p:cNvPr id="3" name="TextBox 6"/>
          <p:cNvSpPr txBox="1"/>
          <p:nvPr/>
        </p:nvSpPr>
        <p:spPr>
          <a:xfrm>
            <a:off x="5758841" y="869198"/>
            <a:ext cx="1598202" cy="1015663"/>
          </a:xfrm>
          <a:prstGeom prst="rect">
            <a:avLst/>
          </a:prstGeom>
          <a:noFill/>
        </p:spPr>
        <p:txBody>
          <a:bodyPr wrap="square" rtlCol="0">
            <a:spAutoFit/>
          </a:bodyPr>
          <a:lstStyle/>
          <a:p>
            <a:r>
              <a:rPr lang="en-US" sz="6000" b="1" smtClean="0">
                <a:solidFill>
                  <a:srgbClr val="FF0000"/>
                </a:solidFill>
                <a:latin typeface="VNI-Avo" pitchFamily="2" charset="0"/>
              </a:rPr>
              <a:t>öu</a:t>
            </a:r>
            <a:endParaRPr lang="en-US" sz="6000" b="1">
              <a:solidFill>
                <a:srgbClr val="FF0000"/>
              </a:solidFill>
              <a:latin typeface="VNI-Avo" pitchFamily="2" charset="0"/>
            </a:endParaRPr>
          </a:p>
        </p:txBody>
      </p:sp>
      <p:sp>
        <p:nvSpPr>
          <p:cNvPr id="4" name="TextBox 6"/>
          <p:cNvSpPr txBox="1"/>
          <p:nvPr/>
        </p:nvSpPr>
        <p:spPr>
          <a:xfrm>
            <a:off x="4928896" y="1672473"/>
            <a:ext cx="1598202" cy="1014730"/>
          </a:xfrm>
          <a:prstGeom prst="rect">
            <a:avLst/>
          </a:prstGeom>
          <a:noFill/>
        </p:spPr>
        <p:txBody>
          <a:bodyPr wrap="square" rtlCol="0">
            <a:spAutoFit/>
          </a:bodyPr>
          <a:lstStyle/>
          <a:p>
            <a:r>
              <a:rPr lang="en-US" sz="6000" b="1" smtClean="0">
                <a:solidFill>
                  <a:schemeClr val="tx1"/>
                </a:solidFill>
                <a:latin typeface="VNI-Avo" pitchFamily="2" charset="0"/>
              </a:rPr>
              <a:t>h</a:t>
            </a:r>
            <a:r>
              <a:rPr lang="en-US" sz="6000" b="1" smtClean="0">
                <a:solidFill>
                  <a:srgbClr val="FF0000"/>
                </a:solidFill>
                <a:latin typeface="VNI-Avo" pitchFamily="2" charset="0"/>
              </a:rPr>
              <a:t>öu</a:t>
            </a:r>
            <a:endParaRPr lang="en-US" sz="6000" b="1">
              <a:solidFill>
                <a:srgbClr val="FF0000"/>
              </a:solidFill>
              <a:latin typeface="VNI-Avo" pitchFamily="2" charset="0"/>
            </a:endParaRPr>
          </a:p>
        </p:txBody>
      </p:sp>
      <p:sp>
        <p:nvSpPr>
          <p:cNvPr id="8" name="TextBox 5"/>
          <p:cNvSpPr txBox="1"/>
          <p:nvPr/>
        </p:nvSpPr>
        <p:spPr>
          <a:xfrm>
            <a:off x="1652270" y="5828665"/>
            <a:ext cx="963295" cy="768350"/>
          </a:xfrm>
          <a:prstGeom prst="rect">
            <a:avLst/>
          </a:prstGeom>
          <a:noFill/>
        </p:spPr>
        <p:txBody>
          <a:bodyPr wrap="square" rtlCol="0">
            <a:spAutoFit/>
          </a:bodyPr>
          <a:p>
            <a:r>
              <a:rPr lang="en-US" sz="4400" smtClean="0">
                <a:solidFill>
                  <a:srgbClr val="FF0000"/>
                </a:solidFill>
                <a:latin typeface="VNI-Avo" pitchFamily="2" charset="0"/>
              </a:rPr>
              <a:t>iu</a:t>
            </a:r>
            <a:endParaRPr lang="en-US" sz="4400" smtClean="0">
              <a:solidFill>
                <a:srgbClr val="FF0000"/>
              </a:solidFill>
              <a:latin typeface="VNI-Avo" pitchFamily="2" charset="0"/>
            </a:endParaRPr>
          </a:p>
        </p:txBody>
      </p:sp>
      <p:sp>
        <p:nvSpPr>
          <p:cNvPr id="25" name="TextBox 5"/>
          <p:cNvSpPr txBox="1"/>
          <p:nvPr/>
        </p:nvSpPr>
        <p:spPr>
          <a:xfrm>
            <a:off x="4867910" y="5884545"/>
            <a:ext cx="963295" cy="768350"/>
          </a:xfrm>
          <a:prstGeom prst="rect">
            <a:avLst/>
          </a:prstGeom>
          <a:noFill/>
        </p:spPr>
        <p:txBody>
          <a:bodyPr wrap="square" rtlCol="0">
            <a:spAutoFit/>
          </a:bodyPr>
          <a:p>
            <a:r>
              <a:rPr lang="en-US" sz="4400" smtClean="0">
                <a:solidFill>
                  <a:srgbClr val="FF0000"/>
                </a:solidFill>
                <a:latin typeface="VNI-Avo" pitchFamily="2" charset="0"/>
              </a:rPr>
              <a:t>iu</a:t>
            </a:r>
            <a:endParaRPr lang="en-US" sz="4400" smtClean="0">
              <a:solidFill>
                <a:srgbClr val="FF0000"/>
              </a:solidFill>
              <a:latin typeface="VNI-Avo" pitchFamily="2" charset="0"/>
            </a:endParaRPr>
          </a:p>
        </p:txBody>
      </p:sp>
      <p:sp>
        <p:nvSpPr>
          <p:cNvPr id="26" name="TextBox 12"/>
          <p:cNvSpPr txBox="1"/>
          <p:nvPr/>
        </p:nvSpPr>
        <p:spPr>
          <a:xfrm>
            <a:off x="7701280" y="5870575"/>
            <a:ext cx="1160780" cy="768350"/>
          </a:xfrm>
          <a:prstGeom prst="rect">
            <a:avLst/>
          </a:prstGeom>
          <a:noFill/>
        </p:spPr>
        <p:txBody>
          <a:bodyPr wrap="square" rtlCol="0">
            <a:spAutoFit/>
          </a:bodyPr>
          <a:p>
            <a:r>
              <a:rPr lang="en-US" sz="4400" smtClean="0">
                <a:solidFill>
                  <a:srgbClr val="FF0000"/>
                </a:solidFill>
                <a:latin typeface="VNI-Avo" pitchFamily="2" charset="0"/>
              </a:rPr>
              <a:t>öu</a:t>
            </a:r>
            <a:endParaRPr lang="en-US" sz="4400" smtClean="0">
              <a:solidFill>
                <a:srgbClr val="FF0000"/>
              </a:solidFill>
              <a:latin typeface="VNI-Avo" pitchFamily="2" charset="0"/>
            </a:endParaRPr>
          </a:p>
        </p:txBody>
      </p:sp>
      <p:sp>
        <p:nvSpPr>
          <p:cNvPr id="27" name="TextBox 12"/>
          <p:cNvSpPr txBox="1"/>
          <p:nvPr/>
        </p:nvSpPr>
        <p:spPr>
          <a:xfrm>
            <a:off x="10582275" y="5884545"/>
            <a:ext cx="1160780" cy="768350"/>
          </a:xfrm>
          <a:prstGeom prst="rect">
            <a:avLst/>
          </a:prstGeom>
          <a:noFill/>
        </p:spPr>
        <p:txBody>
          <a:bodyPr wrap="square" rtlCol="0">
            <a:spAutoFit/>
          </a:bodyPr>
          <a:p>
            <a:r>
              <a:rPr lang="en-US" sz="4400" smtClean="0">
                <a:solidFill>
                  <a:srgbClr val="FF0000"/>
                </a:solidFill>
                <a:latin typeface="VNI-Avo" pitchFamily="2" charset="0"/>
              </a:rPr>
              <a:t>öu</a:t>
            </a:r>
            <a:endParaRPr lang="en-US" sz="4400" smtClean="0">
              <a:solidFill>
                <a:srgbClr val="FF0000"/>
              </a:solidFill>
              <a:latin typeface="VNI-Avo"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 calcmode="lin" valueType="num">
                                      <p:cBhvr additive="base">
                                        <p:cTn id="72" dur="500" fill="hold"/>
                                        <p:tgtEl>
                                          <p:spTgt spid="19"/>
                                        </p:tgtEl>
                                        <p:attrNameLst>
                                          <p:attrName>ppt_x</p:attrName>
                                        </p:attrNameLst>
                                      </p:cBhvr>
                                      <p:tavLst>
                                        <p:tav tm="0">
                                          <p:val>
                                            <p:strVal val="#ppt_x"/>
                                          </p:val>
                                        </p:tav>
                                        <p:tav tm="100000">
                                          <p:val>
                                            <p:strVal val="#ppt_x"/>
                                          </p:val>
                                        </p:tav>
                                      </p:tavLst>
                                    </p:anim>
                                    <p:anim calcmode="lin" valueType="num">
                                      <p:cBhvr additive="base">
                                        <p:cTn id="7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16"/>
                                        </p:tgtEl>
                                        <p:attrNameLst>
                                          <p:attrName>style.visibility</p:attrName>
                                        </p:attrNameLst>
                                      </p:cBhvr>
                                      <p:to>
                                        <p:strVal val="visible"/>
                                      </p:to>
                                    </p:set>
                                    <p:anim calcmode="lin" valueType="num">
                                      <p:cBhvr additive="base">
                                        <p:cTn id="78" dur="500" fill="hold"/>
                                        <p:tgtEl>
                                          <p:spTgt spid="16"/>
                                        </p:tgtEl>
                                        <p:attrNameLst>
                                          <p:attrName>ppt_x</p:attrName>
                                        </p:attrNameLst>
                                      </p:cBhvr>
                                      <p:tavLst>
                                        <p:tav tm="0">
                                          <p:val>
                                            <p:strVal val="#ppt_x"/>
                                          </p:val>
                                        </p:tav>
                                        <p:tav tm="100000">
                                          <p:val>
                                            <p:strVal val="#ppt_x"/>
                                          </p:val>
                                        </p:tav>
                                      </p:tavLst>
                                    </p:anim>
                                    <p:anim calcmode="lin" valueType="num">
                                      <p:cBhvr additive="base">
                                        <p:cTn id="7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anim calcmode="lin" valueType="num">
                                      <p:cBhvr additive="base">
                                        <p:cTn id="84" dur="500" fill="hold"/>
                                        <p:tgtEl>
                                          <p:spTgt spid="20"/>
                                        </p:tgtEl>
                                        <p:attrNameLst>
                                          <p:attrName>ppt_x</p:attrName>
                                        </p:attrNameLst>
                                      </p:cBhvr>
                                      <p:tavLst>
                                        <p:tav tm="0">
                                          <p:val>
                                            <p:strVal val="#ppt_x"/>
                                          </p:val>
                                        </p:tav>
                                        <p:tav tm="100000">
                                          <p:val>
                                            <p:strVal val="#ppt_x"/>
                                          </p:val>
                                        </p:tav>
                                      </p:tavLst>
                                    </p:anim>
                                    <p:anim calcmode="lin" valueType="num">
                                      <p:cBhvr additive="base">
                                        <p:cTn id="8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17"/>
                                        </p:tgtEl>
                                        <p:attrNameLst>
                                          <p:attrName>style.visibility</p:attrName>
                                        </p:attrNameLst>
                                      </p:cBhvr>
                                      <p:to>
                                        <p:strVal val="visible"/>
                                      </p:to>
                                    </p:set>
                                    <p:anim calcmode="lin" valueType="num">
                                      <p:cBhvr additive="base">
                                        <p:cTn id="90" dur="500" fill="hold"/>
                                        <p:tgtEl>
                                          <p:spTgt spid="17"/>
                                        </p:tgtEl>
                                        <p:attrNameLst>
                                          <p:attrName>ppt_x</p:attrName>
                                        </p:attrNameLst>
                                      </p:cBhvr>
                                      <p:tavLst>
                                        <p:tav tm="0">
                                          <p:val>
                                            <p:strVal val="#ppt_x"/>
                                          </p:val>
                                        </p:tav>
                                        <p:tav tm="100000">
                                          <p:val>
                                            <p:strVal val="#ppt_x"/>
                                          </p:val>
                                        </p:tav>
                                      </p:tavLst>
                                    </p:anim>
                                    <p:anim calcmode="lin" valueType="num">
                                      <p:cBhvr additive="base">
                                        <p:cTn id="9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nodeType="clickEffect">
                                  <p:stCondLst>
                                    <p:cond delay="0"/>
                                  </p:stCondLst>
                                  <p:childTnLst>
                                    <p:set>
                                      <p:cBhvr>
                                        <p:cTn id="95" dur="1" fill="hold">
                                          <p:stCondLst>
                                            <p:cond delay="0"/>
                                          </p:stCondLst>
                                        </p:cTn>
                                        <p:tgtEl>
                                          <p:spTgt spid="21"/>
                                        </p:tgtEl>
                                        <p:attrNameLst>
                                          <p:attrName>style.visibility</p:attrName>
                                        </p:attrNameLst>
                                      </p:cBhvr>
                                      <p:to>
                                        <p:strVal val="visible"/>
                                      </p:to>
                                    </p:set>
                                    <p:anim calcmode="lin" valueType="num">
                                      <p:cBhvr additive="base">
                                        <p:cTn id="96" dur="500" fill="hold"/>
                                        <p:tgtEl>
                                          <p:spTgt spid="21"/>
                                        </p:tgtEl>
                                        <p:attrNameLst>
                                          <p:attrName>ppt_x</p:attrName>
                                        </p:attrNameLst>
                                      </p:cBhvr>
                                      <p:tavLst>
                                        <p:tav tm="0">
                                          <p:val>
                                            <p:strVal val="#ppt_x"/>
                                          </p:val>
                                        </p:tav>
                                        <p:tav tm="100000">
                                          <p:val>
                                            <p:strVal val="#ppt_x"/>
                                          </p:val>
                                        </p:tav>
                                      </p:tavLst>
                                    </p:anim>
                                    <p:anim calcmode="lin" valueType="num">
                                      <p:cBhvr additive="base">
                                        <p:cTn id="9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18"/>
                                        </p:tgtEl>
                                        <p:attrNameLst>
                                          <p:attrName>style.visibility</p:attrName>
                                        </p:attrNameLst>
                                      </p:cBhvr>
                                      <p:to>
                                        <p:strVal val="visible"/>
                                      </p:to>
                                    </p:set>
                                    <p:anim calcmode="lin" valueType="num">
                                      <p:cBhvr additive="base">
                                        <p:cTn id="102" dur="500" fill="hold"/>
                                        <p:tgtEl>
                                          <p:spTgt spid="18"/>
                                        </p:tgtEl>
                                        <p:attrNameLst>
                                          <p:attrName>ppt_x</p:attrName>
                                        </p:attrNameLst>
                                      </p:cBhvr>
                                      <p:tavLst>
                                        <p:tav tm="0">
                                          <p:val>
                                            <p:strVal val="#ppt_x"/>
                                          </p:val>
                                        </p:tav>
                                        <p:tav tm="100000">
                                          <p:val>
                                            <p:strVal val="#ppt_x"/>
                                          </p:val>
                                        </p:tav>
                                      </p:tavLst>
                                    </p:anim>
                                    <p:anim calcmode="lin" valueType="num">
                                      <p:cBhvr additive="base">
                                        <p:cTn id="10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 presetClass="entr" presetSubtype="4" fill="hold" nodeType="clickEffect">
                                  <p:stCondLst>
                                    <p:cond delay="0"/>
                                  </p:stCondLst>
                                  <p:childTnLst>
                                    <p:set>
                                      <p:cBhvr>
                                        <p:cTn id="107" dur="1" fill="hold">
                                          <p:stCondLst>
                                            <p:cond delay="0"/>
                                          </p:stCondLst>
                                        </p:cTn>
                                        <p:tgtEl>
                                          <p:spTgt spid="24"/>
                                        </p:tgtEl>
                                        <p:attrNameLst>
                                          <p:attrName>style.visibility</p:attrName>
                                        </p:attrNameLst>
                                      </p:cBhvr>
                                      <p:to>
                                        <p:strVal val="visible"/>
                                      </p:to>
                                    </p:set>
                                    <p:anim calcmode="lin" valueType="num">
                                      <p:cBhvr additive="base">
                                        <p:cTn id="108" dur="500" fill="hold"/>
                                        <p:tgtEl>
                                          <p:spTgt spid="24"/>
                                        </p:tgtEl>
                                        <p:attrNameLst>
                                          <p:attrName>ppt_x</p:attrName>
                                        </p:attrNameLst>
                                      </p:cBhvr>
                                      <p:tavLst>
                                        <p:tav tm="0">
                                          <p:val>
                                            <p:strVal val="#ppt_x"/>
                                          </p:val>
                                        </p:tav>
                                        <p:tav tm="100000">
                                          <p:val>
                                            <p:strVal val="#ppt_x"/>
                                          </p:val>
                                        </p:tav>
                                      </p:tavLst>
                                    </p:anim>
                                    <p:anim calcmode="lin" valueType="num">
                                      <p:cBhvr additive="base">
                                        <p:cTn id="10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 presetClass="entr" presetSubtype="4" fill="hold" grpId="0" nodeType="clickEffect">
                                  <p:stCondLst>
                                    <p:cond delay="0"/>
                                  </p:stCondLst>
                                  <p:childTnLst>
                                    <p:set>
                                      <p:cBhvr>
                                        <p:cTn id="113" dur="1" fill="hold">
                                          <p:stCondLst>
                                            <p:cond delay="0"/>
                                          </p:stCondLst>
                                        </p:cTn>
                                        <p:tgtEl>
                                          <p:spTgt spid="22"/>
                                        </p:tgtEl>
                                        <p:attrNameLst>
                                          <p:attrName>style.visibility</p:attrName>
                                        </p:attrNameLst>
                                      </p:cBhvr>
                                      <p:to>
                                        <p:strVal val="visible"/>
                                      </p:to>
                                    </p:set>
                                    <p:anim calcmode="lin" valueType="num">
                                      <p:cBhvr additive="base">
                                        <p:cTn id="114" dur="500" fill="hold"/>
                                        <p:tgtEl>
                                          <p:spTgt spid="22"/>
                                        </p:tgtEl>
                                        <p:attrNameLst>
                                          <p:attrName>ppt_x</p:attrName>
                                        </p:attrNameLst>
                                      </p:cBhvr>
                                      <p:tavLst>
                                        <p:tav tm="0">
                                          <p:val>
                                            <p:strVal val="#ppt_x"/>
                                          </p:val>
                                        </p:tav>
                                        <p:tav tm="100000">
                                          <p:val>
                                            <p:strVal val="#ppt_x"/>
                                          </p:val>
                                        </p:tav>
                                      </p:tavLst>
                                    </p:anim>
                                    <p:anim calcmode="lin" valueType="num">
                                      <p:cBhvr additive="base">
                                        <p:cTn id="11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fade">
                                      <p:cBhvr>
                                        <p:cTn id="120" dur="500"/>
                                        <p:tgtEl>
                                          <p:spTgt spid="8"/>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25"/>
                                        </p:tgtEl>
                                        <p:attrNameLst>
                                          <p:attrName>style.visibility</p:attrName>
                                        </p:attrNameLst>
                                      </p:cBhvr>
                                      <p:to>
                                        <p:strVal val="visible"/>
                                      </p:to>
                                    </p:set>
                                    <p:animEffect transition="in" filter="fade">
                                      <p:cBhvr>
                                        <p:cTn id="125" dur="500"/>
                                        <p:tgtEl>
                                          <p:spTgt spid="25"/>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26"/>
                                        </p:tgtEl>
                                        <p:attrNameLst>
                                          <p:attrName>style.visibility</p:attrName>
                                        </p:attrNameLst>
                                      </p:cBhvr>
                                      <p:to>
                                        <p:strVal val="visible"/>
                                      </p:to>
                                    </p:set>
                                    <p:animEffect transition="in" filter="fade">
                                      <p:cBhvr>
                                        <p:cTn id="130" dur="500"/>
                                        <p:tgtEl>
                                          <p:spTgt spid="26"/>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27"/>
                                        </p:tgtEl>
                                        <p:attrNameLst>
                                          <p:attrName>style.visibility</p:attrName>
                                        </p:attrNameLst>
                                      </p:cBhvr>
                                      <p:to>
                                        <p:strVal val="visible"/>
                                      </p:to>
                                    </p:set>
                                    <p:animEffect transition="in" filter="fade">
                                      <p:cBhvr>
                                        <p:cTn id="1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22" grpId="0"/>
      <p:bldP spid="2" grpId="0"/>
      <p:bldP spid="3" grpId="0"/>
      <p:bldP spid="4" grpId="0"/>
      <p:bldP spid="8" grpId="0"/>
      <p:bldP spid="25" grpId="0"/>
      <p:bldP spid="26" grpId="0"/>
      <p:bldP spid="27" grpId="0"/>
      <p:bldP spid="6" grpId="0"/>
      <p:bldP spid="6" grpId="1"/>
      <p:bldP spid="7" grpId="0"/>
      <p:bldP spid="7"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hlinkClick r:id="rId1"/>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pic>
        <p:nvPicPr>
          <p:cNvPr id="3" name="Picture 2"/>
          <p:cNvPicPr>
            <a:picLocks noChangeAspect="1"/>
          </p:cNvPicPr>
          <p:nvPr/>
        </p:nvPicPr>
        <p:blipFill>
          <a:blip r:embed="rId2"/>
          <a:stretch>
            <a:fillRect/>
          </a:stretch>
        </p:blipFill>
        <p:spPr>
          <a:xfrm>
            <a:off x="545768" y="720115"/>
            <a:ext cx="2000529" cy="790685"/>
          </a:xfrm>
          <a:prstGeom prst="rect">
            <a:avLst/>
          </a:prstGeom>
        </p:spPr>
      </p:pic>
      <p:pic>
        <p:nvPicPr>
          <p:cNvPr id="4" name="Picture 3"/>
          <p:cNvPicPr>
            <a:picLocks noChangeAspect="1"/>
          </p:cNvPicPr>
          <p:nvPr/>
        </p:nvPicPr>
        <p:blipFill>
          <a:blip r:embed="rId3"/>
          <a:stretch>
            <a:fillRect/>
          </a:stretch>
        </p:blipFill>
        <p:spPr>
          <a:xfrm>
            <a:off x="545768" y="1795751"/>
            <a:ext cx="11564676" cy="2633029"/>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2900" y="4947262"/>
            <a:ext cx="11849100" cy="1753235"/>
          </a:xfrm>
          <a:prstGeom prst="rect">
            <a:avLst/>
          </a:prstGeom>
          <a:noFill/>
        </p:spPr>
        <p:txBody>
          <a:bodyPr wrap="square" rtlCol="0">
            <a:spAutoFit/>
          </a:bodyPr>
          <a:lstStyle/>
          <a:p>
            <a:r>
              <a:rPr lang="en-US" sz="2800" b="1" smtClean="0">
                <a:latin typeface="VNI-Avo" pitchFamily="2" charset="0"/>
              </a:rPr>
              <a:t>    </a:t>
            </a:r>
            <a:r>
              <a:rPr lang="en-US" sz="3600" b="1" smtClean="0">
                <a:latin typeface="VNI-Avo" pitchFamily="2" charset="0"/>
              </a:rPr>
              <a:t>Baø ñaõ nghæ höu. Ngaøy ngaøy, baø ñi chôï, naáu aên vaø chaêm lo cho con chaùu. Moãi laàn ñöa beù ñi daïo, baø hay keå veà ngaøy xöa. Lôøi baø dòu eâm.</a:t>
            </a:r>
            <a:endParaRPr lang="en-US" sz="3600" b="1">
              <a:latin typeface="VNI-Avo" pitchFamily="2" charset="0"/>
            </a:endParaRPr>
          </a:p>
        </p:txBody>
      </p:sp>
      <p:sp>
        <p:nvSpPr>
          <p:cNvPr id="6" name="Rectangle 5"/>
          <p:cNvSpPr/>
          <p:nvPr/>
        </p:nvSpPr>
        <p:spPr>
          <a:xfrm>
            <a:off x="3629326" y="4947483"/>
            <a:ext cx="732790" cy="645160"/>
          </a:xfrm>
          <a:prstGeom prst="rect">
            <a:avLst/>
          </a:prstGeom>
        </p:spPr>
        <p:txBody>
          <a:bodyPr wrap="none">
            <a:spAutoFit/>
          </a:bodyPr>
          <a:lstStyle/>
          <a:p>
            <a:r>
              <a:rPr lang="en-US" sz="3600" b="1" smtClean="0">
                <a:solidFill>
                  <a:srgbClr val="FF0000"/>
                </a:solidFill>
                <a:latin typeface="VNI-Avo" pitchFamily="2" charset="0"/>
              </a:rPr>
              <a:t>öu</a:t>
            </a:r>
            <a:endParaRPr lang="en-US" sz="3600" b="1" smtClean="0">
              <a:solidFill>
                <a:srgbClr val="FF0000"/>
              </a:solidFill>
              <a:latin typeface="VNI-Avo" pitchFamily="2" charset="0"/>
            </a:endParaRPr>
          </a:p>
        </p:txBody>
      </p:sp>
      <p:sp>
        <p:nvSpPr>
          <p:cNvPr id="10" name="Rectangle 9"/>
          <p:cNvSpPr/>
          <p:nvPr/>
        </p:nvSpPr>
        <p:spPr>
          <a:xfrm>
            <a:off x="7778115" y="6055360"/>
            <a:ext cx="748665" cy="645160"/>
          </a:xfrm>
          <a:prstGeom prst="rect">
            <a:avLst/>
          </a:prstGeom>
        </p:spPr>
        <p:txBody>
          <a:bodyPr wrap="square">
            <a:spAutoFit/>
          </a:bodyPr>
          <a:lstStyle/>
          <a:p>
            <a:r>
              <a:rPr lang="en-US" sz="3600" b="1" smtClean="0">
                <a:solidFill>
                  <a:srgbClr val="0000FF"/>
                </a:solidFill>
                <a:latin typeface="VNI-Avo" pitchFamily="2" charset="0"/>
              </a:rPr>
              <a:t>iu</a:t>
            </a:r>
            <a:endParaRPr lang="en-US" sz="3600">
              <a:solidFill>
                <a:srgbClr val="0000FF"/>
              </a:solidFill>
            </a:endParaRPr>
          </a:p>
        </p:txBody>
      </p:sp>
      <p:sp>
        <p:nvSpPr>
          <p:cNvPr id="13" name="Rectangle 12">
            <a:hlinkClick r:id="rId1"/>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pic>
        <p:nvPicPr>
          <p:cNvPr id="2" name="Picture 1"/>
          <p:cNvPicPr>
            <a:picLocks noChangeAspect="1"/>
          </p:cNvPicPr>
          <p:nvPr/>
        </p:nvPicPr>
        <p:blipFill>
          <a:blip r:embed="rId2"/>
          <a:stretch>
            <a:fillRect/>
          </a:stretch>
        </p:blipFill>
        <p:spPr>
          <a:xfrm>
            <a:off x="1066128" y="25282"/>
            <a:ext cx="9454982" cy="4922115"/>
          </a:xfrm>
          <a:prstGeom prst="rect">
            <a:avLst/>
          </a:prstGeom>
        </p:spPr>
      </p:pic>
      <p:sp>
        <p:nvSpPr>
          <p:cNvPr id="7" name="TextBox 1"/>
          <p:cNvSpPr txBox="1"/>
          <p:nvPr/>
        </p:nvSpPr>
        <p:spPr>
          <a:xfrm flipH="1">
            <a:off x="474980" y="4700905"/>
            <a:ext cx="309245" cy="829945"/>
          </a:xfrm>
          <a:prstGeom prst="rect">
            <a:avLst/>
          </a:prstGeom>
          <a:noFill/>
        </p:spPr>
        <p:txBody>
          <a:bodyPr wrap="square" rtlCol="0">
            <a:spAutoFit/>
          </a:bodyPr>
          <a:p>
            <a:r>
              <a:rPr lang="en-US" sz="4800" smtClean="0">
                <a:solidFill>
                  <a:srgbClr val="FF0000"/>
                </a:solidFill>
              </a:rPr>
              <a:t>1</a:t>
            </a:r>
            <a:r>
              <a:rPr lang="en-US" sz="4000" smtClean="0">
                <a:solidFill>
                  <a:srgbClr val="FF0000"/>
                </a:solidFill>
              </a:rPr>
              <a:t>   </a:t>
            </a:r>
            <a:endParaRPr lang="en-US" sz="4000" smtClean="0">
              <a:solidFill>
                <a:srgbClr val="FF0000"/>
              </a:solidFill>
            </a:endParaRPr>
          </a:p>
        </p:txBody>
      </p:sp>
      <p:sp>
        <p:nvSpPr>
          <p:cNvPr id="3" name="TextBox 1"/>
          <p:cNvSpPr txBox="1"/>
          <p:nvPr/>
        </p:nvSpPr>
        <p:spPr>
          <a:xfrm flipH="1">
            <a:off x="4151630" y="4762500"/>
            <a:ext cx="390525" cy="706755"/>
          </a:xfrm>
          <a:prstGeom prst="rect">
            <a:avLst/>
          </a:prstGeom>
          <a:noFill/>
        </p:spPr>
        <p:txBody>
          <a:bodyPr wrap="square" rtlCol="0">
            <a:spAutoFit/>
          </a:bodyPr>
          <a:p>
            <a:r>
              <a:rPr lang="en-US" sz="4000" smtClean="0">
                <a:solidFill>
                  <a:srgbClr val="FF0000"/>
                </a:solidFill>
              </a:rPr>
              <a:t>2   </a:t>
            </a:r>
            <a:endParaRPr lang="en-US" sz="4000" smtClean="0">
              <a:solidFill>
                <a:srgbClr val="FF0000"/>
              </a:solidFill>
            </a:endParaRPr>
          </a:p>
        </p:txBody>
      </p:sp>
      <p:sp>
        <p:nvSpPr>
          <p:cNvPr id="4" name="TextBox 1"/>
          <p:cNvSpPr txBox="1"/>
          <p:nvPr/>
        </p:nvSpPr>
        <p:spPr>
          <a:xfrm flipH="1">
            <a:off x="6246495" y="5348605"/>
            <a:ext cx="430530" cy="706755"/>
          </a:xfrm>
          <a:prstGeom prst="rect">
            <a:avLst/>
          </a:prstGeom>
          <a:noFill/>
        </p:spPr>
        <p:txBody>
          <a:bodyPr wrap="square" rtlCol="0">
            <a:spAutoFit/>
          </a:bodyPr>
          <a:p>
            <a:r>
              <a:rPr lang="en-US" sz="4000" smtClean="0">
                <a:solidFill>
                  <a:srgbClr val="FF0000"/>
                </a:solidFill>
              </a:rPr>
              <a:t>3   </a:t>
            </a:r>
            <a:endParaRPr lang="en-US" sz="4000" smtClean="0">
              <a:solidFill>
                <a:srgbClr val="FF0000"/>
              </a:solidFill>
            </a:endParaRPr>
          </a:p>
        </p:txBody>
      </p:sp>
      <p:sp>
        <p:nvSpPr>
          <p:cNvPr id="8" name="TextBox 1"/>
          <p:cNvSpPr txBox="1"/>
          <p:nvPr/>
        </p:nvSpPr>
        <p:spPr>
          <a:xfrm flipH="1">
            <a:off x="5639435" y="5869305"/>
            <a:ext cx="309245" cy="706755"/>
          </a:xfrm>
          <a:prstGeom prst="rect">
            <a:avLst/>
          </a:prstGeom>
          <a:noFill/>
        </p:spPr>
        <p:txBody>
          <a:bodyPr wrap="square" rtlCol="0">
            <a:spAutoFit/>
          </a:bodyPr>
          <a:p>
            <a:r>
              <a:rPr lang="en-US" sz="4000" smtClean="0">
                <a:solidFill>
                  <a:srgbClr val="FF0000"/>
                </a:solidFill>
              </a:rPr>
              <a:t>4   </a:t>
            </a:r>
            <a:endParaRPr lang="en-US" sz="4000" smtClean="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7" grpId="0"/>
      <p:bldP spid="3" grpId="0"/>
      <p:bldP spid="4"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220646" y="418050"/>
            <a:ext cx="1924319" cy="781159"/>
          </a:xfrm>
          <a:prstGeom prst="rect">
            <a:avLst/>
          </a:prstGeom>
        </p:spPr>
      </p:pic>
      <p:sp>
        <p:nvSpPr>
          <p:cNvPr id="5" name="TextBox 4"/>
          <p:cNvSpPr txBox="1"/>
          <p:nvPr/>
        </p:nvSpPr>
        <p:spPr>
          <a:xfrm>
            <a:off x="2296886" y="382444"/>
            <a:ext cx="7761514" cy="646331"/>
          </a:xfrm>
          <a:prstGeom prst="rect">
            <a:avLst/>
          </a:prstGeom>
          <a:noFill/>
        </p:spPr>
        <p:txBody>
          <a:bodyPr wrap="square" rtlCol="0">
            <a:spAutoFit/>
          </a:bodyPr>
          <a:lstStyle/>
          <a:p>
            <a:pPr algn="ctr"/>
            <a:r>
              <a:rPr lang="en-US" sz="3600" smtClean="0">
                <a:latin typeface="VNI-Avo" pitchFamily="2" charset="0"/>
              </a:rPr>
              <a:t>Baø em</a:t>
            </a:r>
            <a:endParaRPr lang="en-US" sz="3600">
              <a:latin typeface="VNI-Avo" pitchFamily="2" charset="0"/>
            </a:endParaRPr>
          </a:p>
        </p:txBody>
      </p:sp>
      <p:sp>
        <p:nvSpPr>
          <p:cNvPr id="6" name="Rectangle 5">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pic>
        <p:nvPicPr>
          <p:cNvPr id="4" name="Picture 3"/>
          <p:cNvPicPr>
            <a:picLocks noChangeAspect="1"/>
          </p:cNvPicPr>
          <p:nvPr/>
        </p:nvPicPr>
        <p:blipFill>
          <a:blip r:embed="rId3"/>
          <a:stretch>
            <a:fillRect/>
          </a:stretch>
        </p:blipFill>
        <p:spPr>
          <a:xfrm>
            <a:off x="1464807" y="1199209"/>
            <a:ext cx="9520995" cy="5563551"/>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0</TotalTime>
  <Words>623</Words>
  <Application>WPS Presentation</Application>
  <PresentationFormat>Widescreen</PresentationFormat>
  <Paragraphs>105</Paragraphs>
  <Slides>7</Slides>
  <Notes>0</Notes>
  <HiddenSlides>0</HiddenSlides>
  <MMClips>2</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7</vt:i4>
      </vt:variant>
    </vt:vector>
  </HeadingPairs>
  <TitlesOfParts>
    <vt:vector size="24" baseType="lpstr">
      <vt:lpstr>Arial</vt:lpstr>
      <vt:lpstr>SimSun</vt:lpstr>
      <vt:lpstr>Wingdings</vt:lpstr>
      <vt:lpstr>Times New Roman</vt:lpstr>
      <vt:lpstr>Tahoma</vt:lpstr>
      <vt:lpstr>VNI-Avo</vt:lpstr>
      <vt:lpstr>Microsoft YaHei</vt:lpstr>
      <vt:lpstr>Arial Unicode MS</vt:lpstr>
      <vt:lpstr>Calibri Light</vt:lpstr>
      <vt:lpstr>Calibri</vt:lpstr>
      <vt:lpstr>Calibri</vt:lpstr>
      <vt:lpstr>Arial-Rounded</vt:lpstr>
      <vt:lpstr>Segoe Print</vt:lpstr>
      <vt:lpstr>Arial Rounded</vt:lpstr>
      <vt:lpstr>Cambria</vt:lpstr>
      <vt:lpstr>Times New Roman</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34</dc:title>
  <dc:creator>Admin</dc:creator>
  <cp:keywords>Mái Trường Tuổi Thơ</cp:keywords>
  <dc:subject>Vương Hà Bắc</dc:subject>
  <cp:category>Kết nối tri thức với cuộc sống</cp:category>
  <cp:lastModifiedBy>Hồ Thanh Bình</cp:lastModifiedBy>
  <cp:revision>183</cp:revision>
  <dcterms:created xsi:type="dcterms:W3CDTF">2020-10-19T12:51:00Z</dcterms:created>
  <dcterms:modified xsi:type="dcterms:W3CDTF">2026-06-07T00:28:27Z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A776394EA678479E9D0ADFC932FA8B35</vt:lpwstr>
  </property>
  <property fmtid="{D5CDD505-2E9C-101B-9397-08002B2CF9AE}" pid="3" name="KSOProductBuildVer">
    <vt:lpwstr>2057-12.2.0.23202</vt:lpwstr>
  </property>
</Properties>
</file>