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  <p:sldMasterId id="2147483725" r:id="rId4"/>
    <p:sldMasterId id="2147483738" r:id="rId5"/>
    <p:sldMasterId id="2147483750" r:id="rId6"/>
  </p:sldMasterIdLst>
  <p:notesMasterIdLst>
    <p:notesMasterId r:id="rId23"/>
  </p:notesMasterIdLst>
  <p:sldIdLst>
    <p:sldId id="308" r:id="rId7"/>
    <p:sldId id="341" r:id="rId8"/>
    <p:sldId id="320" r:id="rId9"/>
    <p:sldId id="343" r:id="rId10"/>
    <p:sldId id="3212" r:id="rId11"/>
    <p:sldId id="306" r:id="rId12"/>
    <p:sldId id="3213" r:id="rId13"/>
    <p:sldId id="288" r:id="rId14"/>
    <p:sldId id="298" r:id="rId15"/>
    <p:sldId id="309" r:id="rId16"/>
    <p:sldId id="311" r:id="rId17"/>
    <p:sldId id="310" r:id="rId18"/>
    <p:sldId id="342" r:id="rId19"/>
    <p:sldId id="256" r:id="rId20"/>
    <p:sldId id="260" r:id="rId21"/>
    <p:sldId id="32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45" autoAdjust="0"/>
  </p:normalViewPr>
  <p:slideViewPr>
    <p:cSldViewPr snapToGrid="0">
      <p:cViewPr varScale="1">
        <p:scale>
          <a:sx n="49" d="100"/>
          <a:sy n="49" d="100"/>
        </p:scale>
        <p:origin x="13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hiểu</a:t>
            </a:r>
            <a:r>
              <a:rPr lang="en-US" baseline="0"/>
              <a:t> quy luật điền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hiểu</a:t>
            </a:r>
            <a:r>
              <a:rPr lang="en-US" baseline="0"/>
              <a:t> quy luật điền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Bước</a:t>
            </a:r>
            <a:r>
              <a:rPr lang="en-US" baseline="0"/>
              <a:t> 1: Click vào bướm để bướm bay về hoa</a:t>
            </a:r>
          </a:p>
          <a:p>
            <a:r>
              <a:rPr lang="en-US" baseline="0"/>
              <a:t>Bước 2: enter để bảng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98F91-FB3E-4897-A2E0-796BAF1B04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6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98F91-FB3E-4897-A2E0-796BAF1B04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6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3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9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7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3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60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1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7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75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4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0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153F-2578-790D-6F80-B0CB254F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2185B-935D-CFA1-68C4-422A5986C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1E50C-DA7C-6A6C-437C-13189277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AD211-59F9-B858-E241-CEF5153B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433E-2E2D-E880-902F-001D108D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87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62B8-0DB3-9428-0DD3-F221B578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39AA-1720-7067-4402-433C1AB98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85B53-341E-5EBA-C7CE-F2FE846D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92DB7-612B-7DCD-4BFA-1D1D4CDC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AC9C-E563-CA62-35F0-0AEA7202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8EE2-E375-01D7-6A29-8FB76118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BB7AA-92F5-997B-FFAB-97A76CEF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A7DE8-0807-648D-A1F0-19B84371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E1232-C76F-E4B5-2040-D2A0E7D1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2768B-CA74-04F4-9485-BEEC5F1C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20FA-77F4-1800-8F4A-B139F2ED0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9C91D-15D8-35F5-A330-FDBD6F931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226B1-2ADD-5A05-39F0-058F9C53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1DCCC-2457-27CF-8D04-A0EAB903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3295B-EE97-A3A4-EF59-B5C61DB2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086F2-5BA5-BFF4-75DA-8A848B9A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24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ED69-825E-9E74-B0B7-6919A831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4D20B-6FF6-9ED0-6C06-3658EF6EF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3CFCA-48EB-7BB9-91A0-9C2DE929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7B7E5-E4A1-2848-D3D9-5C89BDF87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F89C9-2BAF-0637-7D7E-F1F1E1853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E1FA80-D5BE-2083-1828-F91473D4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BF388-8EAB-7E5F-E342-23FF4F03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B965C-B6A7-DAE9-C60B-C92B9DBD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3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E4DA2-A176-A8EA-7E76-87D7A57D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74773-18F8-B889-33E4-F21F3FEF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E0B8F-F267-237D-100E-5F9FA5AE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B2C1A-17B5-AF61-BDDB-4C613602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456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33F51-6E2C-B4EE-4237-91C736601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4871F-3C1C-FEA2-84A8-4C1573C5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E4518-F3FA-4BFC-9758-B1EDA1C6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8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3F8D-B9C2-2F44-B66A-88BE0D00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8D0A-849D-C42D-9DA4-FDC88D58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44071-7FDD-512E-8572-14172A23E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34B18-C131-EBD6-B5C7-42C2F10D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9CB83-91D8-91BD-EF0B-2510FFB1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81047-D34E-3E8B-E603-8E6F6DF4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14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A912-7E2B-6C44-180F-C7A3CBBB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E31E0-CCC6-D64A-6AC0-32CF7C36A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04302-437A-3702-956B-C044AA92C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E4BAA-CAC0-7C3C-D393-95F8D906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23D11-380A-5B1D-B06A-00B5BAA2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077D7-3476-347C-9423-6D745B9C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1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97A9-D053-941C-0B1C-877A5A75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37171-DF27-2828-88F5-47DDE4B21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AA804-6138-1535-15A1-A073C148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4F009-2769-8071-BF9C-9EDF6CB4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219DF-FE43-C800-3065-64E3A284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898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C7518C-14D1-9C94-657B-219CC3BF5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9882D-8C39-873B-B8DC-44DC7596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D6E0-DF27-27A3-56CE-4B519AF6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B443C1-09BE-48BE-89D2-17BFC6F62489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0F34D-B4BF-9E6A-9851-AC9A1938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36B71-E9B8-1A3E-696F-1BD950F0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C92084-8BC5-48E9-9EE1-436519C0B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7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44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6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15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47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91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4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0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11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6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10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41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4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4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90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1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3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01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59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635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714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73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33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006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9428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8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552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9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B9075ED-68AA-3EE1-917C-F23FC91C733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642380-3FC1-0A74-BC41-B147CD610101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390CD0D-BFEA-FAF6-8899-DDE21D2AF42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52EA02-620F-402F-96EF-96676793A7B3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62274BD-4535-462C-29C6-E0F6EC189EA8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408DA-F5E7-40B2-A2D2-82803FC11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DE4DAC-BCD3-DB5E-0FCB-239B171366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54488CEB-0E84-9068-1EFD-58B573769846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12D14C-CB75-4C24-22A7-B4E11E4989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561" y="0"/>
            <a:ext cx="1569423" cy="15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DE6218C-9FEB-E3D4-8196-9EE0F10E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31E20EB-D14D-BD16-6155-1D9E6620F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547392E-5994-1BB8-9DDA-3D2891DB9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80787A-C01F-46F8-0D60-AE2F2407C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E44B564-3F15-957E-1002-957220475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B06CB-0211-6871-A29B-016AC11B36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3574E87F-A53F-E2CA-47D5-C6B7AE5EAC69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87ADB1-9194-AC68-58DC-255F03CB66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561" y="0"/>
            <a:ext cx="1569423" cy="15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4FFB53B-BDB2-B018-9ECC-E70ADACDF8EC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7531CAF-CAB9-645D-B5C4-3F05862F7F94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E46CE6-AF24-EE1F-3DDF-C68FB02FC9E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52EA02-620F-402F-96EF-96676793A7B3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1AC181-B224-AA7E-B857-6A8AF31A15E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408DA-F5E7-40B2-A2D2-82803FC11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36CAD4-3475-10B7-A9C9-956D5EB633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104"/>
            <a:ext cx="12192000" cy="6783791"/>
          </a:xfrm>
          <a:prstGeom prst="rect">
            <a:avLst/>
          </a:prstGeom>
        </p:spPr>
      </p:pic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822242C4-BCD8-6994-5130-C270770369BF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3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2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0C13D-F6DC-4AF0-8EBE-53B2D4190EBC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F4FBE-C512-4B6F-936C-6CD62E89C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1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610F0B-842F-4328-710B-D661EE0BB46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561" y="0"/>
            <a:ext cx="1569423" cy="15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7.png"/><Relationship Id="rId7" Type="http://schemas.openxmlformats.org/officeDocument/2006/relationships/image" Target="../media/image3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1F1B2BF2-A0B1-F700-E02F-615B92312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1863236"/>
            <a:ext cx="8924208" cy="310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13589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&gt;; &lt;; = ?</a:t>
            </a:r>
            <a:endParaRPr lang="en-US" sz="42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28416" y="2108200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+ 3        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3420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2028961" y="2659718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986628" y="3363028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33420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04000" y="2108200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7 - 2 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709004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7504545" y="2659718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7462212" y="3363028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09004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04753" y="4443239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       10 - 2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78400" y="4610879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ight Brace 25"/>
          <p:cNvSpPr/>
          <p:nvPr/>
        </p:nvSpPr>
        <p:spPr>
          <a:xfrm rot="5400000">
            <a:off x="6625851" y="5110300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6583517" y="5813609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78400" y="4610879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981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8" grpId="0" animBg="1"/>
      <p:bldP spid="21" grpId="0" animBg="1"/>
      <p:bldP spid="22" grpId="0"/>
      <p:bldP spid="23" grpId="0" animBg="1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19531" r="36896" b="31894"/>
          <a:stretch/>
        </p:blipFill>
        <p:spPr bwMode="auto">
          <a:xfrm>
            <a:off x="3352800" y="1073506"/>
            <a:ext cx="5588000" cy="54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96495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Bướm sẽ đậu vào bông hoa có số là kết quả phép tính trên cánh bướm.</a:t>
            </a:r>
            <a:endParaRPr lang="en-US" sz="3733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3321266" y="4787200"/>
            <a:ext cx="6737135" cy="599011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 bông hoa có bao nhiêu bướm đậu?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9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7869" r="-3557" b="1465"/>
          <a:stretch/>
        </p:blipFill>
        <p:spPr bwMode="auto">
          <a:xfrm>
            <a:off x="1320800" y="3672840"/>
            <a:ext cx="11345773" cy="35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3495462"/>
            <a:ext cx="812800" cy="68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401456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Bướm sẽ đậu vào bông hoa có số là kết quả phép tính trên cánh bướm.</a:t>
            </a:r>
            <a:endParaRPr lang="en-US" sz="3733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2" r="32607" b="74748"/>
          <a:stretch/>
        </p:blipFill>
        <p:spPr bwMode="auto">
          <a:xfrm>
            <a:off x="5706329" y="1028698"/>
            <a:ext cx="1284819" cy="12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4" b="71065"/>
          <a:stretch/>
        </p:blipFill>
        <p:spPr bwMode="auto">
          <a:xfrm>
            <a:off x="9448800" y="536787"/>
            <a:ext cx="1481667" cy="13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6" t="34196" r="32199" b="41605"/>
          <a:stretch/>
        </p:blipFill>
        <p:spPr bwMode="auto">
          <a:xfrm>
            <a:off x="6263436" y="2407070"/>
            <a:ext cx="1460501" cy="116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t="17887" r="56057" b="54209"/>
          <a:stretch/>
        </p:blipFill>
        <p:spPr bwMode="auto">
          <a:xfrm>
            <a:off x="3555999" y="1999189"/>
            <a:ext cx="1366356" cy="13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2" t="32354" r="5002" b="43183"/>
          <a:stretch/>
        </p:blipFill>
        <p:spPr bwMode="auto">
          <a:xfrm>
            <a:off x="8432800" y="2314360"/>
            <a:ext cx="1193800" cy="118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7" r="77331" b="38185"/>
          <a:stretch/>
        </p:blipFill>
        <p:spPr bwMode="auto">
          <a:xfrm>
            <a:off x="1123950" y="2793999"/>
            <a:ext cx="14097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7" b="76852"/>
          <a:stretch/>
        </p:blipFill>
        <p:spPr bwMode="auto">
          <a:xfrm>
            <a:off x="1202265" y="1374987"/>
            <a:ext cx="1752600" cy="111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4"/>
          <p:cNvSpPr txBox="1">
            <a:spLocks/>
          </p:cNvSpPr>
          <p:nvPr/>
        </p:nvSpPr>
        <p:spPr>
          <a:xfrm>
            <a:off x="1921760" y="1397000"/>
            <a:ext cx="9863840" cy="599011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 bông hoa có bao nhiêu bướm đậu?</a:t>
            </a:r>
            <a:endParaRPr lang="en-US" sz="32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50000" r="30747" b="32812"/>
          <a:stretch/>
        </p:blipFill>
        <p:spPr bwMode="auto">
          <a:xfrm>
            <a:off x="2124961" y="1926165"/>
            <a:ext cx="7571740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4"/>
          <p:cNvSpPr txBox="1">
            <a:spLocks/>
          </p:cNvSpPr>
          <p:nvPr/>
        </p:nvSpPr>
        <p:spPr>
          <a:xfrm>
            <a:off x="5539571" y="308599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6607808" y="3095682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7755175" y="310546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8796016" y="310661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15833 0.135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6 L 0.47951 0.306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15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82716E-6 L 0.17726 0.317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20434 0.3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4028 0.1379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54896 0.224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1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2257 0.482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547E7-DD94-4DE6-8645-532EDF42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878" y="724896"/>
            <a:ext cx="8108244" cy="5324817"/>
          </a:xfrm>
          <a:prstGeom prst="rect">
            <a:avLst/>
          </a:prstGeom>
        </p:spPr>
      </p:pic>
      <p:pic>
        <p:nvPicPr>
          <p:cNvPr id="7" name="Picture 6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8510E8E3-F1C0-6532-6E8D-129EC3851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7" y="2079188"/>
            <a:ext cx="6815384" cy="22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3111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/>
        </p:blipFill>
        <p:spPr bwMode="auto">
          <a:xfrm>
            <a:off x="0" y="1"/>
            <a:ext cx="12192000" cy="694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397171" y="2259693"/>
            <a:ext cx="2483891" cy="3929903"/>
            <a:chOff x="213159" y="1107562"/>
            <a:chExt cx="3664527" cy="4994564"/>
          </a:xfrm>
        </p:grpSpPr>
        <p:grpSp>
          <p:nvGrpSpPr>
            <p:cNvPr id="20" name="Group 19"/>
            <p:cNvGrpSpPr/>
            <p:nvPr/>
          </p:nvGrpSpPr>
          <p:grpSpPr>
            <a:xfrm>
              <a:off x="213159" y="1107562"/>
              <a:ext cx="3664527" cy="1717964"/>
              <a:chOff x="213159" y="1336162"/>
              <a:chExt cx="3664527" cy="171796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" name="Isosceles Triangle 4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8" name="Flowchart: Delay 7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5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477981" y="2825526"/>
              <a:ext cx="3048000" cy="3276600"/>
              <a:chOff x="477981" y="2825526"/>
              <a:chExt cx="3048000" cy="3276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77981" y="2825526"/>
                <a:ext cx="3048000" cy="32766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5745" y="3099126"/>
                <a:ext cx="2590801" cy="97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 + 2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1722" y="3998671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 +  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6358" y="5004137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 + 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79070" y="516906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278188" y="419572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824026" y="3059454"/>
            <a:ext cx="2483891" cy="3107899"/>
            <a:chOff x="3581400" y="2127467"/>
            <a:chExt cx="2483891" cy="3107899"/>
          </a:xfrm>
        </p:grpSpPr>
        <p:grpSp>
          <p:nvGrpSpPr>
            <p:cNvPr id="56" name="Group 55"/>
            <p:cNvGrpSpPr/>
            <p:nvPr/>
          </p:nvGrpSpPr>
          <p:grpSpPr>
            <a:xfrm>
              <a:off x="3581400" y="2127467"/>
              <a:ext cx="2483891" cy="1351756"/>
              <a:chOff x="213159" y="1336162"/>
              <a:chExt cx="3664527" cy="171796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9" name="Isosceles Triangle 68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66" name="Flowchart: Delay 65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sp>
          <p:nvSpPr>
            <p:cNvPr id="58" name="Rectangle 57"/>
            <p:cNvSpPr/>
            <p:nvPr/>
          </p:nvSpPr>
          <p:spPr>
            <a:xfrm>
              <a:off x="3760902" y="3479224"/>
              <a:ext cx="2065996" cy="17561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64203" y="3590272"/>
              <a:ext cx="175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81811" y="4298067"/>
              <a:ext cx="1281856" cy="7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  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04597" y="4453118"/>
              <a:ext cx="567857" cy="539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184110" y="2237450"/>
            <a:ext cx="2483891" cy="3929903"/>
            <a:chOff x="213159" y="1107562"/>
            <a:chExt cx="3664527" cy="4994564"/>
          </a:xfrm>
        </p:grpSpPr>
        <p:grpSp>
          <p:nvGrpSpPr>
            <p:cNvPr id="75" name="Group 74"/>
            <p:cNvGrpSpPr/>
            <p:nvPr/>
          </p:nvGrpSpPr>
          <p:grpSpPr>
            <a:xfrm>
              <a:off x="213159" y="1107562"/>
              <a:ext cx="3664527" cy="1717964"/>
              <a:chOff x="213159" y="1336162"/>
              <a:chExt cx="3664527" cy="1717964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85" name="Flowchart: Delay 84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477981" y="2825526"/>
              <a:ext cx="3048000" cy="3276600"/>
              <a:chOff x="477981" y="2825526"/>
              <a:chExt cx="3048000" cy="32766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77981" y="2825526"/>
                <a:ext cx="3048000" cy="32766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95745" y="3099126"/>
                <a:ext cx="2590801" cy="97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 + 2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21722" y="3998671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 + 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56358" y="5004137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 + 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279070" y="516906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278189" y="4195727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sp>
        <p:nvSpPr>
          <p:cNvPr id="89" name="Rectangle 88"/>
          <p:cNvSpPr/>
          <p:nvPr/>
        </p:nvSpPr>
        <p:spPr>
          <a:xfrm>
            <a:off x="4796888" y="4687973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796889" y="5453491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239102" y="5385104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589808" y="4664295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579236" y="5433188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3704" l="0" r="28600">
                        <a14:foregroundMark x1="9800" y1="18519" x2="11700" y2="19537"/>
                        <a14:foregroundMark x1="12500" y1="11481" x2="14400" y2="13889"/>
                        <a14:foregroundMark x1="19300" y1="1481" x2="20600" y2="2407"/>
                        <a14:foregroundMark x1="7600" y1="1389" x2="8200" y2="2500"/>
                        <a14:foregroundMark x1="5800" y1="1204" x2="8800" y2="3241"/>
                        <a14:foregroundMark x1="19500" y1="926" x2="19100" y2="3148"/>
                        <a14:foregroundMark x1="22000" y1="1944" x2="19600" y2="3611"/>
                        <a14:foregroundMark x1="20400" y1="648" x2="17500" y2="1389"/>
                        <a14:foregroundMark x1="6900" y1="1852" x2="8200" y2="3704"/>
                        <a14:foregroundMark x1="6600" y1="1204" x2="7100" y2="3426"/>
                        <a14:foregroundMark x1="5800" y1="2407" x2="8200" y2="4167"/>
                        <a14:foregroundMark x1="7700" y1="741" x2="9900" y2="1944"/>
                        <a14:foregroundMark x1="12800" y1="13241" x2="14700" y2="12963"/>
                        <a14:foregroundMark x1="14700" y1="12963" x2="14700" y2="12963"/>
                        <a14:foregroundMark x1="12900" y1="12685" x2="14700" y2="13796"/>
                        <a14:foregroundMark x1="19700" y1="1204" x2="20500" y2="2037"/>
                        <a14:foregroundMark x1="17500" y1="37963" x2="17500" y2="39074"/>
                        <a14:foregroundMark x1="10800" y1="38056" x2="10200" y2="39074"/>
                        <a14:foregroundMark x1="7000" y1="41759" x2="9300" y2="41852"/>
                        <a14:foregroundMark x1="15200" y1="41204" x2="18300" y2="4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72" b="55385"/>
          <a:stretch/>
        </p:blipFill>
        <p:spPr bwMode="auto">
          <a:xfrm>
            <a:off x="1524000" y="3662024"/>
            <a:ext cx="2052672" cy="327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itle 1"/>
          <p:cNvSpPr txBox="1">
            <a:spLocks/>
          </p:cNvSpPr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5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5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92" y="1134516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5000" y="107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 numSld="2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/>
        </p:blipFill>
        <p:spPr bwMode="auto">
          <a:xfrm>
            <a:off x="-85060" y="-261328"/>
            <a:ext cx="12277060" cy="720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397171" y="2259693"/>
            <a:ext cx="2483891" cy="3929903"/>
            <a:chOff x="213159" y="1107562"/>
            <a:chExt cx="3664527" cy="4994564"/>
          </a:xfrm>
        </p:grpSpPr>
        <p:grpSp>
          <p:nvGrpSpPr>
            <p:cNvPr id="20" name="Group 19"/>
            <p:cNvGrpSpPr/>
            <p:nvPr/>
          </p:nvGrpSpPr>
          <p:grpSpPr>
            <a:xfrm>
              <a:off x="213159" y="1107562"/>
              <a:ext cx="3664527" cy="1717964"/>
              <a:chOff x="213159" y="1336162"/>
              <a:chExt cx="3664527" cy="171796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" name="Isosceles Triangle 4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8" name="Flowchart: Delay 7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5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grpSp>
          <p:nvGrpSpPr>
            <p:cNvPr id="21" name="Group 20"/>
            <p:cNvGrpSpPr/>
            <p:nvPr/>
          </p:nvGrpSpPr>
          <p:grpSpPr>
            <a:xfrm>
              <a:off x="477981" y="2825526"/>
              <a:ext cx="3048000" cy="3276600"/>
              <a:chOff x="477981" y="2825526"/>
              <a:chExt cx="3048000" cy="3276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77981" y="2825526"/>
                <a:ext cx="3048000" cy="32766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5745" y="3099126"/>
                <a:ext cx="2590801" cy="97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 + 2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1722" y="3998671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 +  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6358" y="5004137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 + 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79070" y="516906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278188" y="419572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824026" y="3059454"/>
            <a:ext cx="2483891" cy="3107899"/>
            <a:chOff x="3581400" y="2127467"/>
            <a:chExt cx="2483891" cy="3107899"/>
          </a:xfrm>
        </p:grpSpPr>
        <p:grpSp>
          <p:nvGrpSpPr>
            <p:cNvPr id="56" name="Group 55"/>
            <p:cNvGrpSpPr/>
            <p:nvPr/>
          </p:nvGrpSpPr>
          <p:grpSpPr>
            <a:xfrm>
              <a:off x="3581400" y="2127467"/>
              <a:ext cx="2483891" cy="1351756"/>
              <a:chOff x="213159" y="1336162"/>
              <a:chExt cx="3664527" cy="1717964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9" name="Isosceles Triangle 68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66" name="Flowchart: Delay 65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sp>
          <p:nvSpPr>
            <p:cNvPr id="58" name="Rectangle 57"/>
            <p:cNvSpPr/>
            <p:nvPr/>
          </p:nvSpPr>
          <p:spPr>
            <a:xfrm>
              <a:off x="3760902" y="3479224"/>
              <a:ext cx="2065996" cy="175614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864203" y="3590272"/>
              <a:ext cx="175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81811" y="4298067"/>
              <a:ext cx="1281856" cy="7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  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004597" y="4453118"/>
              <a:ext cx="567857" cy="53961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255312" y="2259693"/>
            <a:ext cx="2483891" cy="3929903"/>
            <a:chOff x="213159" y="1107562"/>
            <a:chExt cx="3664527" cy="4994564"/>
          </a:xfrm>
        </p:grpSpPr>
        <p:grpSp>
          <p:nvGrpSpPr>
            <p:cNvPr id="75" name="Group 74"/>
            <p:cNvGrpSpPr/>
            <p:nvPr/>
          </p:nvGrpSpPr>
          <p:grpSpPr>
            <a:xfrm>
              <a:off x="213159" y="1107562"/>
              <a:ext cx="3664527" cy="1717964"/>
              <a:chOff x="213159" y="1336162"/>
              <a:chExt cx="3664527" cy="1717964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213159" y="1336162"/>
                <a:ext cx="3664527" cy="1717964"/>
                <a:chOff x="213159" y="1336162"/>
                <a:chExt cx="3664527" cy="1717964"/>
              </a:xfrm>
              <a:solidFill>
                <a:srgbClr val="FF0000"/>
              </a:solidFill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2805545" y="1447800"/>
                  <a:ext cx="381000" cy="1035627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8" name="Isosceles Triangle 87"/>
                <p:cNvSpPr/>
                <p:nvPr/>
              </p:nvSpPr>
              <p:spPr>
                <a:xfrm>
                  <a:off x="213159" y="1336162"/>
                  <a:ext cx="3664527" cy="1717964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1567296" y="1476453"/>
                <a:ext cx="904010" cy="1290819"/>
                <a:chOff x="1567296" y="1476453"/>
                <a:chExt cx="904010" cy="1290819"/>
              </a:xfrm>
            </p:grpSpPr>
            <p:sp>
              <p:nvSpPr>
                <p:cNvPr id="85" name="Flowchart: Delay 84"/>
                <p:cNvSpPr/>
                <p:nvPr/>
              </p:nvSpPr>
              <p:spPr>
                <a:xfrm rot="16200000">
                  <a:off x="1498888" y="1808883"/>
                  <a:ext cx="1006187" cy="869372"/>
                </a:xfrm>
                <a:prstGeom prst="flowChartDelay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601932" y="1476453"/>
                  <a:ext cx="869374" cy="1290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477981" y="2825526"/>
              <a:ext cx="3048000" cy="3276600"/>
              <a:chOff x="477981" y="2825526"/>
              <a:chExt cx="3048000" cy="32766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77981" y="2825526"/>
                <a:ext cx="3048000" cy="32766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95745" y="3099126"/>
                <a:ext cx="2590801" cy="97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 + 2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21722" y="3998671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 + 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56358" y="5004137"/>
                <a:ext cx="189114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 + 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279070" y="5169068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278189" y="4195727"/>
                <a:ext cx="837769" cy="685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</p:grpSp>
      <p:sp>
        <p:nvSpPr>
          <p:cNvPr id="89" name="Rectangle 88"/>
          <p:cNvSpPr/>
          <p:nvPr/>
        </p:nvSpPr>
        <p:spPr>
          <a:xfrm>
            <a:off x="4796888" y="4687973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/>
          <p:cNvSpPr/>
          <p:nvPr/>
        </p:nvSpPr>
        <p:spPr>
          <a:xfrm>
            <a:off x="4796889" y="5453491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7239102" y="5385104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" name="Rectangle 91"/>
          <p:cNvSpPr/>
          <p:nvPr/>
        </p:nvSpPr>
        <p:spPr>
          <a:xfrm>
            <a:off x="9655629" y="4690441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655030" y="5442414"/>
            <a:ext cx="567857" cy="53961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3704" l="0" r="28600">
                        <a14:foregroundMark x1="9800" y1="18519" x2="11700" y2="19537"/>
                        <a14:foregroundMark x1="12500" y1="11481" x2="14400" y2="13889"/>
                        <a14:foregroundMark x1="19300" y1="1481" x2="20600" y2="2407"/>
                        <a14:foregroundMark x1="7600" y1="1389" x2="8200" y2="2500"/>
                        <a14:foregroundMark x1="5800" y1="1204" x2="8800" y2="3241"/>
                        <a14:foregroundMark x1="19500" y1="926" x2="19100" y2="3148"/>
                        <a14:foregroundMark x1="22000" y1="1944" x2="19600" y2="3611"/>
                        <a14:foregroundMark x1="20400" y1="648" x2="17500" y2="1389"/>
                        <a14:foregroundMark x1="6900" y1="1852" x2="8200" y2="3704"/>
                        <a14:foregroundMark x1="6600" y1="1204" x2="7100" y2="3426"/>
                        <a14:foregroundMark x1="5800" y1="2407" x2="8200" y2="4167"/>
                        <a14:foregroundMark x1="7700" y1="741" x2="9900" y2="1944"/>
                        <a14:foregroundMark x1="12800" y1="13241" x2="14700" y2="12963"/>
                        <a14:foregroundMark x1="14700" y1="12963" x2="14700" y2="12963"/>
                        <a14:foregroundMark x1="12900" y1="12685" x2="14700" y2="13796"/>
                        <a14:foregroundMark x1="19700" y1="1204" x2="20500" y2="2037"/>
                        <a14:foregroundMark x1="17500" y1="37963" x2="17500" y2="39074"/>
                        <a14:foregroundMark x1="10800" y1="38056" x2="10200" y2="39074"/>
                        <a14:foregroundMark x1="7000" y1="41759" x2="9300" y2="41852"/>
                        <a14:foregroundMark x1="15200" y1="41204" x2="18300" y2="4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72" b="55385"/>
          <a:stretch/>
        </p:blipFill>
        <p:spPr bwMode="auto">
          <a:xfrm>
            <a:off x="1524000" y="3662024"/>
            <a:ext cx="2052672" cy="327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96" y="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E230D-09D5-3767-FD43-DC39B7115D82}"/>
              </a:ext>
            </a:extLst>
          </p:cNvPr>
          <p:cNvSpPr txBox="1"/>
          <p:nvPr/>
        </p:nvSpPr>
        <p:spPr>
          <a:xfrm>
            <a:off x="5927126" y="6358236"/>
            <a:ext cx="6264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7C2ADB44-3ECF-32B9-50E6-61D884DB64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ùng vui học Toán">
            <a:hlinkClick r:id="" action="ppaction://media"/>
            <a:extLst>
              <a:ext uri="{FF2B5EF4-FFF2-40B4-BE49-F238E27FC236}">
                <a16:creationId xmlns:a16="http://schemas.microsoft.com/office/drawing/2014/main" id="{DBAAA474-09EA-DBB7-9D2D-072357723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5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19" name="AutoShape 3">
            <a:extLst>
              <a:ext uri="{FF2B5EF4-FFF2-40B4-BE49-F238E27FC236}">
                <a16:creationId xmlns:a16="http://schemas.microsoft.com/office/drawing/2014/main" id="{8331ADB0-DED2-4A36-9762-DECE07B3C57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619150" y="1230491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7F14F200-D299-4D86-B2E9-6FECA4E31B5A}"/>
              </a:ext>
            </a:extLst>
          </p:cNvPr>
          <p:cNvSpPr>
            <a:spLocks/>
          </p:cNvSpPr>
          <p:nvPr/>
        </p:nvSpPr>
        <p:spPr bwMode="auto">
          <a:xfrm>
            <a:off x="4687538" y="5681841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24">
            <a:extLst>
              <a:ext uri="{FF2B5EF4-FFF2-40B4-BE49-F238E27FC236}">
                <a16:creationId xmlns:a16="http://schemas.microsoft.com/office/drawing/2014/main" id="{18BECBAB-7961-4F3C-9E19-ED3314896D66}"/>
              </a:ext>
            </a:extLst>
          </p:cNvPr>
          <p:cNvSpPr>
            <a:spLocks/>
          </p:cNvSpPr>
          <p:nvPr/>
        </p:nvSpPr>
        <p:spPr bwMode="auto">
          <a:xfrm>
            <a:off x="7252938" y="5681841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90" y="462141"/>
            <a:ext cx="1060867" cy="13192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9EB899E-6DE1-4F6C-92CD-4CE0BA6829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" y="1269862"/>
            <a:ext cx="1060867" cy="1319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C1B4A-CF2F-6992-B1FA-04381AA79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8831" y="2889409"/>
            <a:ext cx="8626588" cy="2176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2184F4-9340-B39C-0916-2CBCF5620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762" y="2043850"/>
            <a:ext cx="3779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A005E-FB53-7D3F-57FD-AFCF3E0D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E84ADD-F12A-EBA2-4289-F13FD54F7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4546FB7-F0C3-56F2-3F91-682CD6186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E47FD2-5D23-B474-FCBC-3D780E320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46BB92-04D6-BBAC-C221-ABB02901CD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443636C-1E89-B28E-A1C8-98D071F534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A red and white text&#10;&#10;AI-generated content may be incorrect.">
            <a:extLst>
              <a:ext uri="{FF2B5EF4-FFF2-40B4-BE49-F238E27FC236}">
                <a16:creationId xmlns:a16="http://schemas.microsoft.com/office/drawing/2014/main" id="{1A56B752-73B5-8552-503D-DF86C70BFE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0" y="2304190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àn_tàu_tri_202603210750">
            <a:hlinkClick r:id="" action="ppaction://media"/>
            <a:extLst>
              <a:ext uri="{FF2B5EF4-FFF2-40B4-BE49-F238E27FC236}">
                <a16:creationId xmlns:a16="http://schemas.microsoft.com/office/drawing/2014/main" id="{F9B4E82F-0FA3-8ACE-9A94-8066FC91C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097"/>
            <a:ext cx="12180388" cy="68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812800" y="168565"/>
            <a:ext cx="10784248" cy="9236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8?</a:t>
            </a:r>
          </a:p>
        </p:txBody>
      </p:sp>
      <p:sp>
        <p:nvSpPr>
          <p:cNvPr id="31" name="Oval 30"/>
          <p:cNvSpPr/>
          <p:nvPr/>
        </p:nvSpPr>
        <p:spPr>
          <a:xfrm>
            <a:off x="163316" y="276000"/>
            <a:ext cx="587768" cy="5877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46875" r="29722" b="35547"/>
          <a:stretch/>
        </p:blipFill>
        <p:spPr bwMode="auto">
          <a:xfrm>
            <a:off x="914400" y="1968501"/>
            <a:ext cx="10071101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930400" y="1663700"/>
            <a:ext cx="1117600" cy="816864"/>
          </a:xfrm>
          <a:prstGeom prst="cloudCallout">
            <a:avLst>
              <a:gd name="adj1" fmla="val 30209"/>
              <a:gd name="adj2" fmla="val 107587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251200" y="1560068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4267200" y="1354836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302251" y="1354836"/>
            <a:ext cx="1016000" cy="816864"/>
          </a:xfrm>
          <a:prstGeom prst="cloudCallout">
            <a:avLst>
              <a:gd name="adj1" fmla="val -10700"/>
              <a:gd name="adj2" fmla="val 107587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337301" y="1354836"/>
            <a:ext cx="1016000" cy="816864"/>
          </a:xfrm>
          <a:prstGeom prst="cloudCallout">
            <a:avLst>
              <a:gd name="adj1" fmla="val -21950"/>
              <a:gd name="adj2" fmla="val 11536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7213600" y="1547368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128000" y="1803400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9245600" y="2112264"/>
            <a:ext cx="1016000" cy="816864"/>
          </a:xfrm>
          <a:prstGeom prst="cloudCallout">
            <a:avLst>
              <a:gd name="adj1" fmla="val -33200"/>
              <a:gd name="adj2" fmla="val 8893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251200" y="1564132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5302251" y="1358900"/>
            <a:ext cx="1016000" cy="816864"/>
          </a:xfrm>
          <a:prstGeom prst="cloudCallout">
            <a:avLst>
              <a:gd name="adj1" fmla="val -10700"/>
              <a:gd name="adj2" fmla="val 107587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7213600" y="1551432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78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_vào_chuồng_202603210801">
            <a:hlinkClick r:id="" action="ppaction://media"/>
            <a:extLst>
              <a:ext uri="{FF2B5EF4-FFF2-40B4-BE49-F238E27FC236}">
                <a16:creationId xmlns:a16="http://schemas.microsoft.com/office/drawing/2014/main" id="{8C35993A-E99F-4839-8B43-C1142B229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914400" y="254000"/>
            <a:ext cx="11134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chuồng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chuồng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221674" y="260929"/>
            <a:ext cx="646545" cy="6465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26692" r="32577" b="45703"/>
          <a:stretch/>
        </p:blipFill>
        <p:spPr bwMode="auto">
          <a:xfrm>
            <a:off x="1422401" y="2108200"/>
            <a:ext cx="9014604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352800" y="3022600"/>
            <a:ext cx="2336800" cy="101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81600" y="3022600"/>
            <a:ext cx="2336800" cy="101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962401" y="3124200"/>
            <a:ext cx="2662191" cy="1320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187306" y="3022600"/>
            <a:ext cx="2448695" cy="660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>
            <a:off x="5767007" y="1425448"/>
            <a:ext cx="420299" cy="6949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13589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  <a:endParaRPr lang="en-US" sz="42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35" t="39453" r="29722" b="35938"/>
          <a:stretch/>
        </p:blipFill>
        <p:spPr bwMode="auto">
          <a:xfrm>
            <a:off x="549297" y="1295401"/>
            <a:ext cx="11373356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10401" y="3580341"/>
            <a:ext cx="533993" cy="877011"/>
            <a:chOff x="2486471" y="2099208"/>
            <a:chExt cx="400495" cy="657758"/>
          </a:xfrm>
        </p:grpSpPr>
        <p:sp>
          <p:nvSpPr>
            <p:cNvPr id="2" name="Oval 1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490234" y="2099208"/>
              <a:ext cx="396732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02001" y="2793644"/>
            <a:ext cx="533993" cy="877011"/>
            <a:chOff x="2486471" y="2099208"/>
            <a:chExt cx="400495" cy="657758"/>
          </a:xfrm>
        </p:grpSpPr>
        <p:sp>
          <p:nvSpPr>
            <p:cNvPr id="11" name="Oval 10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itle 4"/>
            <p:cNvSpPr txBox="1">
              <a:spLocks/>
            </p:cNvSpPr>
            <p:nvPr/>
          </p:nvSpPr>
          <p:spPr>
            <a:xfrm>
              <a:off x="2490234" y="2099208"/>
              <a:ext cx="396732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21867" y="1481667"/>
            <a:ext cx="914400" cy="877011"/>
            <a:chOff x="2394191" y="2086508"/>
            <a:chExt cx="685800" cy="657758"/>
          </a:xfrm>
        </p:grpSpPr>
        <p:sp>
          <p:nvSpPr>
            <p:cNvPr id="14" name="Oval 13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itle 4"/>
            <p:cNvSpPr txBox="1">
              <a:spLocks/>
            </p:cNvSpPr>
            <p:nvPr/>
          </p:nvSpPr>
          <p:spPr>
            <a:xfrm>
              <a:off x="2394191" y="2086508"/>
              <a:ext cx="685800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276</Words>
  <Application>Microsoft Office PowerPoint</Application>
  <PresentationFormat>Widescreen</PresentationFormat>
  <Paragraphs>102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字魂59号-创粗黑</vt:lpstr>
      <vt:lpstr>庞门正道标题体</vt:lpstr>
      <vt:lpstr>.VnArial</vt:lpstr>
      <vt:lpstr>Arial</vt:lpstr>
      <vt:lpstr>Calibri</vt:lpstr>
      <vt:lpstr>Times New Roman</vt:lpstr>
      <vt:lpstr>Office 主题</vt:lpstr>
      <vt:lpstr>1_Office 主题</vt:lpstr>
      <vt:lpstr>Office Theme</vt:lpstr>
      <vt:lpstr>Custom Design</vt:lpstr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30</cp:revision>
  <dcterms:created xsi:type="dcterms:W3CDTF">2021-12-26T02:40:49Z</dcterms:created>
  <dcterms:modified xsi:type="dcterms:W3CDTF">2026-03-21T01:03:13Z</dcterms:modified>
</cp:coreProperties>
</file>