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7" r:id="rId2"/>
    <p:sldMasterId id="2147483789" r:id="rId3"/>
    <p:sldMasterId id="2147483813" r:id="rId4"/>
    <p:sldMasterId id="2147483829" r:id="rId5"/>
    <p:sldMasterId id="2147483844" r:id="rId6"/>
  </p:sldMasterIdLst>
  <p:notesMasterIdLst>
    <p:notesMasterId r:id="rId43"/>
  </p:notesMasterIdLst>
  <p:sldIdLst>
    <p:sldId id="2007577125" r:id="rId7"/>
    <p:sldId id="347" r:id="rId8"/>
    <p:sldId id="2007577114" r:id="rId9"/>
    <p:sldId id="2007577126" r:id="rId10"/>
    <p:sldId id="2007577115" r:id="rId11"/>
    <p:sldId id="259" r:id="rId12"/>
    <p:sldId id="260" r:id="rId13"/>
    <p:sldId id="261" r:id="rId14"/>
    <p:sldId id="262" r:id="rId15"/>
    <p:sldId id="263" r:id="rId16"/>
    <p:sldId id="264" r:id="rId17"/>
    <p:sldId id="2007577128" r:id="rId18"/>
    <p:sldId id="2007577116" r:id="rId19"/>
    <p:sldId id="2007577117" r:id="rId20"/>
    <p:sldId id="2007577118" r:id="rId21"/>
    <p:sldId id="2007577119" r:id="rId22"/>
    <p:sldId id="2007577120" r:id="rId23"/>
    <p:sldId id="2007577121" r:id="rId24"/>
    <p:sldId id="2007577122" r:id="rId25"/>
    <p:sldId id="2007577123" r:id="rId26"/>
    <p:sldId id="2007577124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007577127" r:id="rId36"/>
    <p:sldId id="3993" r:id="rId37"/>
    <p:sldId id="3994" r:id="rId38"/>
    <p:sldId id="3995" r:id="rId39"/>
    <p:sldId id="3996" r:id="rId40"/>
    <p:sldId id="282" r:id="rId41"/>
    <p:sldId id="28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6092"/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890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2A591-7298-49F1-B132-74E3B4366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8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4C54-77FE-463A-945B-D12BE8F69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2ED5BD-350B-45E4-94ED-AE3ABBC54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75C7-1016-47FF-BE14-40C87005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E3C7C-79CF-4F43-89E8-B85129E0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F0066-CD87-4D25-9D6D-808D3D60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0D6A-C221-408D-8129-D7572B90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FDF46-C8F5-4920-9753-620C85FE6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A4E7D-5F8B-4312-94C5-909E90490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14B38-43FA-44D9-8E4C-BE0065CA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7E259-30DF-4674-822F-5F005050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2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3D6D-B361-4C28-9758-1ABF5B4F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160FB-0DEC-4AEC-8A99-9DCC44A8E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5721E-0E96-4938-86E2-F20FCE27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031EF-ADB7-4207-A3FE-4AC5D28C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2A047-FDAF-4B4B-A43B-5008AEFC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3BB2-3C4B-48E8-BBE7-E797E96B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882A-5B0A-46AC-BD9B-D0CA2C845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E1EC1-1FA1-46A6-B556-46D440702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81EAC-357F-4726-8AA7-083CA633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2D07D-0269-400B-9A3E-DFE8D481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B4BB3-37D8-407B-AC7C-8B458726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3C84A-8418-4872-842C-D1B277F66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D07F-14D8-45A7-9905-83DBB56D3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51DE7-C7FD-4F03-A86E-F19F0D568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B1B11-C928-45BE-95A6-3496955AB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D74AF-E95D-4E28-A2CE-2E682B83A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4E982-F172-4AE9-BF2A-A3C4A867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D3174-250C-4311-8CDD-446FE5D0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1449B-68C4-44AD-9692-1B7199A3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9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E5583-2B1F-6FDB-150F-FE1BB4CB6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7B1738-78F1-E44F-F9E7-A5487A224A37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0CD1-700F-4C13-A47E-E37D7BE4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DFAC9-AB1A-49E7-BBC3-DF0F721ECE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D1EFD-BFBC-4866-8325-D97EC11D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B6E3C-6E34-4AEF-8206-B321A68F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BCE796-9186-4186-A59D-58D4D67A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8EAF38-F895-43BE-99F2-256A86B6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13A91-7EC8-4B96-953A-9F4B22DF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56D09-0640-4EAC-BF84-B03A7FCB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2A1BF-9E73-4C6F-993A-D208C1AD2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A1296-5A9F-48A0-9585-A84116B4D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AEB12-27FE-43B9-AEF1-46C8713C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2D9DF-2CFF-46D8-BAEF-1870DC92E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848B0-7839-49FA-B39D-66FA8491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5CF38-1397-44CF-9537-6106C92C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891601-1FF2-4D6C-8D0E-C9D574631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0023C-0D3D-4B52-94B4-F375155BD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02E9C-746C-4438-A41E-6CE31E7C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71C82-F8A1-4B8B-BD17-C6866062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2C305-BFB7-4777-9AF6-1B4D4CDD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CEE7D-8874-494E-A999-A8BACFC5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5C38A-AE99-4426-87CD-FC2CBC9FF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EF414-A123-46C7-8CB1-D9847C599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F5B32-E9EC-4AEA-A291-E3070191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13B66-E237-4C31-8684-37BEE175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EB6D6-2EB6-4891-AF76-082E4A6A1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0375E-14E7-4759-AB97-FF5F60BC4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3F5D-431D-4A8D-BAF3-D10CCD09E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1F81F6F-6B09-4C92-9D40-85E5C93130D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6E54F-049F-4AC9-83D3-D7EAE921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37A8B-7AA0-4195-B70D-41FA6489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8B74A9-4F00-4963-8480-1FA925333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389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9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9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6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766" indent="0" algn="ctr">
              <a:buNone/>
              <a:defRPr sz="1600"/>
            </a:lvl7pPr>
            <a:lvl8pPr marL="3200955" indent="0" algn="ctr">
              <a:buNone/>
              <a:defRPr sz="1600"/>
            </a:lvl8pPr>
            <a:lvl9pPr marL="365941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6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2026/6/4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2026/6/4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1" y="6356351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1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596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4E07193-FCE2-4479-BFFF-5FE0A56C1A6B}" type="datetime1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3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B1E50-8030-4028-8028-AEF50EE3CAEF}" type="datetime1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861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5D4ACA0-24B5-4275-9335-D188AC7D4A25}" type="datetime1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1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81E7434-ED64-43DF-8ECB-73149D252F9E}" type="datetime1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89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409F15-DFE8-4AA4-81CC-F16DEF209DEA}" type="datetime1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9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02D64D6-FB48-40D4-9FE3-9C8FC5EE5745}" type="datetime1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77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56179-1089-4CB8-9792-76890A6D475F}" type="datetime1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2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2F6C4-BE62-0C16-B6C8-68004FE87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3FB444-B4FC-2EB6-31A8-0701961E12AC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5A7A16-F63E-4118-B435-9E6C30DB2647}" type="datetime1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77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38F06A6-6E1D-44EA-AC87-AF54781D9D25}" type="datetime1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75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E17ACA1-B368-4BA8-90EB-FC66CBD50688}" type="datetime1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D9986-4A69-47A4-89D2-9FB68BE97A59}" type="datetime1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24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6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6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1147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1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9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04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04/06/2026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0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04/06/2026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2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04/06/2026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5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04/06/2026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67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04/06/2026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60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04/06/2026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8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04/06/2026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30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04/06/2026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8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30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6B24BF-949B-1668-B3F2-3F5AAA8E66A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53301A-3347-EA24-4195-4126BF0B01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AD4433-A587-FCB4-0261-E45D420992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003732-ABE3-0583-B410-D21324C0D0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134FD4-2586-CBD9-3A77-FA73AC261BF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0377D6-2521-DFC7-845C-291D0B3A046F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9B6FCC-52E8-A616-5ADF-6A953F8B25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19" y="-4702628"/>
            <a:ext cx="1406301" cy="1406301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911AB5-9A8D-8EE5-0F89-63A34F7BF8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91" y="8850087"/>
            <a:ext cx="1406301" cy="14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5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701AD1-4799-A36B-82B1-0048C5E2F3D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81417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FECF27-6D42-E559-5693-D00B554E9296}"/>
              </a:ext>
            </a:extLst>
          </p:cNvPr>
          <p:cNvSpPr/>
          <p:nvPr userDrawn="1"/>
        </p:nvSpPr>
        <p:spPr>
          <a:xfrm>
            <a:off x="315310" y="361508"/>
            <a:ext cx="11529360" cy="6294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5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3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5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7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74.png"/><Relationship Id="rId12" Type="http://schemas.microsoft.com/office/2007/relationships/hdphoto" Target="../media/hdphoto4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openxmlformats.org/officeDocument/2006/relationships/slide" Target="slide17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5" Type="http://schemas.openxmlformats.org/officeDocument/2006/relationships/image" Target="../media/image85.png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image" Target="../media/image82.png"/><Relationship Id="rId1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5.xml"/><Relationship Id="rId18" Type="http://schemas.openxmlformats.org/officeDocument/2006/relationships/slide" Target="slide26.xml"/><Relationship Id="rId26" Type="http://schemas.openxmlformats.org/officeDocument/2006/relationships/image" Target="../media/image108.png"/><Relationship Id="rId3" Type="http://schemas.openxmlformats.org/officeDocument/2006/relationships/image" Target="../media/image91.png"/><Relationship Id="rId21" Type="http://schemas.openxmlformats.org/officeDocument/2006/relationships/slide" Target="slide27.xml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02.png"/><Relationship Id="rId25" Type="http://schemas.openxmlformats.org/officeDocument/2006/relationships/image" Target="../media/image107.png"/><Relationship Id="rId2" Type="http://schemas.openxmlformats.org/officeDocument/2006/relationships/slide" Target="slide22.xml"/><Relationship Id="rId16" Type="http://schemas.openxmlformats.org/officeDocument/2006/relationships/image" Target="../media/image101.png"/><Relationship Id="rId20" Type="http://schemas.openxmlformats.org/officeDocument/2006/relationships/image" Target="../media/image104.png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24" Type="http://schemas.openxmlformats.org/officeDocument/2006/relationships/image" Target="../media/image106.png"/><Relationship Id="rId5" Type="http://schemas.openxmlformats.org/officeDocument/2006/relationships/image" Target="../media/image92.png"/><Relationship Id="rId15" Type="http://schemas.openxmlformats.org/officeDocument/2006/relationships/image" Target="../media/image100.png"/><Relationship Id="rId23" Type="http://schemas.openxmlformats.org/officeDocument/2006/relationships/slide" Target="slide28.xml"/><Relationship Id="rId28" Type="http://schemas.openxmlformats.org/officeDocument/2006/relationships/image" Target="../media/image109.png"/><Relationship Id="rId10" Type="http://schemas.openxmlformats.org/officeDocument/2006/relationships/image" Target="../media/image96.png"/><Relationship Id="rId19" Type="http://schemas.openxmlformats.org/officeDocument/2006/relationships/image" Target="../media/image103.png"/><Relationship Id="rId4" Type="http://schemas.openxmlformats.org/officeDocument/2006/relationships/slide" Target="slide23.xml"/><Relationship Id="rId9" Type="http://schemas.openxmlformats.org/officeDocument/2006/relationships/image" Target="../media/image95.png"/><Relationship Id="rId14" Type="http://schemas.openxmlformats.org/officeDocument/2006/relationships/image" Target="../media/image99.png"/><Relationship Id="rId22" Type="http://schemas.openxmlformats.org/officeDocument/2006/relationships/image" Target="../media/image105.png"/><Relationship Id="rId27" Type="http://schemas.openxmlformats.org/officeDocument/2006/relationships/slide" Target="slide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8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22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8.sv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sv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slide" Target="slide32.xml"/><Relationship Id="rId18" Type="http://schemas.openxmlformats.org/officeDocument/2006/relationships/image" Target="../media/image150.png"/><Relationship Id="rId3" Type="http://schemas.openxmlformats.org/officeDocument/2006/relationships/audio" Target="../media/audio1.wav"/><Relationship Id="rId21" Type="http://schemas.openxmlformats.org/officeDocument/2006/relationships/image" Target="../media/image153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slide" Target="slide3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9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5.wdp"/><Relationship Id="rId11" Type="http://schemas.openxmlformats.org/officeDocument/2006/relationships/image" Target="../media/image146.png"/><Relationship Id="rId24" Type="http://schemas.openxmlformats.org/officeDocument/2006/relationships/image" Target="../media/image154.png"/><Relationship Id="rId5" Type="http://schemas.openxmlformats.org/officeDocument/2006/relationships/image" Target="../media/image141.png"/><Relationship Id="rId15" Type="http://schemas.openxmlformats.org/officeDocument/2006/relationships/slide" Target="slide33.xml"/><Relationship Id="rId23" Type="http://schemas.openxmlformats.org/officeDocument/2006/relationships/slide" Target="slide35.xml"/><Relationship Id="rId10" Type="http://schemas.openxmlformats.org/officeDocument/2006/relationships/image" Target="../media/image145.png"/><Relationship Id="rId19" Type="http://schemas.openxmlformats.org/officeDocument/2006/relationships/image" Target="../media/image151.png"/><Relationship Id="rId4" Type="http://schemas.openxmlformats.org/officeDocument/2006/relationships/image" Target="../media/image140.gif"/><Relationship Id="rId9" Type="http://schemas.openxmlformats.org/officeDocument/2006/relationships/image" Target="../media/image144.png"/><Relationship Id="rId14" Type="http://schemas.openxmlformats.org/officeDocument/2006/relationships/image" Target="../media/image148.png"/><Relationship Id="rId22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g"/><Relationship Id="rId3" Type="http://schemas.openxmlformats.org/officeDocument/2006/relationships/audio" Target="../media/audio2.wav"/><Relationship Id="rId7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55.png"/><Relationship Id="rId4" Type="http://schemas.openxmlformats.org/officeDocument/2006/relationships/image" Target="../media/image140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g"/><Relationship Id="rId3" Type="http://schemas.openxmlformats.org/officeDocument/2006/relationships/audio" Target="../media/audio2.wav"/><Relationship Id="rId7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58.png"/><Relationship Id="rId4" Type="http://schemas.openxmlformats.org/officeDocument/2006/relationships/image" Target="../media/image14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audio" Target="../media/audio2.wav"/><Relationship Id="rId7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31.xml"/><Relationship Id="rId5" Type="http://schemas.openxmlformats.org/officeDocument/2006/relationships/image" Target="../media/image160.png"/><Relationship Id="rId4" Type="http://schemas.openxmlformats.org/officeDocument/2006/relationships/image" Target="../media/image14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6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19" y="1556671"/>
            <a:ext cx="9461812" cy="2432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72D6A-764D-FB26-3D26-A1F70441F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9 </a:t>
            </a:r>
            <a:r>
              <a:rPr lang="en-US" dirty="0" err="1"/>
              <a:t>tháng</a:t>
            </a:r>
            <a:r>
              <a:rPr lang="en-US" dirty="0"/>
              <a:t> 9 </a:t>
            </a:r>
            <a:r>
              <a:rPr lang="en-US" dirty="0" err="1"/>
              <a:t>năm</a:t>
            </a:r>
            <a:r>
              <a:rPr lang="en-US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ố 0.1.2.3.4.5 tiktok">
            <a:hlinkClick r:id="" action="ppaction://media"/>
            <a:extLst>
              <a:ext uri="{FF2B5EF4-FFF2-40B4-BE49-F238E27FC236}">
                <a16:creationId xmlns:a16="http://schemas.microsoft.com/office/drawing/2014/main" id="{FC4DD20F-D8CD-F22D-B4DA-51C42DFB2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-1270" y="-48260"/>
            <a:ext cx="12204700" cy="7075171"/>
            <a:chOff x="-2" y="-76"/>
            <a:chExt cx="19220" cy="11142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4736" y="-3915"/>
              <a:ext cx="9744" cy="19220"/>
              <a:chOff x="4789" y="266"/>
              <a:chExt cx="9744" cy="11143"/>
            </a:xfrm>
          </p:grpSpPr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5" name="图片 75" descr="书本">
            <a:extLst>
              <a:ext uri="{FF2B5EF4-FFF2-40B4-BE49-F238E27FC236}">
                <a16:creationId xmlns:a16="http://schemas.microsoft.com/office/drawing/2014/main" id="{59EB840F-82D0-4762-AFA4-6B60A5194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752" y="5617856"/>
            <a:ext cx="1939925" cy="193992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297178" y="-522605"/>
            <a:ext cx="13124815" cy="7550149"/>
            <a:chOff x="-468" y="-823"/>
            <a:chExt cx="20669" cy="11890"/>
          </a:xfrm>
        </p:grpSpPr>
        <p:grpSp>
          <p:nvGrpSpPr>
            <p:cNvPr id="42" name="组合 41"/>
            <p:cNvGrpSpPr/>
            <p:nvPr/>
          </p:nvGrpSpPr>
          <p:grpSpPr>
            <a:xfrm>
              <a:off x="-468" y="-823"/>
              <a:ext cx="20669" cy="11890"/>
              <a:chOff x="-468" y="-823"/>
              <a:chExt cx="20669" cy="118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8313" y="-787"/>
                <a:ext cx="11888" cy="5339"/>
                <a:chOff x="8288" y="-787"/>
                <a:chExt cx="11888" cy="5339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314" y="-310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68" y="-823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569" y="486"/>
              <a:ext cx="17729" cy="10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DDB47C0-5164-437E-8A13-08A478C682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04" b="91754" l="10000" r="90000">
                        <a14:foregroundMark x1="36000" y1="6491" x2="56333" y2="7632"/>
                        <a14:foregroundMark x1="51778" y1="63509" x2="53222" y2="70000"/>
                        <a14:foregroundMark x1="48556" y1="52807" x2="49556" y2="60702"/>
                        <a14:foregroundMark x1="46778" y1="56754" x2="48889" y2="64912"/>
                        <a14:foregroundMark x1="43111" y1="55351" x2="45333" y2="62632"/>
                        <a14:foregroundMark x1="51000" y1="53596" x2="52778" y2="57544"/>
                        <a14:foregroundMark x1="52444" y1="57544" x2="52111" y2="59298"/>
                        <a14:foregroundMark x1="39556" y1="90877" x2="39556" y2="90877"/>
                        <a14:foregroundMark x1="57111" y1="91754" x2="57111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99" y="2454525"/>
            <a:ext cx="3661109" cy="46374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81F208B-7135-4EB2-B7D0-0E00CED029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4" b="96552" l="9483" r="89943">
                        <a14:foregroundMark x1="46264" y1="22126" x2="48276" y2="34770"/>
                        <a14:foregroundMark x1="63218" y1="5747" x2="76437" y2="17816"/>
                        <a14:foregroundMark x1="67816" y1="8333" x2="72414" y2="15805"/>
                        <a14:foregroundMark x1="62356" y1="5747" x2="64655" y2="9483"/>
                        <a14:foregroundMark x1="62356" y1="8333" x2="62356" y2="8333"/>
                        <a14:foregroundMark x1="62644" y1="9483" x2="62644" y2="9483"/>
                        <a14:foregroundMark x1="63793" y1="3161" x2="63793" y2="3161"/>
                        <a14:foregroundMark x1="70115" y1="31034" x2="69253" y2="34770"/>
                        <a14:foregroundMark x1="23563" y1="52299" x2="25862" y2="54885"/>
                        <a14:foregroundMark x1="23276" y1="48563" x2="29023" y2="54310"/>
                        <a14:foregroundMark x1="25000" y1="46552" x2="30747" y2="52874"/>
                        <a14:foregroundMark x1="72701" y1="33621" x2="74713" y2="34770"/>
                        <a14:foregroundMark x1="46264" y1="40805" x2="49425" y2="55460"/>
                        <a14:foregroundMark x1="47126" y1="44828" x2="49713" y2="52299"/>
                        <a14:foregroundMark x1="46552" y1="43391" x2="50287" y2="54023"/>
                        <a14:foregroundMark x1="50000" y1="89368" x2="50000" y2="93678"/>
                        <a14:foregroundMark x1="47989" y1="88218" x2="52011" y2="96552"/>
                        <a14:foregroundMark x1="53161" y1="96552" x2="53161" y2="96552"/>
                        <a14:foregroundMark x1="49138" y1="53736" x2="50575" y2="56322"/>
                        <a14:foregroundMark x1="48851" y1="43103" x2="49138" y2="50862"/>
                        <a14:foregroundMark x1="25862" y1="69828" x2="28161" y2="67241"/>
                        <a14:foregroundMark x1="27586" y1="62931" x2="31322" y2="66379"/>
                        <a14:foregroundMark x1="26724" y1="60920" x2="27011" y2="62356"/>
                        <a14:foregroundMark x1="50000" y1="21839" x2="52011" y2="29023"/>
                        <a14:foregroundMark x1="61782" y1="7471" x2="63793" y2="9770"/>
                        <a14:foregroundMark x1="62644" y1="10345" x2="63793" y2="10345"/>
                        <a14:foregroundMark x1="66667" y1="13793" x2="66667" y2="13793"/>
                        <a14:foregroundMark x1="63793" y1="2874" x2="63793" y2="2874"/>
                        <a14:foregroundMark x1="26724" y1="44540" x2="31322" y2="60632"/>
                        <a14:foregroundMark x1="23276" y1="54598" x2="25862" y2="56034"/>
                        <a14:foregroundMark x1="28161" y1="65805" x2="28161" y2="65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90" y="1984581"/>
            <a:ext cx="4873419" cy="4873419"/>
          </a:xfrm>
          <a:prstGeom prst="rect">
            <a:avLst/>
          </a:prstGeom>
        </p:spPr>
      </p:pic>
      <p:pic>
        <p:nvPicPr>
          <p:cNvPr id="5" name="Picture 4" descr="A yellow and blue letters&#10;&#10;AI-generated content may be incorrect.">
            <a:extLst>
              <a:ext uri="{FF2B5EF4-FFF2-40B4-BE49-F238E27FC236}">
                <a16:creationId xmlns:a16="http://schemas.microsoft.com/office/drawing/2014/main" id="{68E1F1AE-4F2B-C4AD-8DE8-A6A28DD428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4" y="1352047"/>
            <a:ext cx="7814931" cy="272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C1F75-1636-A6A1-B837-F9ADFB0467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52990" cy="122649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2267E6-32A3-1FB6-FEAA-6C64D4B708C1}"/>
              </a:ext>
            </a:extLst>
          </p:cNvPr>
          <p:cNvSpPr txBox="1">
            <a:spLocks/>
          </p:cNvSpPr>
          <p:nvPr/>
        </p:nvSpPr>
        <p:spPr>
          <a:xfrm>
            <a:off x="3414753" y="627869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Tập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viết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endParaRPr lang="en-GB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1A4A643-480F-D395-5C9F-4118D1D1B1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1849" y="1540426"/>
            <a:ext cx="1416753" cy="1623752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87DD0571-4670-63D0-8DE4-20E626230DB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3263" y="2529967"/>
            <a:ext cx="1487816" cy="149182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3C82C70-121F-99D5-218B-220D62118CE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5740" y="2996159"/>
            <a:ext cx="1418190" cy="1623753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8DC3DD81-96FC-55AD-8180-7FFF3A0411F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33628" y="3617929"/>
            <a:ext cx="1462488" cy="1623753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6501ABD6-F3D7-2979-0D77-11D3E15E0E4B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75730" y="4304704"/>
            <a:ext cx="1487816" cy="1491820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B47D84E5-7787-B3AA-E8FC-B4C37FF8AADF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322774" y="5007484"/>
            <a:ext cx="1457847" cy="157808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EB37331D-7E42-C7FA-1110-CCC1D4651EE2}"/>
              </a:ext>
            </a:extLst>
          </p:cNvPr>
          <p:cNvSpPr/>
          <p:nvPr/>
        </p:nvSpPr>
        <p:spPr>
          <a:xfrm>
            <a:off x="4072270" y="659218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5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CA573E-7FF1-3BE0-6C0F-7A15B7B511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742F21A-3626-3437-3CA8-92DD101B1C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32867-EF1F-2892-F911-CF5C5730CC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330568F-F52C-3B74-CED6-C6B43CBFE0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80BCF-BC6D-6D2F-F0FD-3197B7AC87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A19F3743-783C-0050-73FD-95C3A07388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CAC33-AAA0-1260-C67C-F855BC62A5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14D0D1E-D587-2D78-9BB3-ABDB96F337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AE5F7-7ADD-422A-13C2-2E1F859B23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EFD41DE-8B56-B2E1-B617-25210D4C69D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0CA15F22-E3CE-90BE-B9A0-1820E6A86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63825-1ED9-09B4-53A5-094066B668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4AB6514A-8C1A-84D9-59C0-652F2430C1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D8F0E6-9357-8369-49E0-0F4C93CF7EDD}"/>
              </a:ext>
            </a:extLst>
          </p:cNvPr>
          <p:cNvSpPr txBox="1">
            <a:spLocks/>
          </p:cNvSpPr>
          <p:nvPr/>
        </p:nvSpPr>
        <p:spPr>
          <a:xfrm>
            <a:off x="267516" y="436483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CA2324-3CAE-0CDF-BCF3-C26F745FDDAF}"/>
              </a:ext>
            </a:extLst>
          </p:cNvPr>
          <p:cNvSpPr/>
          <p:nvPr/>
        </p:nvSpPr>
        <p:spPr>
          <a:xfrm>
            <a:off x="925033" y="467832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4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76A0010F-31E0-FE12-B5A4-A6E1B1A4A7FD}"/>
              </a:ext>
            </a:extLst>
          </p:cNvPr>
          <p:cNvSpPr>
            <a:spLocks/>
          </p:cNvSpPr>
          <p:nvPr/>
        </p:nvSpPr>
        <p:spPr>
          <a:xfrm>
            <a:off x="3533951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0DE7D71A-BCD3-7574-4013-EA86770E1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3802" y="1092363"/>
            <a:ext cx="827833" cy="1042587"/>
          </a:xfrm>
          <a:prstGeom prst="rect">
            <a:avLst/>
          </a:prstGeom>
        </p:spPr>
      </p:pic>
      <p:sp>
        <p:nvSpPr>
          <p:cNvPr id="6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CD056C6C-929A-65C6-61B7-AF29508FF9FC}"/>
              </a:ext>
            </a:extLst>
          </p:cNvPr>
          <p:cNvSpPr>
            <a:spLocks/>
          </p:cNvSpPr>
          <p:nvPr/>
        </p:nvSpPr>
        <p:spPr>
          <a:xfrm>
            <a:off x="5979343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09024C84-3CCF-F0FC-A511-AA2DC73963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222" y="1138780"/>
            <a:ext cx="497115" cy="986318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9E2184C-B4F8-FD31-AC15-29628B15D2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2830" y="1141720"/>
            <a:ext cx="541719" cy="943872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C4D4E79D-4AC2-0E84-EEE7-BB8515F01C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8565" y="1357397"/>
            <a:ext cx="456955" cy="728196"/>
          </a:xfrm>
          <a:prstGeom prst="rect">
            <a:avLst/>
          </a:prstGeom>
        </p:spPr>
      </p:pic>
      <p:sp>
        <p:nvSpPr>
          <p:cNvPr id="10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C858C85C-31EA-8D81-B051-F397F0F81F7F}"/>
              </a:ext>
            </a:extLst>
          </p:cNvPr>
          <p:cNvSpPr>
            <a:spLocks/>
          </p:cNvSpPr>
          <p:nvPr/>
        </p:nvSpPr>
        <p:spPr>
          <a:xfrm>
            <a:off x="8422113" y="841719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42890CC4-B038-8A91-D5CD-1CC9D035D35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79653" y="1671416"/>
            <a:ext cx="607478" cy="45506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0EE3AE59-7688-A407-7E5C-2330EE2161C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03893" y="1067258"/>
            <a:ext cx="614048" cy="459383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D04D8825-5223-60D2-69E7-3A180B563FA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9580839" y="1745274"/>
            <a:ext cx="612581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834350BA-3C82-3FE2-11C4-6F2D8B4AEE6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711649" y="1141115"/>
            <a:ext cx="619204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12B71245-73A8-0A0A-11BD-AB2CB622534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146280" y="1466823"/>
            <a:ext cx="619204" cy="459383"/>
          </a:xfrm>
          <a:prstGeom prst="rect">
            <a:avLst/>
          </a:prstGeom>
        </p:spPr>
      </p:pic>
      <p:sp>
        <p:nvSpPr>
          <p:cNvPr id="16" name="Rounded 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C2775571-CC6E-A047-448C-1B2A46BC5808}"/>
              </a:ext>
            </a:extLst>
          </p:cNvPr>
          <p:cNvSpPr>
            <a:spLocks/>
          </p:cNvSpPr>
          <p:nvPr/>
        </p:nvSpPr>
        <p:spPr>
          <a:xfrm>
            <a:off x="3533951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8630FCB9-7545-C26E-4958-CE24F80381DB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787287" y="2888478"/>
            <a:ext cx="573600" cy="573601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5E254974-2F4A-1429-6A23-66F26625153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42010" y="3547019"/>
            <a:ext cx="452382" cy="4535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8C60E8A3-DE8D-0DF8-7DDF-ECEF089C085C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506205" y="2861510"/>
            <a:ext cx="387713" cy="388704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id="{4FA5B4D0-D04D-4395-4187-0445C382569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53703" y="3371035"/>
            <a:ext cx="654581" cy="655931"/>
          </a:xfrm>
          <a:prstGeom prst="rect">
            <a:avLst/>
          </a:prstGeom>
        </p:spPr>
      </p:pic>
      <p:sp>
        <p:nvSpPr>
          <p:cNvPr id="21" name="Rounded Rectangle 22">
            <a:hlinkClick r:id="rId18" action="ppaction://hlinksldjump"/>
            <a:extLst>
              <a:ext uri="{FF2B5EF4-FFF2-40B4-BE49-F238E27FC236}">
                <a16:creationId xmlns:a16="http://schemas.microsoft.com/office/drawing/2014/main" id="{A411BC92-634E-3FE8-3377-F52F8BEA9254}"/>
              </a:ext>
            </a:extLst>
          </p:cNvPr>
          <p:cNvSpPr>
            <a:spLocks/>
          </p:cNvSpPr>
          <p:nvPr/>
        </p:nvSpPr>
        <p:spPr>
          <a:xfrm>
            <a:off x="5979343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Oval 21">
            <a:hlinkClick r:id="rId18" action="ppaction://hlinksldjump"/>
            <a:extLst>
              <a:ext uri="{FF2B5EF4-FFF2-40B4-BE49-F238E27FC236}">
                <a16:creationId xmlns:a16="http://schemas.microsoft.com/office/drawing/2014/main" id="{0901FE58-27C8-E66F-8CC3-C3247D9E9219}"/>
              </a:ext>
            </a:extLst>
          </p:cNvPr>
          <p:cNvSpPr>
            <a:spLocks/>
          </p:cNvSpPr>
          <p:nvPr/>
        </p:nvSpPr>
        <p:spPr>
          <a:xfrm>
            <a:off x="6263222" y="3547019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hlinkClick r:id="rId18" action="ppaction://hlinksldjump"/>
            <a:extLst>
              <a:ext uri="{FF2B5EF4-FFF2-40B4-BE49-F238E27FC236}">
                <a16:creationId xmlns:a16="http://schemas.microsoft.com/office/drawing/2014/main" id="{AD6D66C5-6A28-FADC-AE79-F1CE8A44E1CB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216901" y="3166135"/>
            <a:ext cx="881975" cy="633760"/>
          </a:xfrm>
          <a:prstGeom prst="rect">
            <a:avLst/>
          </a:prstGeom>
        </p:spPr>
      </p:pic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:a16="http://schemas.microsoft.com/office/drawing/2014/main" id="{6379E37F-EF8A-BCAC-97EB-8330AA171A1B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158652" y="3067155"/>
            <a:ext cx="531795" cy="633760"/>
          </a:xfrm>
          <a:prstGeom prst="rect">
            <a:avLst/>
          </a:prstGeom>
        </p:spPr>
      </p:pic>
      <p:sp>
        <p:nvSpPr>
          <p:cNvPr id="25" name="Rounded Rectangle 26">
            <a:hlinkClick r:id="rId21" action="ppaction://hlinksldjump"/>
            <a:extLst>
              <a:ext uri="{FF2B5EF4-FFF2-40B4-BE49-F238E27FC236}">
                <a16:creationId xmlns:a16="http://schemas.microsoft.com/office/drawing/2014/main" id="{0FFC187E-F3A6-0B70-23A3-7B32C1A3A7C8}"/>
              </a:ext>
            </a:extLst>
          </p:cNvPr>
          <p:cNvSpPr>
            <a:spLocks/>
          </p:cNvSpPr>
          <p:nvPr/>
        </p:nvSpPr>
        <p:spPr>
          <a:xfrm>
            <a:off x="8422113" y="2680034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>
            <a:hlinkClick r:id="rId21" action="ppaction://hlinksldjump"/>
            <a:extLst>
              <a:ext uri="{FF2B5EF4-FFF2-40B4-BE49-F238E27FC236}">
                <a16:creationId xmlns:a16="http://schemas.microsoft.com/office/drawing/2014/main" id="{391F891E-62E1-3BEC-9C47-E6E67DFC87F7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944321" y="2956176"/>
            <a:ext cx="1023123" cy="981663"/>
          </a:xfrm>
          <a:prstGeom prst="rect">
            <a:avLst/>
          </a:prstGeom>
        </p:spPr>
      </p:pic>
      <p:sp>
        <p:nvSpPr>
          <p:cNvPr id="27" name="Rounded Rectangle 28">
            <a:hlinkClick r:id="rId23" action="ppaction://hlinksldjump"/>
            <a:extLst>
              <a:ext uri="{FF2B5EF4-FFF2-40B4-BE49-F238E27FC236}">
                <a16:creationId xmlns:a16="http://schemas.microsoft.com/office/drawing/2014/main" id="{9DA0C649-90CF-6E89-83A1-B6DD1CEB2365}"/>
              </a:ext>
            </a:extLst>
          </p:cNvPr>
          <p:cNvSpPr>
            <a:spLocks/>
          </p:cNvSpPr>
          <p:nvPr/>
        </p:nvSpPr>
        <p:spPr>
          <a:xfrm>
            <a:off x="3533951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3" action="ppaction://hlinksldjump"/>
            <a:extLst>
              <a:ext uri="{FF2B5EF4-FFF2-40B4-BE49-F238E27FC236}">
                <a16:creationId xmlns:a16="http://schemas.microsoft.com/office/drawing/2014/main" id="{D628920F-7D89-061E-D85E-A968993FFA51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029570" y="5141236"/>
            <a:ext cx="1077646" cy="1115298"/>
          </a:xfrm>
          <a:prstGeom prst="rect">
            <a:avLst/>
          </a:prstGeom>
        </p:spPr>
      </p:pic>
      <p:pic>
        <p:nvPicPr>
          <p:cNvPr id="29" name="Picture 28">
            <a:hlinkClick r:id="rId23" action="ppaction://hlinksldjump"/>
            <a:extLst>
              <a:ext uri="{FF2B5EF4-FFF2-40B4-BE49-F238E27FC236}">
                <a16:creationId xmlns:a16="http://schemas.microsoft.com/office/drawing/2014/main" id="{09D418D5-2201-0758-FD98-C84D142DE203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180794" y="5697011"/>
            <a:ext cx="704579" cy="414243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B496013A-3852-9274-27F8-F71C459DF31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119980" y="5407611"/>
            <a:ext cx="525118" cy="288239"/>
          </a:xfrm>
          <a:prstGeom prst="rect">
            <a:avLst/>
          </a:prstGeom>
        </p:spPr>
      </p:pic>
      <p:sp>
        <p:nvSpPr>
          <p:cNvPr id="31" name="Rounded Rectangle 32">
            <a:hlinkClick r:id="rId27" action="ppaction://hlinksldjump"/>
            <a:extLst>
              <a:ext uri="{FF2B5EF4-FFF2-40B4-BE49-F238E27FC236}">
                <a16:creationId xmlns:a16="http://schemas.microsoft.com/office/drawing/2014/main" id="{38F6A25D-17F6-C4CD-32FA-4A087923B135}"/>
              </a:ext>
            </a:extLst>
          </p:cNvPr>
          <p:cNvSpPr>
            <a:spLocks/>
          </p:cNvSpPr>
          <p:nvPr/>
        </p:nvSpPr>
        <p:spPr>
          <a:xfrm>
            <a:off x="5979343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2" name="Picture 31">
            <a:hlinkClick r:id="rId23" action="ppaction://hlinksldjump"/>
            <a:extLst>
              <a:ext uri="{FF2B5EF4-FFF2-40B4-BE49-F238E27FC236}">
                <a16:creationId xmlns:a16="http://schemas.microsoft.com/office/drawing/2014/main" id="{DEF05FF8-4023-DBCB-3E88-AD03E5BCBB23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553933" y="5180153"/>
            <a:ext cx="996581" cy="1031399"/>
          </a:xfrm>
          <a:prstGeom prst="rect">
            <a:avLst/>
          </a:prstGeom>
        </p:spPr>
      </p:pic>
      <p:pic>
        <p:nvPicPr>
          <p:cNvPr id="33" name="Picture 32">
            <a:hlinkClick r:id="rId23" action="ppaction://hlinksldjump"/>
            <a:extLst>
              <a:ext uri="{FF2B5EF4-FFF2-40B4-BE49-F238E27FC236}">
                <a16:creationId xmlns:a16="http://schemas.microsoft.com/office/drawing/2014/main" id="{F45A7263-97FD-3F93-1ADE-AA467F122E72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736597" y="5506618"/>
            <a:ext cx="687953" cy="378469"/>
          </a:xfrm>
          <a:prstGeom prst="rect">
            <a:avLst/>
          </a:prstGeom>
        </p:spPr>
      </p:pic>
      <p:sp>
        <p:nvSpPr>
          <p:cNvPr id="34" name="Rounded Rectangle 35">
            <a:hlinkClick r:id="" action="ppaction://noaction"/>
            <a:extLst>
              <a:ext uri="{FF2B5EF4-FFF2-40B4-BE49-F238E27FC236}">
                <a16:creationId xmlns:a16="http://schemas.microsoft.com/office/drawing/2014/main" id="{963A284C-4DB0-69D5-99C0-6CBE4DAE4DFD}"/>
              </a:ext>
            </a:extLst>
          </p:cNvPr>
          <p:cNvSpPr>
            <a:spLocks/>
          </p:cNvSpPr>
          <p:nvPr/>
        </p:nvSpPr>
        <p:spPr>
          <a:xfrm>
            <a:off x="8422113" y="4921685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hlinkClick r:id="rId23" action="ppaction://hlinksldjump"/>
            <a:extLst>
              <a:ext uri="{FF2B5EF4-FFF2-40B4-BE49-F238E27FC236}">
                <a16:creationId xmlns:a16="http://schemas.microsoft.com/office/drawing/2014/main" id="{D006D953-7447-9762-EC79-C845407E5058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957593" y="5180152"/>
            <a:ext cx="996581" cy="1031399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970F139-FAA2-F6E4-ACDD-716650AF8E80}"/>
              </a:ext>
            </a:extLst>
          </p:cNvPr>
          <p:cNvSpPr txBox="1">
            <a:spLocks/>
          </p:cNvSpPr>
          <p:nvPr/>
        </p:nvSpPr>
        <p:spPr>
          <a:xfrm>
            <a:off x="3445565" y="33106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B3D0B32-59DA-0374-DD97-FC9F27B5712A}"/>
              </a:ext>
            </a:extLst>
          </p:cNvPr>
          <p:cNvSpPr txBox="1">
            <a:spLocks/>
          </p:cNvSpPr>
          <p:nvPr/>
        </p:nvSpPr>
        <p:spPr>
          <a:xfrm>
            <a:off x="3445565" y="4431219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A0880C62-33B1-B7C7-1BDE-FC3026880955}"/>
              </a:ext>
            </a:extLst>
          </p:cNvPr>
          <p:cNvSpPr>
            <a:spLocks/>
          </p:cNvSpPr>
          <p:nvPr/>
        </p:nvSpPr>
        <p:spPr>
          <a:xfrm>
            <a:off x="5260505" y="204265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C7C230D5-F47D-58A1-C902-6308DF2D146D}"/>
              </a:ext>
            </a:extLst>
          </p:cNvPr>
          <p:cNvSpPr>
            <a:spLocks/>
          </p:cNvSpPr>
          <p:nvPr/>
        </p:nvSpPr>
        <p:spPr>
          <a:xfrm>
            <a:off x="7740636" y="202126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0" name="Rounded Rectangle 43">
            <a:extLst>
              <a:ext uri="{FF2B5EF4-FFF2-40B4-BE49-F238E27FC236}">
                <a16:creationId xmlns:a16="http://schemas.microsoft.com/office/drawing/2014/main" id="{C55B78D0-C16D-E4C6-1B4B-0C6B567668BE}"/>
              </a:ext>
            </a:extLst>
          </p:cNvPr>
          <p:cNvSpPr>
            <a:spLocks/>
          </p:cNvSpPr>
          <p:nvPr/>
        </p:nvSpPr>
        <p:spPr>
          <a:xfrm>
            <a:off x="10169103" y="202126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1" name="Rounded Rectangle 44">
            <a:extLst>
              <a:ext uri="{FF2B5EF4-FFF2-40B4-BE49-F238E27FC236}">
                <a16:creationId xmlns:a16="http://schemas.microsoft.com/office/drawing/2014/main" id="{E333EA28-D3B8-D9C6-8459-CC540FAC6F09}"/>
              </a:ext>
            </a:extLst>
          </p:cNvPr>
          <p:cNvSpPr>
            <a:spLocks/>
          </p:cNvSpPr>
          <p:nvPr/>
        </p:nvSpPr>
        <p:spPr>
          <a:xfrm>
            <a:off x="5260505" y="3902373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5">
            <a:extLst>
              <a:ext uri="{FF2B5EF4-FFF2-40B4-BE49-F238E27FC236}">
                <a16:creationId xmlns:a16="http://schemas.microsoft.com/office/drawing/2014/main" id="{4863DD7D-68D9-94E9-41CE-F50631D8DB71}"/>
              </a:ext>
            </a:extLst>
          </p:cNvPr>
          <p:cNvSpPr>
            <a:spLocks/>
          </p:cNvSpPr>
          <p:nvPr/>
        </p:nvSpPr>
        <p:spPr>
          <a:xfrm>
            <a:off x="7740636" y="388098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F02FF9B8-1970-1843-6D5F-0171FD2074F1}"/>
              </a:ext>
            </a:extLst>
          </p:cNvPr>
          <p:cNvSpPr>
            <a:spLocks/>
          </p:cNvSpPr>
          <p:nvPr/>
        </p:nvSpPr>
        <p:spPr>
          <a:xfrm>
            <a:off x="10169103" y="3880987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7">
            <a:extLst>
              <a:ext uri="{FF2B5EF4-FFF2-40B4-BE49-F238E27FC236}">
                <a16:creationId xmlns:a16="http://schemas.microsoft.com/office/drawing/2014/main" id="{02B21422-399B-BCA7-AE1F-F7B56A691BF4}"/>
              </a:ext>
            </a:extLst>
          </p:cNvPr>
          <p:cNvSpPr>
            <a:spLocks/>
          </p:cNvSpPr>
          <p:nvPr/>
        </p:nvSpPr>
        <p:spPr>
          <a:xfrm>
            <a:off x="5258440" y="6132640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8">
            <a:extLst>
              <a:ext uri="{FF2B5EF4-FFF2-40B4-BE49-F238E27FC236}">
                <a16:creationId xmlns:a16="http://schemas.microsoft.com/office/drawing/2014/main" id="{80AFDA4D-D65C-776A-A754-616C6097F297}"/>
              </a:ext>
            </a:extLst>
          </p:cNvPr>
          <p:cNvSpPr>
            <a:spLocks/>
          </p:cNvSpPr>
          <p:nvPr/>
        </p:nvSpPr>
        <p:spPr>
          <a:xfrm>
            <a:off x="7738571" y="6111254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9">
            <a:extLst>
              <a:ext uri="{FF2B5EF4-FFF2-40B4-BE49-F238E27FC236}">
                <a16:creationId xmlns:a16="http://schemas.microsoft.com/office/drawing/2014/main" id="{1D8C81E3-75BA-E689-5FBA-91CA4DCC6058}"/>
              </a:ext>
            </a:extLst>
          </p:cNvPr>
          <p:cNvSpPr>
            <a:spLocks/>
          </p:cNvSpPr>
          <p:nvPr/>
        </p:nvSpPr>
        <p:spPr>
          <a:xfrm>
            <a:off x="10167039" y="6111254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52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6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12" y="263563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23082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66617" y="4012448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>
                <a:solidFill>
                  <a:srgbClr val="002060"/>
                </a:solidFill>
                <a:latin typeface="+mj-lt"/>
              </a:rPr>
              <a:t>b)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bao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084" y="121883"/>
            <a:ext cx="2255976" cy="11279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872BD8-D917-E10E-9E2A-38F4CF9F8673}"/>
              </a:ext>
            </a:extLst>
          </p:cNvPr>
          <p:cNvSpPr txBox="1">
            <a:spLocks/>
          </p:cNvSpPr>
          <p:nvPr/>
        </p:nvSpPr>
        <p:spPr>
          <a:xfrm>
            <a:off x="4860781" y="542809"/>
            <a:ext cx="3783489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246D1B-3439-44D6-0FFA-40F93EEA6F9E}"/>
              </a:ext>
            </a:extLst>
          </p:cNvPr>
          <p:cNvSpPr/>
          <p:nvPr/>
        </p:nvSpPr>
        <p:spPr>
          <a:xfrm>
            <a:off x="5518298" y="574158"/>
            <a:ext cx="712381" cy="6379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8C95FC6-7EC3-4330-A242-5EA46BE415FE}"/>
              </a:ext>
            </a:extLst>
          </p:cNvPr>
          <p:cNvSpPr/>
          <p:nvPr/>
        </p:nvSpPr>
        <p:spPr>
          <a:xfrm>
            <a:off x="2" y="329526"/>
            <a:ext cx="12191999" cy="4100399"/>
          </a:xfrm>
          <a:custGeom>
            <a:avLst/>
            <a:gdLst>
              <a:gd name="connsiteX0" fmla="*/ 0 w 12191999"/>
              <a:gd name="connsiteY0" fmla="*/ 0 h 4100398"/>
              <a:gd name="connsiteX1" fmla="*/ 12191999 w 12191999"/>
              <a:gd name="connsiteY1" fmla="*/ 0 h 4100398"/>
              <a:gd name="connsiteX2" fmla="*/ 12191999 w 12191999"/>
              <a:gd name="connsiteY2" fmla="*/ 4100398 h 4100398"/>
              <a:gd name="connsiteX3" fmla="*/ 0 w 12191999"/>
              <a:gd name="connsiteY3" fmla="*/ 4100398 h 410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100398">
                <a:moveTo>
                  <a:pt x="0" y="0"/>
                </a:moveTo>
                <a:lnTo>
                  <a:pt x="12191999" y="0"/>
                </a:lnTo>
                <a:lnTo>
                  <a:pt x="12191999" y="4100398"/>
                </a:lnTo>
                <a:lnTo>
                  <a:pt x="0" y="4100398"/>
                </a:lnTo>
                <a:close/>
              </a:path>
            </a:pathLst>
          </a:custGeom>
          <a:solidFill>
            <a:srgbClr val="1E699B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E45E7B2-31FB-40DA-88C1-68A586187D59}"/>
              </a:ext>
            </a:extLst>
          </p:cNvPr>
          <p:cNvSpPr/>
          <p:nvPr/>
        </p:nvSpPr>
        <p:spPr>
          <a:xfrm>
            <a:off x="2" y="4419982"/>
            <a:ext cx="12191999" cy="2437676"/>
          </a:xfrm>
          <a:custGeom>
            <a:avLst/>
            <a:gdLst>
              <a:gd name="connsiteX0" fmla="*/ 0 w 12191999"/>
              <a:gd name="connsiteY0" fmla="*/ 0 h 2437676"/>
              <a:gd name="connsiteX1" fmla="*/ 12191999 w 12191999"/>
              <a:gd name="connsiteY1" fmla="*/ 0 h 2437676"/>
              <a:gd name="connsiteX2" fmla="*/ 12191999 w 12191999"/>
              <a:gd name="connsiteY2" fmla="*/ 2437676 h 2437676"/>
              <a:gd name="connsiteX3" fmla="*/ 0 w 12191999"/>
              <a:gd name="connsiteY3" fmla="*/ 2437676 h 243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437676">
                <a:moveTo>
                  <a:pt x="0" y="0"/>
                </a:moveTo>
                <a:lnTo>
                  <a:pt x="12191999" y="0"/>
                </a:lnTo>
                <a:lnTo>
                  <a:pt x="12191999" y="2437676"/>
                </a:lnTo>
                <a:lnTo>
                  <a:pt x="0" y="2437676"/>
                </a:lnTo>
                <a:close/>
              </a:path>
            </a:pathLst>
          </a:custGeom>
          <a:solidFill>
            <a:srgbClr val="F7CC7F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08251C-7681-473D-BD37-4ECF43362CC1}"/>
              </a:ext>
            </a:extLst>
          </p:cNvPr>
          <p:cNvSpPr/>
          <p:nvPr/>
        </p:nvSpPr>
        <p:spPr>
          <a:xfrm>
            <a:off x="4242933" y="343"/>
            <a:ext cx="3614087" cy="1446695"/>
          </a:xfrm>
          <a:custGeom>
            <a:avLst/>
            <a:gdLst>
              <a:gd name="connsiteX0" fmla="*/ 0 w 3614086"/>
              <a:gd name="connsiteY0" fmla="*/ 0 h 1446695"/>
              <a:gd name="connsiteX1" fmla="*/ 1807044 w 3614086"/>
              <a:gd name="connsiteY1" fmla="*/ 1446695 h 1446695"/>
              <a:gd name="connsiteX2" fmla="*/ 3614087 w 3614086"/>
              <a:gd name="connsiteY2" fmla="*/ 0 h 1446695"/>
              <a:gd name="connsiteX3" fmla="*/ 0 w 3614086"/>
              <a:gd name="connsiteY3" fmla="*/ 0 h 144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086" h="1446695">
                <a:moveTo>
                  <a:pt x="0" y="0"/>
                </a:moveTo>
                <a:cubicBezTo>
                  <a:pt x="22175" y="802043"/>
                  <a:pt x="822562" y="1446695"/>
                  <a:pt x="1807044" y="1446695"/>
                </a:cubicBezTo>
                <a:cubicBezTo>
                  <a:pt x="2791525" y="1446695"/>
                  <a:pt x="3591912" y="802043"/>
                  <a:pt x="361408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F9A6C43-AF1A-4B6C-B936-41A017A2B9BA}"/>
              </a:ext>
            </a:extLst>
          </p:cNvPr>
          <p:cNvSpPr/>
          <p:nvPr/>
        </p:nvSpPr>
        <p:spPr>
          <a:xfrm>
            <a:off x="4473888" y="342"/>
            <a:ext cx="1151001" cy="938527"/>
          </a:xfrm>
          <a:custGeom>
            <a:avLst/>
            <a:gdLst>
              <a:gd name="connsiteX0" fmla="*/ 264006 w 1151001"/>
              <a:gd name="connsiteY0" fmla="*/ 0 h 938526"/>
              <a:gd name="connsiteX1" fmla="*/ 0 w 1151001"/>
              <a:gd name="connsiteY1" fmla="*/ 690944 h 938526"/>
              <a:gd name="connsiteX2" fmla="*/ 210034 w 1151001"/>
              <a:gd name="connsiteY2" fmla="*/ 935431 h 938526"/>
              <a:gd name="connsiteX3" fmla="*/ 1151002 w 1151001"/>
              <a:gd name="connsiteY3" fmla="*/ 0 h 938526"/>
              <a:gd name="connsiteX4" fmla="*/ 264006 w 1151001"/>
              <a:gd name="connsiteY4" fmla="*/ 0 h 9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001" h="938526">
                <a:moveTo>
                  <a:pt x="264006" y="0"/>
                </a:moveTo>
                <a:cubicBezTo>
                  <a:pt x="182420" y="197510"/>
                  <a:pt x="0" y="690944"/>
                  <a:pt x="0" y="690944"/>
                </a:cubicBezTo>
                <a:cubicBezTo>
                  <a:pt x="0" y="690944"/>
                  <a:pt x="136396" y="869594"/>
                  <a:pt x="210034" y="935431"/>
                </a:cubicBezTo>
                <a:cubicBezTo>
                  <a:pt x="254383" y="974865"/>
                  <a:pt x="1062721" y="636080"/>
                  <a:pt x="1151002" y="0"/>
                </a:cubicBezTo>
                <a:lnTo>
                  <a:pt x="264006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BF7FA8-E56C-4104-9BB3-8AAD0412A780}"/>
              </a:ext>
            </a:extLst>
          </p:cNvPr>
          <p:cNvSpPr/>
          <p:nvPr/>
        </p:nvSpPr>
        <p:spPr>
          <a:xfrm>
            <a:off x="6473810" y="342"/>
            <a:ext cx="1174431" cy="938479"/>
          </a:xfrm>
          <a:custGeom>
            <a:avLst/>
            <a:gdLst>
              <a:gd name="connsiteX0" fmla="*/ 886576 w 1174431"/>
              <a:gd name="connsiteY0" fmla="*/ 0 h 938478"/>
              <a:gd name="connsiteX1" fmla="*/ 1174432 w 1174431"/>
              <a:gd name="connsiteY1" fmla="*/ 654939 h 938478"/>
              <a:gd name="connsiteX2" fmla="*/ 940968 w 1174431"/>
              <a:gd name="connsiteY2" fmla="*/ 935431 h 938478"/>
              <a:gd name="connsiteX3" fmla="*/ 0 w 1174431"/>
              <a:gd name="connsiteY3" fmla="*/ 0 h 938478"/>
              <a:gd name="connsiteX4" fmla="*/ 886576 w 1174431"/>
              <a:gd name="connsiteY4" fmla="*/ 0 h 9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431" h="938478">
                <a:moveTo>
                  <a:pt x="886576" y="0"/>
                </a:moveTo>
                <a:cubicBezTo>
                  <a:pt x="968163" y="197510"/>
                  <a:pt x="1174432" y="654939"/>
                  <a:pt x="1174432" y="654939"/>
                </a:cubicBezTo>
                <a:cubicBezTo>
                  <a:pt x="1174432" y="654939"/>
                  <a:pt x="1074017" y="819531"/>
                  <a:pt x="940968" y="935431"/>
                </a:cubicBezTo>
                <a:cubicBezTo>
                  <a:pt x="896200" y="974522"/>
                  <a:pt x="88281" y="636080"/>
                  <a:pt x="0" y="0"/>
                </a:cubicBezTo>
                <a:lnTo>
                  <a:pt x="886576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AFF6437-0E26-4A34-99C1-6A13A305A501}"/>
              </a:ext>
            </a:extLst>
          </p:cNvPr>
          <p:cNvSpPr/>
          <p:nvPr/>
        </p:nvSpPr>
        <p:spPr>
          <a:xfrm>
            <a:off x="4547106" y="343"/>
            <a:ext cx="3005741" cy="658368"/>
          </a:xfrm>
          <a:custGeom>
            <a:avLst/>
            <a:gdLst>
              <a:gd name="connsiteX0" fmla="*/ 2875621 w 3005741"/>
              <a:gd name="connsiteY0" fmla="*/ 0 h 658368"/>
              <a:gd name="connsiteX1" fmla="*/ 1502871 w 3005741"/>
              <a:gd name="connsiteY1" fmla="*/ 517779 h 658368"/>
              <a:gd name="connsiteX2" fmla="*/ 130120 w 3005741"/>
              <a:gd name="connsiteY2" fmla="*/ 0 h 658368"/>
              <a:gd name="connsiteX3" fmla="*/ 0 w 3005741"/>
              <a:gd name="connsiteY3" fmla="*/ 0 h 658368"/>
              <a:gd name="connsiteX4" fmla="*/ 1502871 w 3005741"/>
              <a:gd name="connsiteY4" fmla="*/ 658368 h 658368"/>
              <a:gd name="connsiteX5" fmla="*/ 3005742 w 3005741"/>
              <a:gd name="connsiteY5" fmla="*/ 0 h 658368"/>
              <a:gd name="connsiteX6" fmla="*/ 2875621 w 3005741"/>
              <a:gd name="connsiteY6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5741" h="658368">
                <a:moveTo>
                  <a:pt x="2875621" y="0"/>
                </a:moveTo>
                <a:cubicBezTo>
                  <a:pt x="2544253" y="316840"/>
                  <a:pt x="2052222" y="517779"/>
                  <a:pt x="1502871" y="517779"/>
                </a:cubicBezTo>
                <a:cubicBezTo>
                  <a:pt x="953519" y="517779"/>
                  <a:pt x="461488" y="316840"/>
                  <a:pt x="130120" y="0"/>
                </a:cubicBezTo>
                <a:lnTo>
                  <a:pt x="0" y="0"/>
                </a:lnTo>
                <a:cubicBezTo>
                  <a:pt x="324255" y="397078"/>
                  <a:pt x="876535" y="658368"/>
                  <a:pt x="1502871" y="658368"/>
                </a:cubicBezTo>
                <a:cubicBezTo>
                  <a:pt x="2129206" y="658368"/>
                  <a:pt x="2681486" y="397078"/>
                  <a:pt x="3005742" y="0"/>
                </a:cubicBezTo>
                <a:lnTo>
                  <a:pt x="2875621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5746426-DE2C-4CF6-AE15-129F2C7FD3D8}"/>
              </a:ext>
            </a:extLst>
          </p:cNvPr>
          <p:cNvSpPr/>
          <p:nvPr/>
        </p:nvSpPr>
        <p:spPr>
          <a:xfrm>
            <a:off x="4305274" y="343"/>
            <a:ext cx="3490241" cy="1093851"/>
          </a:xfrm>
          <a:custGeom>
            <a:avLst/>
            <a:gdLst>
              <a:gd name="connsiteX0" fmla="*/ 3433759 w 3490241"/>
              <a:gd name="connsiteY0" fmla="*/ 0 h 1093851"/>
              <a:gd name="connsiteX1" fmla="*/ 1744703 w 3490241"/>
              <a:gd name="connsiteY1" fmla="*/ 953262 h 1093851"/>
              <a:gd name="connsiteX2" fmla="*/ 55647 w 3490241"/>
              <a:gd name="connsiteY2" fmla="*/ 0 h 1093851"/>
              <a:gd name="connsiteX3" fmla="*/ 0 w 3490241"/>
              <a:gd name="connsiteY3" fmla="*/ 0 h 1093851"/>
              <a:gd name="connsiteX4" fmla="*/ 1745121 w 3490241"/>
              <a:gd name="connsiteY4" fmla="*/ 1093851 h 1093851"/>
              <a:gd name="connsiteX5" fmla="*/ 3490242 w 3490241"/>
              <a:gd name="connsiteY5" fmla="*/ 0 h 1093851"/>
              <a:gd name="connsiteX6" fmla="*/ 3433759 w 3490241"/>
              <a:gd name="connsiteY6" fmla="*/ 0 h 109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0241" h="1093851">
                <a:moveTo>
                  <a:pt x="3433759" y="0"/>
                </a:moveTo>
                <a:cubicBezTo>
                  <a:pt x="3174355" y="557213"/>
                  <a:pt x="2515803" y="953262"/>
                  <a:pt x="1744703" y="953262"/>
                </a:cubicBezTo>
                <a:cubicBezTo>
                  <a:pt x="973602" y="953262"/>
                  <a:pt x="315051" y="557555"/>
                  <a:pt x="55647" y="0"/>
                </a:cubicBezTo>
                <a:lnTo>
                  <a:pt x="0" y="0"/>
                </a:lnTo>
                <a:cubicBezTo>
                  <a:pt x="207942" y="630250"/>
                  <a:pt x="910425" y="1093851"/>
                  <a:pt x="1745121" y="1093851"/>
                </a:cubicBezTo>
                <a:cubicBezTo>
                  <a:pt x="2579817" y="1093851"/>
                  <a:pt x="3282300" y="630250"/>
                  <a:pt x="3490242" y="0"/>
                </a:cubicBezTo>
                <a:lnTo>
                  <a:pt x="3433759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7B2EDDE-0CAB-4FFC-B137-1AF06A26264A}"/>
              </a:ext>
            </a:extLst>
          </p:cNvPr>
          <p:cNvSpPr/>
          <p:nvPr/>
        </p:nvSpPr>
        <p:spPr>
          <a:xfrm>
            <a:off x="5007758" y="341"/>
            <a:ext cx="2084439" cy="270891"/>
          </a:xfrm>
          <a:custGeom>
            <a:avLst/>
            <a:gdLst>
              <a:gd name="connsiteX0" fmla="*/ 1784450 w 2084438"/>
              <a:gd name="connsiteY0" fmla="*/ 0 h 270890"/>
              <a:gd name="connsiteX1" fmla="*/ 1042219 w 2084438"/>
              <a:gd name="connsiteY1" fmla="*/ 130302 h 270890"/>
              <a:gd name="connsiteX2" fmla="*/ 299988 w 2084438"/>
              <a:gd name="connsiteY2" fmla="*/ 0 h 270890"/>
              <a:gd name="connsiteX3" fmla="*/ 0 w 2084438"/>
              <a:gd name="connsiteY3" fmla="*/ 0 h 270890"/>
              <a:gd name="connsiteX4" fmla="*/ 1042219 w 2084438"/>
              <a:gd name="connsiteY4" fmla="*/ 270891 h 270890"/>
              <a:gd name="connsiteX5" fmla="*/ 2084438 w 2084438"/>
              <a:gd name="connsiteY5" fmla="*/ 0 h 270890"/>
              <a:gd name="connsiteX6" fmla="*/ 1784450 w 2084438"/>
              <a:gd name="connsiteY6" fmla="*/ 0 h 27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4438" h="270890">
                <a:moveTo>
                  <a:pt x="1784450" y="0"/>
                </a:moveTo>
                <a:cubicBezTo>
                  <a:pt x="1558099" y="83668"/>
                  <a:pt x="1306644" y="130302"/>
                  <a:pt x="1042219" y="130302"/>
                </a:cubicBezTo>
                <a:cubicBezTo>
                  <a:pt x="777794" y="130302"/>
                  <a:pt x="526339" y="83668"/>
                  <a:pt x="299988" y="0"/>
                </a:cubicBezTo>
                <a:lnTo>
                  <a:pt x="0" y="0"/>
                </a:lnTo>
                <a:cubicBezTo>
                  <a:pt x="294549" y="170421"/>
                  <a:pt x="653949" y="270891"/>
                  <a:pt x="1042219" y="270891"/>
                </a:cubicBezTo>
                <a:cubicBezTo>
                  <a:pt x="1430489" y="270891"/>
                  <a:pt x="1789889" y="170764"/>
                  <a:pt x="2084438" y="0"/>
                </a:cubicBezTo>
                <a:lnTo>
                  <a:pt x="1784450" y="0"/>
                </a:lnTo>
                <a:close/>
              </a:path>
            </a:pathLst>
          </a:custGeom>
          <a:solidFill>
            <a:srgbClr val="E259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0BB251-4DA5-49FB-B9C3-0DA5009099AF}"/>
              </a:ext>
            </a:extLst>
          </p:cNvPr>
          <p:cNvSpPr/>
          <p:nvPr/>
        </p:nvSpPr>
        <p:spPr>
          <a:xfrm>
            <a:off x="4303809" y="344"/>
            <a:ext cx="6673947" cy="1092505"/>
          </a:xfrm>
          <a:custGeom>
            <a:avLst/>
            <a:gdLst>
              <a:gd name="connsiteX0" fmla="*/ 0 w 5259211"/>
              <a:gd name="connsiteY0" fmla="*/ 339814 h 1092505"/>
              <a:gd name="connsiteX1" fmla="*/ 2996119 w 5259211"/>
              <a:gd name="connsiteY1" fmla="*/ 1071220 h 1092505"/>
              <a:gd name="connsiteX2" fmla="*/ 5259212 w 5259211"/>
              <a:gd name="connsiteY2" fmla="*/ 0 h 1092505"/>
              <a:gd name="connsiteX3" fmla="*/ 0 w 5259211"/>
              <a:gd name="connsiteY3" fmla="*/ 0 h 1092505"/>
              <a:gd name="connsiteX4" fmla="*/ 0 w 5259211"/>
              <a:gd name="connsiteY4" fmla="*/ 339814 h 109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211" h="1092505">
                <a:moveTo>
                  <a:pt x="0" y="339814"/>
                </a:moveTo>
                <a:cubicBezTo>
                  <a:pt x="0" y="339814"/>
                  <a:pt x="1115438" y="1240955"/>
                  <a:pt x="2996119" y="1071220"/>
                </a:cubicBezTo>
                <a:cubicBezTo>
                  <a:pt x="4876800" y="901141"/>
                  <a:pt x="5259212" y="0"/>
                  <a:pt x="5259212" y="0"/>
                </a:cubicBezTo>
                <a:lnTo>
                  <a:pt x="0" y="0"/>
                </a:lnTo>
                <a:lnTo>
                  <a:pt x="0" y="339814"/>
                </a:lnTo>
                <a:close/>
              </a:path>
            </a:pathLst>
          </a:custGeom>
          <a:solidFill>
            <a:srgbClr val="F47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9 </a:t>
            </a:r>
            <a:r>
              <a:rPr lang="en-US" dirty="0" err="1"/>
              <a:t>tháng</a:t>
            </a:r>
            <a:r>
              <a:rPr lang="en-US" dirty="0"/>
              <a:t> 9 </a:t>
            </a:r>
            <a:r>
              <a:rPr lang="en-US" dirty="0" err="1"/>
              <a:t>năm</a:t>
            </a:r>
            <a:r>
              <a:rPr lang="en-US" dirty="0"/>
              <a:t> 2025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240D4F1-8C83-4D8C-9BA6-D7AC2FA5FF4A}"/>
              </a:ext>
            </a:extLst>
          </p:cNvPr>
          <p:cNvSpPr/>
          <p:nvPr/>
        </p:nvSpPr>
        <p:spPr>
          <a:xfrm>
            <a:off x="6932788" y="0"/>
            <a:ext cx="5259211" cy="1093360"/>
          </a:xfrm>
          <a:custGeom>
            <a:avLst/>
            <a:gdLst>
              <a:gd name="connsiteX0" fmla="*/ 5259212 w 5259211"/>
              <a:gd name="connsiteY0" fmla="*/ 341528 h 1093360"/>
              <a:gd name="connsiteX1" fmla="*/ 2262675 w 5259211"/>
              <a:gd name="connsiteY1" fmla="*/ 1071905 h 1093360"/>
              <a:gd name="connsiteX2" fmla="*/ 0 w 5259211"/>
              <a:gd name="connsiteY2" fmla="*/ 0 h 1093360"/>
              <a:gd name="connsiteX3" fmla="*/ 5259212 w 5259211"/>
              <a:gd name="connsiteY3" fmla="*/ 2057 h 1093360"/>
              <a:gd name="connsiteX4" fmla="*/ 5259212 w 5259211"/>
              <a:gd name="connsiteY4" fmla="*/ 341528 h 109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211" h="1093360">
                <a:moveTo>
                  <a:pt x="5259212" y="341528"/>
                </a:moveTo>
                <a:cubicBezTo>
                  <a:pt x="5259212" y="341528"/>
                  <a:pt x="4142937" y="1242327"/>
                  <a:pt x="2262675" y="1071905"/>
                </a:cubicBezTo>
                <a:cubicBezTo>
                  <a:pt x="381994" y="901141"/>
                  <a:pt x="0" y="0"/>
                  <a:pt x="0" y="0"/>
                </a:cubicBezTo>
                <a:lnTo>
                  <a:pt x="5259212" y="2057"/>
                </a:lnTo>
                <a:lnTo>
                  <a:pt x="5259212" y="341528"/>
                </a:lnTo>
                <a:close/>
              </a:path>
            </a:pathLst>
          </a:custGeom>
          <a:solidFill>
            <a:srgbClr val="F47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94D1456-0BA7-4D81-8D83-123E1FFE1DD8}"/>
              </a:ext>
            </a:extLst>
          </p:cNvPr>
          <p:cNvSpPr/>
          <p:nvPr/>
        </p:nvSpPr>
        <p:spPr>
          <a:xfrm>
            <a:off x="643909" y="343"/>
            <a:ext cx="3798599" cy="385832"/>
          </a:xfrm>
          <a:custGeom>
            <a:avLst/>
            <a:gdLst>
              <a:gd name="connsiteX0" fmla="*/ 3457189 w 3798598"/>
              <a:gd name="connsiteY0" fmla="*/ 0 h 385832"/>
              <a:gd name="connsiteX1" fmla="*/ 2352629 w 3798598"/>
              <a:gd name="connsiteY1" fmla="*/ 223914 h 385832"/>
              <a:gd name="connsiteX2" fmla="*/ 361492 w 3798598"/>
              <a:gd name="connsiteY2" fmla="*/ 0 h 385832"/>
              <a:gd name="connsiteX3" fmla="*/ 0 w 3798598"/>
              <a:gd name="connsiteY3" fmla="*/ 0 h 385832"/>
              <a:gd name="connsiteX4" fmla="*/ 2352629 w 3798598"/>
              <a:gd name="connsiteY4" fmla="*/ 364503 h 385832"/>
              <a:gd name="connsiteX5" fmla="*/ 3798599 w 3798598"/>
              <a:gd name="connsiteY5" fmla="*/ 0 h 385832"/>
              <a:gd name="connsiteX6" fmla="*/ 3457189 w 3798598"/>
              <a:gd name="connsiteY6" fmla="*/ 0 h 38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8598" h="385832">
                <a:moveTo>
                  <a:pt x="3457189" y="0"/>
                </a:moveTo>
                <a:cubicBezTo>
                  <a:pt x="3163895" y="101498"/>
                  <a:pt x="2800729" y="183452"/>
                  <a:pt x="2352629" y="223914"/>
                </a:cubicBezTo>
                <a:cubicBezTo>
                  <a:pt x="1534251" y="297980"/>
                  <a:pt x="861055" y="169393"/>
                  <a:pt x="361492" y="0"/>
                </a:cubicBezTo>
                <a:lnTo>
                  <a:pt x="0" y="0"/>
                </a:lnTo>
                <a:cubicBezTo>
                  <a:pt x="512951" y="226657"/>
                  <a:pt x="1316686" y="458114"/>
                  <a:pt x="2352629" y="364503"/>
                </a:cubicBezTo>
                <a:cubicBezTo>
                  <a:pt x="2994027" y="306896"/>
                  <a:pt x="3461373" y="163563"/>
                  <a:pt x="3798599" y="0"/>
                </a:cubicBezTo>
                <a:lnTo>
                  <a:pt x="345718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A35BFE-CF5F-451C-8372-9E8A9D504B82}"/>
              </a:ext>
            </a:extLst>
          </p:cNvPr>
          <p:cNvSpPr/>
          <p:nvPr/>
        </p:nvSpPr>
        <p:spPr>
          <a:xfrm>
            <a:off x="0" y="343"/>
            <a:ext cx="5006501" cy="766407"/>
          </a:xfrm>
          <a:custGeom>
            <a:avLst/>
            <a:gdLst>
              <a:gd name="connsiteX0" fmla="*/ 4840400 w 5006501"/>
              <a:gd name="connsiteY0" fmla="*/ 0 h 766407"/>
              <a:gd name="connsiteX1" fmla="*/ 2996537 w 5006501"/>
              <a:gd name="connsiteY1" fmla="*/ 604533 h 766407"/>
              <a:gd name="connsiteX2" fmla="*/ 185349 w 5006501"/>
              <a:gd name="connsiteY2" fmla="*/ 0 h 766407"/>
              <a:gd name="connsiteX3" fmla="*/ 0 w 5006501"/>
              <a:gd name="connsiteY3" fmla="*/ 0 h 766407"/>
              <a:gd name="connsiteX4" fmla="*/ 0 w 5006501"/>
              <a:gd name="connsiteY4" fmla="*/ 13716 h 766407"/>
              <a:gd name="connsiteX5" fmla="*/ 2996119 w 5006501"/>
              <a:gd name="connsiteY5" fmla="*/ 745122 h 766407"/>
              <a:gd name="connsiteX6" fmla="*/ 5006502 w 5006501"/>
              <a:gd name="connsiteY6" fmla="*/ 0 h 766407"/>
              <a:gd name="connsiteX7" fmla="*/ 4840400 w 5006501"/>
              <a:gd name="connsiteY7" fmla="*/ 0 h 7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6501" h="766407">
                <a:moveTo>
                  <a:pt x="4840400" y="0"/>
                </a:moveTo>
                <a:cubicBezTo>
                  <a:pt x="4510705" y="247917"/>
                  <a:pt x="3943781" y="519151"/>
                  <a:pt x="2996537" y="604533"/>
                </a:cubicBezTo>
                <a:cubicBezTo>
                  <a:pt x="1563538" y="734149"/>
                  <a:pt x="574873" y="242087"/>
                  <a:pt x="185349" y="0"/>
                </a:cubicBezTo>
                <a:lnTo>
                  <a:pt x="0" y="0"/>
                </a:lnTo>
                <a:lnTo>
                  <a:pt x="0" y="13716"/>
                </a:lnTo>
                <a:cubicBezTo>
                  <a:pt x="0" y="13716"/>
                  <a:pt x="1115438" y="914857"/>
                  <a:pt x="2996119" y="745122"/>
                </a:cubicBezTo>
                <a:cubicBezTo>
                  <a:pt x="4127456" y="642938"/>
                  <a:pt x="4716973" y="276035"/>
                  <a:pt x="5006502" y="0"/>
                </a:cubicBezTo>
                <a:lnTo>
                  <a:pt x="4840400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F5AAB95-7A12-4039-8820-CADEFF68BED6}"/>
              </a:ext>
            </a:extLst>
          </p:cNvPr>
          <p:cNvSpPr/>
          <p:nvPr/>
        </p:nvSpPr>
        <p:spPr>
          <a:xfrm>
            <a:off x="7827732" y="343"/>
            <a:ext cx="3799016" cy="385832"/>
          </a:xfrm>
          <a:custGeom>
            <a:avLst/>
            <a:gdLst>
              <a:gd name="connsiteX0" fmla="*/ 3457189 w 3799016"/>
              <a:gd name="connsiteY0" fmla="*/ 0 h 385832"/>
              <a:gd name="connsiteX1" fmla="*/ 2352629 w 3799016"/>
              <a:gd name="connsiteY1" fmla="*/ 223914 h 385832"/>
              <a:gd name="connsiteX2" fmla="*/ 361492 w 3799016"/>
              <a:gd name="connsiteY2" fmla="*/ 0 h 385832"/>
              <a:gd name="connsiteX3" fmla="*/ 0 w 3799016"/>
              <a:gd name="connsiteY3" fmla="*/ 0 h 385832"/>
              <a:gd name="connsiteX4" fmla="*/ 2352629 w 3799016"/>
              <a:gd name="connsiteY4" fmla="*/ 364503 h 385832"/>
              <a:gd name="connsiteX5" fmla="*/ 3799016 w 3799016"/>
              <a:gd name="connsiteY5" fmla="*/ 0 h 385832"/>
              <a:gd name="connsiteX6" fmla="*/ 3457189 w 3799016"/>
              <a:gd name="connsiteY6" fmla="*/ 0 h 38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9016" h="385832">
                <a:moveTo>
                  <a:pt x="3457189" y="0"/>
                </a:moveTo>
                <a:cubicBezTo>
                  <a:pt x="3163895" y="101498"/>
                  <a:pt x="2800729" y="183452"/>
                  <a:pt x="2352629" y="223914"/>
                </a:cubicBezTo>
                <a:cubicBezTo>
                  <a:pt x="1534669" y="297637"/>
                  <a:pt x="861473" y="169050"/>
                  <a:pt x="361492" y="0"/>
                </a:cubicBezTo>
                <a:lnTo>
                  <a:pt x="0" y="0"/>
                </a:lnTo>
                <a:cubicBezTo>
                  <a:pt x="512951" y="226657"/>
                  <a:pt x="1316686" y="458114"/>
                  <a:pt x="2352629" y="364503"/>
                </a:cubicBezTo>
                <a:cubicBezTo>
                  <a:pt x="2994446" y="306553"/>
                  <a:pt x="3461792" y="163220"/>
                  <a:pt x="3799016" y="0"/>
                </a:cubicBezTo>
                <a:lnTo>
                  <a:pt x="345718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17E7BB9-1719-489A-A2EC-4961CF888669}"/>
              </a:ext>
            </a:extLst>
          </p:cNvPr>
          <p:cNvSpPr/>
          <p:nvPr/>
        </p:nvSpPr>
        <p:spPr>
          <a:xfrm>
            <a:off x="7183823" y="343"/>
            <a:ext cx="5006503" cy="766407"/>
          </a:xfrm>
          <a:custGeom>
            <a:avLst/>
            <a:gdLst>
              <a:gd name="connsiteX0" fmla="*/ 4840399 w 5006502"/>
              <a:gd name="connsiteY0" fmla="*/ 0 h 766407"/>
              <a:gd name="connsiteX1" fmla="*/ 2996537 w 5006502"/>
              <a:gd name="connsiteY1" fmla="*/ 604533 h 766407"/>
              <a:gd name="connsiteX2" fmla="*/ 185349 w 5006502"/>
              <a:gd name="connsiteY2" fmla="*/ 0 h 766407"/>
              <a:gd name="connsiteX3" fmla="*/ 0 w 5006502"/>
              <a:gd name="connsiteY3" fmla="*/ 0 h 766407"/>
              <a:gd name="connsiteX4" fmla="*/ 0 w 5006502"/>
              <a:gd name="connsiteY4" fmla="*/ 13716 h 766407"/>
              <a:gd name="connsiteX5" fmla="*/ 2996119 w 5006502"/>
              <a:gd name="connsiteY5" fmla="*/ 745122 h 766407"/>
              <a:gd name="connsiteX6" fmla="*/ 5006502 w 5006502"/>
              <a:gd name="connsiteY6" fmla="*/ 0 h 766407"/>
              <a:gd name="connsiteX7" fmla="*/ 4840399 w 5006502"/>
              <a:gd name="connsiteY7" fmla="*/ 0 h 7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6502" h="766407">
                <a:moveTo>
                  <a:pt x="4840399" y="0"/>
                </a:moveTo>
                <a:cubicBezTo>
                  <a:pt x="4510706" y="247917"/>
                  <a:pt x="3943782" y="519151"/>
                  <a:pt x="2996537" y="604533"/>
                </a:cubicBezTo>
                <a:cubicBezTo>
                  <a:pt x="1563957" y="733806"/>
                  <a:pt x="575292" y="241745"/>
                  <a:pt x="185349" y="0"/>
                </a:cubicBezTo>
                <a:lnTo>
                  <a:pt x="0" y="0"/>
                </a:lnTo>
                <a:lnTo>
                  <a:pt x="0" y="13716"/>
                </a:lnTo>
                <a:cubicBezTo>
                  <a:pt x="0" y="13716"/>
                  <a:pt x="1115438" y="914857"/>
                  <a:pt x="2996119" y="745122"/>
                </a:cubicBezTo>
                <a:cubicBezTo>
                  <a:pt x="4127456" y="642938"/>
                  <a:pt x="4716973" y="276035"/>
                  <a:pt x="5006502" y="0"/>
                </a:cubicBezTo>
                <a:lnTo>
                  <a:pt x="4840399" y="0"/>
                </a:lnTo>
                <a:close/>
              </a:path>
            </a:pathLst>
          </a:custGeom>
          <a:solidFill>
            <a:srgbClr val="E25942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ACE1B23-099F-4C63-94DC-FB5482B54E09}"/>
              </a:ext>
            </a:extLst>
          </p:cNvPr>
          <p:cNvSpPr/>
          <p:nvPr/>
        </p:nvSpPr>
        <p:spPr>
          <a:xfrm>
            <a:off x="-59203" y="1"/>
            <a:ext cx="2120003" cy="5739433"/>
          </a:xfrm>
          <a:custGeom>
            <a:avLst/>
            <a:gdLst>
              <a:gd name="connsiteX0" fmla="*/ 0 w 2120002"/>
              <a:gd name="connsiteY0" fmla="*/ 5736717 h 5739433"/>
              <a:gd name="connsiteX1" fmla="*/ 341828 w 2120002"/>
              <a:gd name="connsiteY1" fmla="*/ 5658536 h 5739433"/>
              <a:gd name="connsiteX2" fmla="*/ 649766 w 2120002"/>
              <a:gd name="connsiteY2" fmla="*/ 5622189 h 5739433"/>
              <a:gd name="connsiteX3" fmla="*/ 1012513 w 2120002"/>
              <a:gd name="connsiteY3" fmla="*/ 5579326 h 5739433"/>
              <a:gd name="connsiteX4" fmla="*/ 991175 w 2120002"/>
              <a:gd name="connsiteY4" fmla="*/ 5481257 h 5739433"/>
              <a:gd name="connsiteX5" fmla="*/ 991175 w 2120002"/>
              <a:gd name="connsiteY5" fmla="*/ 5481257 h 5739433"/>
              <a:gd name="connsiteX6" fmla="*/ 527176 w 2120002"/>
              <a:gd name="connsiteY6" fmla="*/ 3353905 h 5739433"/>
              <a:gd name="connsiteX7" fmla="*/ 2120002 w 2120002"/>
              <a:gd name="connsiteY7" fmla="*/ 0 h 5739433"/>
              <a:gd name="connsiteX8" fmla="*/ 0 w 2120002"/>
              <a:gd name="connsiteY8" fmla="*/ 1029 h 5739433"/>
              <a:gd name="connsiteX9" fmla="*/ 0 w 2120002"/>
              <a:gd name="connsiteY9" fmla="*/ 5736717 h 573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20002" h="5739433">
                <a:moveTo>
                  <a:pt x="0" y="5736717"/>
                </a:moveTo>
                <a:cubicBezTo>
                  <a:pt x="167358" y="5753862"/>
                  <a:pt x="192461" y="5685282"/>
                  <a:pt x="341828" y="5658536"/>
                </a:cubicBezTo>
                <a:cubicBezTo>
                  <a:pt x="491194" y="5631790"/>
                  <a:pt x="368187" y="5585841"/>
                  <a:pt x="649766" y="5622189"/>
                </a:cubicBezTo>
                <a:cubicBezTo>
                  <a:pt x="931345" y="5658193"/>
                  <a:pt x="1012513" y="5579326"/>
                  <a:pt x="1012513" y="5579326"/>
                </a:cubicBezTo>
                <a:lnTo>
                  <a:pt x="991175" y="5481257"/>
                </a:lnTo>
                <a:lnTo>
                  <a:pt x="991175" y="5481257"/>
                </a:lnTo>
                <a:lnTo>
                  <a:pt x="527176" y="3353905"/>
                </a:lnTo>
                <a:cubicBezTo>
                  <a:pt x="1669392" y="2726741"/>
                  <a:pt x="2120002" y="0"/>
                  <a:pt x="2120002" y="0"/>
                </a:cubicBezTo>
                <a:lnTo>
                  <a:pt x="0" y="1029"/>
                </a:lnTo>
                <a:lnTo>
                  <a:pt x="0" y="5736717"/>
                </a:lnTo>
                <a:close/>
              </a:path>
            </a:pathLst>
          </a:custGeom>
          <a:solidFill>
            <a:srgbClr val="B23824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13F80A4-E880-4F9E-A8BF-A8BD445766D7}"/>
              </a:ext>
            </a:extLst>
          </p:cNvPr>
          <p:cNvSpPr/>
          <p:nvPr/>
        </p:nvSpPr>
        <p:spPr>
          <a:xfrm>
            <a:off x="1873568" y="343"/>
            <a:ext cx="698299" cy="1088021"/>
          </a:xfrm>
          <a:custGeom>
            <a:avLst/>
            <a:gdLst>
              <a:gd name="connsiteX0" fmla="*/ 246016 w 698299"/>
              <a:gd name="connsiteY0" fmla="*/ 343 h 1088021"/>
              <a:gd name="connsiteX1" fmla="*/ 0 w 698299"/>
              <a:gd name="connsiteY1" fmla="*/ 1049274 h 1088021"/>
              <a:gd name="connsiteX2" fmla="*/ 440987 w 698299"/>
              <a:gd name="connsiteY2" fmla="*/ 1088022 h 1088021"/>
              <a:gd name="connsiteX3" fmla="*/ 698300 w 698299"/>
              <a:gd name="connsiteY3" fmla="*/ 0 h 1088021"/>
              <a:gd name="connsiteX4" fmla="*/ 246016 w 698299"/>
              <a:gd name="connsiteY4" fmla="*/ 343 h 10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99" h="1088021">
                <a:moveTo>
                  <a:pt x="246016" y="343"/>
                </a:moveTo>
                <a:cubicBezTo>
                  <a:pt x="241832" y="26060"/>
                  <a:pt x="164847" y="478346"/>
                  <a:pt x="0" y="1049274"/>
                </a:cubicBezTo>
                <a:cubicBezTo>
                  <a:pt x="140162" y="1068134"/>
                  <a:pt x="287018" y="1081507"/>
                  <a:pt x="440987" y="1088022"/>
                </a:cubicBezTo>
                <a:cubicBezTo>
                  <a:pt x="618386" y="482460"/>
                  <a:pt x="698300" y="0"/>
                  <a:pt x="698300" y="0"/>
                </a:cubicBezTo>
                <a:lnTo>
                  <a:pt x="246016" y="343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83B0D7D-A24A-44DF-95FC-6D44C5C6D782}"/>
              </a:ext>
            </a:extLst>
          </p:cNvPr>
          <p:cNvSpPr/>
          <p:nvPr/>
        </p:nvSpPr>
        <p:spPr>
          <a:xfrm>
            <a:off x="9618458" y="686"/>
            <a:ext cx="697881" cy="1087679"/>
          </a:xfrm>
          <a:custGeom>
            <a:avLst/>
            <a:gdLst>
              <a:gd name="connsiteX0" fmla="*/ 451865 w 697881"/>
              <a:gd name="connsiteY0" fmla="*/ 0 h 1087678"/>
              <a:gd name="connsiteX1" fmla="*/ 697881 w 697881"/>
              <a:gd name="connsiteY1" fmla="*/ 1048931 h 1087678"/>
              <a:gd name="connsiteX2" fmla="*/ 256894 w 697881"/>
              <a:gd name="connsiteY2" fmla="*/ 1087679 h 1087678"/>
              <a:gd name="connsiteX3" fmla="*/ 0 w 697881"/>
              <a:gd name="connsiteY3" fmla="*/ 0 h 1087678"/>
              <a:gd name="connsiteX4" fmla="*/ 451865 w 697881"/>
              <a:gd name="connsiteY4" fmla="*/ 0 h 108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881" h="1087678">
                <a:moveTo>
                  <a:pt x="451865" y="0"/>
                </a:moveTo>
                <a:cubicBezTo>
                  <a:pt x="456049" y="25718"/>
                  <a:pt x="533035" y="478003"/>
                  <a:pt x="697881" y="1048931"/>
                </a:cubicBezTo>
                <a:cubicBezTo>
                  <a:pt x="557719" y="1067791"/>
                  <a:pt x="410864" y="1081164"/>
                  <a:pt x="256894" y="1087679"/>
                </a:cubicBezTo>
                <a:cubicBezTo>
                  <a:pt x="79495" y="482117"/>
                  <a:pt x="0" y="0"/>
                  <a:pt x="0" y="0"/>
                </a:cubicBezTo>
                <a:lnTo>
                  <a:pt x="451865" y="0"/>
                </a:lnTo>
                <a:close/>
              </a:path>
            </a:pathLst>
          </a:custGeom>
          <a:solidFill>
            <a:srgbClr val="F47458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EAAEBA9-89BC-4575-B10D-3BE266470593}"/>
              </a:ext>
            </a:extLst>
          </p:cNvPr>
          <p:cNvSpPr/>
          <p:nvPr/>
        </p:nvSpPr>
        <p:spPr>
          <a:xfrm>
            <a:off x="280323" y="3792475"/>
            <a:ext cx="361492" cy="1835200"/>
          </a:xfrm>
          <a:custGeom>
            <a:avLst/>
            <a:gdLst>
              <a:gd name="connsiteX0" fmla="*/ 146856 w 361492"/>
              <a:gd name="connsiteY0" fmla="*/ 1835201 h 1835200"/>
              <a:gd name="connsiteX1" fmla="*/ 361492 w 361492"/>
              <a:gd name="connsiteY1" fmla="*/ 1828000 h 1835200"/>
              <a:gd name="connsiteX2" fmla="*/ 0 w 361492"/>
              <a:gd name="connsiteY2" fmla="*/ 0 h 1835200"/>
              <a:gd name="connsiteX3" fmla="*/ 146856 w 361492"/>
              <a:gd name="connsiteY3" fmla="*/ 1835201 h 1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92" h="1835200">
                <a:moveTo>
                  <a:pt x="146856" y="1835201"/>
                </a:moveTo>
                <a:cubicBezTo>
                  <a:pt x="174052" y="1817027"/>
                  <a:pt x="184930" y="1805711"/>
                  <a:pt x="361492" y="1828000"/>
                </a:cubicBezTo>
                <a:lnTo>
                  <a:pt x="0" y="0"/>
                </a:lnTo>
                <a:cubicBezTo>
                  <a:pt x="0" y="0"/>
                  <a:pt x="123426" y="1488529"/>
                  <a:pt x="146856" y="1835201"/>
                </a:cubicBez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21F4540-C47F-487B-925C-A897F78CB44B}"/>
              </a:ext>
            </a:extLst>
          </p:cNvPr>
          <p:cNvSpPr/>
          <p:nvPr/>
        </p:nvSpPr>
        <p:spPr>
          <a:xfrm>
            <a:off x="83678" y="192366"/>
            <a:ext cx="334015" cy="3157767"/>
          </a:xfrm>
          <a:custGeom>
            <a:avLst/>
            <a:gdLst>
              <a:gd name="connsiteX0" fmla="*/ 0 w 334014"/>
              <a:gd name="connsiteY0" fmla="*/ 3123476 h 3157766"/>
              <a:gd name="connsiteX1" fmla="*/ 288692 w 334014"/>
              <a:gd name="connsiteY1" fmla="*/ 0 h 3157766"/>
              <a:gd name="connsiteX2" fmla="*/ 158990 w 334014"/>
              <a:gd name="connsiteY2" fmla="*/ 3157766 h 3157766"/>
              <a:gd name="connsiteX3" fmla="*/ 0 w 334014"/>
              <a:gd name="connsiteY3" fmla="*/ 3123476 h 315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14" h="3157766">
                <a:moveTo>
                  <a:pt x="0" y="3123476"/>
                </a:moveTo>
                <a:cubicBezTo>
                  <a:pt x="0" y="3123476"/>
                  <a:pt x="225933" y="1649349"/>
                  <a:pt x="288692" y="0"/>
                </a:cubicBezTo>
                <a:cubicBezTo>
                  <a:pt x="288692" y="0"/>
                  <a:pt x="451865" y="867537"/>
                  <a:pt x="158990" y="3157766"/>
                </a:cubicBezTo>
                <a:lnTo>
                  <a:pt x="0" y="3123476"/>
                </a:ln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51753FC-7F7A-4284-9685-E75B7D4DA475}"/>
              </a:ext>
            </a:extLst>
          </p:cNvPr>
          <p:cNvSpPr/>
          <p:nvPr/>
        </p:nvSpPr>
        <p:spPr>
          <a:xfrm>
            <a:off x="364004" y="548982"/>
            <a:ext cx="805897" cy="2801151"/>
          </a:xfrm>
          <a:custGeom>
            <a:avLst/>
            <a:gdLst>
              <a:gd name="connsiteX0" fmla="*/ 0 w 805897"/>
              <a:gd name="connsiteY0" fmla="*/ 2766860 h 2801150"/>
              <a:gd name="connsiteX1" fmla="*/ 794948 w 805897"/>
              <a:gd name="connsiteY1" fmla="*/ 0 h 2801150"/>
              <a:gd name="connsiteX2" fmla="*/ 163174 w 805897"/>
              <a:gd name="connsiteY2" fmla="*/ 2801150 h 2801150"/>
              <a:gd name="connsiteX3" fmla="*/ 0 w 805897"/>
              <a:gd name="connsiteY3" fmla="*/ 2766860 h 280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897" h="2801150">
                <a:moveTo>
                  <a:pt x="0" y="2766860"/>
                </a:moveTo>
                <a:cubicBezTo>
                  <a:pt x="0" y="2766860"/>
                  <a:pt x="799132" y="1576997"/>
                  <a:pt x="794948" y="0"/>
                </a:cubicBezTo>
                <a:cubicBezTo>
                  <a:pt x="794948" y="0"/>
                  <a:pt x="941386" y="2019338"/>
                  <a:pt x="163174" y="2801150"/>
                </a:cubicBezTo>
                <a:lnTo>
                  <a:pt x="0" y="2766860"/>
                </a:lnTo>
                <a:close/>
              </a:path>
            </a:pathLst>
          </a:custGeom>
          <a:solidFill>
            <a:srgbClr val="B75742">
              <a:alpha val="50000"/>
            </a:srgbClr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E9CB4D-01E1-4E20-96DE-60C7301ED9B5}"/>
              </a:ext>
            </a:extLst>
          </p:cNvPr>
          <p:cNvSpPr/>
          <p:nvPr/>
        </p:nvSpPr>
        <p:spPr>
          <a:xfrm>
            <a:off x="1" y="3143021"/>
            <a:ext cx="647673" cy="307379"/>
          </a:xfrm>
          <a:custGeom>
            <a:avLst/>
            <a:gdLst>
              <a:gd name="connsiteX0" fmla="*/ 0 w 647673"/>
              <a:gd name="connsiteY0" fmla="*/ 0 h 307378"/>
              <a:gd name="connsiteX1" fmla="*/ 647674 w 647673"/>
              <a:gd name="connsiteY1" fmla="*/ 135103 h 307378"/>
              <a:gd name="connsiteX2" fmla="*/ 540147 w 647673"/>
              <a:gd name="connsiteY2" fmla="*/ 270205 h 307378"/>
              <a:gd name="connsiteX3" fmla="*/ 0 w 647673"/>
              <a:gd name="connsiteY3" fmla="*/ 213284 h 307378"/>
              <a:gd name="connsiteX4" fmla="*/ 0 w 647673"/>
              <a:gd name="connsiteY4" fmla="*/ 0 h 30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673" h="307378">
                <a:moveTo>
                  <a:pt x="0" y="0"/>
                </a:moveTo>
                <a:cubicBezTo>
                  <a:pt x="0" y="0"/>
                  <a:pt x="345593" y="186538"/>
                  <a:pt x="647674" y="135103"/>
                </a:cubicBezTo>
                <a:cubicBezTo>
                  <a:pt x="647674" y="135103"/>
                  <a:pt x="632612" y="219799"/>
                  <a:pt x="540147" y="270205"/>
                </a:cubicBezTo>
                <a:cubicBezTo>
                  <a:pt x="540147" y="270205"/>
                  <a:pt x="242668" y="384048"/>
                  <a:pt x="0" y="213284"/>
                </a:cubicBezTo>
                <a:lnTo>
                  <a:pt x="0" y="0"/>
                </a:lnTo>
                <a:close/>
              </a:path>
            </a:pathLst>
          </a:custGeom>
          <a:solidFill>
            <a:srgbClr val="F7CC7F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1" name="Graphic 4">
            <a:extLst>
              <a:ext uri="{FF2B5EF4-FFF2-40B4-BE49-F238E27FC236}">
                <a16:creationId xmlns:a16="http://schemas.microsoft.com/office/drawing/2014/main" id="{08D0002E-4E52-4F9E-A6B2-2177BF3559F7}"/>
              </a:ext>
            </a:extLst>
          </p:cNvPr>
          <p:cNvGrpSpPr/>
          <p:nvPr/>
        </p:nvGrpSpPr>
        <p:grpSpPr>
          <a:xfrm>
            <a:off x="10070742" y="1"/>
            <a:ext cx="2121257" cy="5739433"/>
            <a:chOff x="10070741" y="0"/>
            <a:chExt cx="2121257" cy="573943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911D5BC-EE22-4BC3-ADE5-50AB8B5F24AB}"/>
                </a:ext>
              </a:extLst>
            </p:cNvPr>
            <p:cNvSpPr/>
            <p:nvPr/>
          </p:nvSpPr>
          <p:spPr>
            <a:xfrm>
              <a:off x="10070741" y="0"/>
              <a:ext cx="2121257" cy="5739433"/>
            </a:xfrm>
            <a:custGeom>
              <a:avLst/>
              <a:gdLst>
                <a:gd name="connsiteX0" fmla="*/ 2121257 w 2121257"/>
                <a:gd name="connsiteY0" fmla="*/ 5736717 h 5739433"/>
                <a:gd name="connsiteX1" fmla="*/ 1779011 w 2121257"/>
                <a:gd name="connsiteY1" fmla="*/ 5658536 h 5739433"/>
                <a:gd name="connsiteX2" fmla="*/ 1471074 w 2121257"/>
                <a:gd name="connsiteY2" fmla="*/ 5622189 h 5739433"/>
                <a:gd name="connsiteX3" fmla="*/ 1108325 w 2121257"/>
                <a:gd name="connsiteY3" fmla="*/ 5579326 h 5739433"/>
                <a:gd name="connsiteX4" fmla="*/ 1129664 w 2121257"/>
                <a:gd name="connsiteY4" fmla="*/ 5481257 h 5739433"/>
                <a:gd name="connsiteX5" fmla="*/ 1129664 w 2121257"/>
                <a:gd name="connsiteY5" fmla="*/ 5481257 h 5739433"/>
                <a:gd name="connsiteX6" fmla="*/ 1593662 w 2121257"/>
                <a:gd name="connsiteY6" fmla="*/ 3354248 h 5739433"/>
                <a:gd name="connsiteX7" fmla="*/ 0 w 2121257"/>
                <a:gd name="connsiteY7" fmla="*/ 0 h 5739433"/>
                <a:gd name="connsiteX8" fmla="*/ 2121257 w 2121257"/>
                <a:gd name="connsiteY8" fmla="*/ 1029 h 5739433"/>
                <a:gd name="connsiteX9" fmla="*/ 2121257 w 2121257"/>
                <a:gd name="connsiteY9" fmla="*/ 5736717 h 573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1257" h="5739433">
                  <a:moveTo>
                    <a:pt x="2121257" y="5736717"/>
                  </a:moveTo>
                  <a:cubicBezTo>
                    <a:pt x="1953900" y="5753862"/>
                    <a:pt x="1928796" y="5685282"/>
                    <a:pt x="1779011" y="5658536"/>
                  </a:cubicBezTo>
                  <a:cubicBezTo>
                    <a:pt x="1629226" y="5631790"/>
                    <a:pt x="1752652" y="5585841"/>
                    <a:pt x="1471074" y="5622189"/>
                  </a:cubicBezTo>
                  <a:cubicBezTo>
                    <a:pt x="1189494" y="5658536"/>
                    <a:pt x="1108325" y="5579326"/>
                    <a:pt x="1108325" y="5579326"/>
                  </a:cubicBezTo>
                  <a:lnTo>
                    <a:pt x="1129664" y="5481257"/>
                  </a:lnTo>
                  <a:lnTo>
                    <a:pt x="1129664" y="5481257"/>
                  </a:lnTo>
                  <a:lnTo>
                    <a:pt x="1593662" y="3354248"/>
                  </a:lnTo>
                  <a:cubicBezTo>
                    <a:pt x="451029" y="2726741"/>
                    <a:pt x="0" y="0"/>
                    <a:pt x="0" y="0"/>
                  </a:cubicBezTo>
                  <a:lnTo>
                    <a:pt x="2121257" y="1029"/>
                  </a:lnTo>
                  <a:lnTo>
                    <a:pt x="2121257" y="5736717"/>
                  </a:lnTo>
                  <a:close/>
                </a:path>
              </a:pathLst>
            </a:custGeom>
            <a:solidFill>
              <a:srgbClr val="B23824"/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46D652-A9AE-4F5E-BCD2-A1C4B2CCB0A1}"/>
                </a:ext>
              </a:extLst>
            </p:cNvPr>
            <p:cNvSpPr/>
            <p:nvPr/>
          </p:nvSpPr>
          <p:spPr>
            <a:xfrm>
              <a:off x="11549345" y="3792474"/>
              <a:ext cx="362329" cy="1835200"/>
            </a:xfrm>
            <a:custGeom>
              <a:avLst/>
              <a:gdLst>
                <a:gd name="connsiteX0" fmla="*/ 215055 w 362329"/>
                <a:gd name="connsiteY0" fmla="*/ 1835201 h 1835200"/>
                <a:gd name="connsiteX1" fmla="*/ 0 w 362329"/>
                <a:gd name="connsiteY1" fmla="*/ 1828000 h 1835200"/>
                <a:gd name="connsiteX2" fmla="*/ 362330 w 362329"/>
                <a:gd name="connsiteY2" fmla="*/ 0 h 1835200"/>
                <a:gd name="connsiteX3" fmla="*/ 215055 w 362329"/>
                <a:gd name="connsiteY3" fmla="*/ 1835201 h 18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329" h="1835200">
                  <a:moveTo>
                    <a:pt x="215055" y="1835201"/>
                  </a:moveTo>
                  <a:cubicBezTo>
                    <a:pt x="187859" y="1817027"/>
                    <a:pt x="176981" y="1805711"/>
                    <a:pt x="0" y="1828000"/>
                  </a:cubicBezTo>
                  <a:lnTo>
                    <a:pt x="362330" y="0"/>
                  </a:lnTo>
                  <a:cubicBezTo>
                    <a:pt x="362330" y="0"/>
                    <a:pt x="238903" y="1488529"/>
                    <a:pt x="215055" y="1835201"/>
                  </a:cubicBez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64ED5B9-E688-44AC-938C-3D547E70AEEC}"/>
                </a:ext>
              </a:extLst>
            </p:cNvPr>
            <p:cNvSpPr/>
            <p:nvPr/>
          </p:nvSpPr>
          <p:spPr>
            <a:xfrm>
              <a:off x="11774305" y="192366"/>
              <a:ext cx="334014" cy="3157766"/>
            </a:xfrm>
            <a:custGeom>
              <a:avLst/>
              <a:gdLst>
                <a:gd name="connsiteX0" fmla="*/ 334015 w 334014"/>
                <a:gd name="connsiteY0" fmla="*/ 3123476 h 3157766"/>
                <a:gd name="connsiteX1" fmla="*/ 45323 w 334014"/>
                <a:gd name="connsiteY1" fmla="*/ 0 h 3157766"/>
                <a:gd name="connsiteX2" fmla="*/ 175025 w 334014"/>
                <a:gd name="connsiteY2" fmla="*/ 3157766 h 3157766"/>
                <a:gd name="connsiteX3" fmla="*/ 334015 w 334014"/>
                <a:gd name="connsiteY3" fmla="*/ 3123476 h 315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014" h="3157766">
                  <a:moveTo>
                    <a:pt x="334015" y="3123476"/>
                  </a:moveTo>
                  <a:cubicBezTo>
                    <a:pt x="334015" y="3123476"/>
                    <a:pt x="108082" y="1649349"/>
                    <a:pt x="45323" y="0"/>
                  </a:cubicBezTo>
                  <a:cubicBezTo>
                    <a:pt x="45323" y="0"/>
                    <a:pt x="-117851" y="867537"/>
                    <a:pt x="175025" y="3157766"/>
                  </a:cubicBezTo>
                  <a:lnTo>
                    <a:pt x="334015" y="3123476"/>
                  </a:ln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71D37B5-65D3-4004-9AB6-6F0F58256148}"/>
                </a:ext>
              </a:extLst>
            </p:cNvPr>
            <p:cNvSpPr/>
            <p:nvPr/>
          </p:nvSpPr>
          <p:spPr>
            <a:xfrm>
              <a:off x="11021270" y="548982"/>
              <a:ext cx="806306" cy="2801150"/>
            </a:xfrm>
            <a:custGeom>
              <a:avLst/>
              <a:gdLst>
                <a:gd name="connsiteX0" fmla="*/ 806307 w 806306"/>
                <a:gd name="connsiteY0" fmla="*/ 2766860 h 2801150"/>
                <a:gd name="connsiteX1" fmla="*/ 10940 w 806306"/>
                <a:gd name="connsiteY1" fmla="*/ 0 h 2801150"/>
                <a:gd name="connsiteX2" fmla="*/ 643133 w 806306"/>
                <a:gd name="connsiteY2" fmla="*/ 2801150 h 2801150"/>
                <a:gd name="connsiteX3" fmla="*/ 806307 w 806306"/>
                <a:gd name="connsiteY3" fmla="*/ 2766860 h 280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6306" h="2801150">
                  <a:moveTo>
                    <a:pt x="806307" y="2766860"/>
                  </a:moveTo>
                  <a:cubicBezTo>
                    <a:pt x="806307" y="2766860"/>
                    <a:pt x="6756" y="1576997"/>
                    <a:pt x="10940" y="0"/>
                  </a:cubicBezTo>
                  <a:cubicBezTo>
                    <a:pt x="10940" y="0"/>
                    <a:pt x="-135498" y="2019338"/>
                    <a:pt x="643133" y="2801150"/>
                  </a:cubicBezTo>
                  <a:lnTo>
                    <a:pt x="806307" y="2766860"/>
                  </a:lnTo>
                  <a:close/>
                </a:path>
              </a:pathLst>
            </a:custGeom>
            <a:solidFill>
              <a:srgbClr val="B75742">
                <a:alpha val="50000"/>
              </a:srgbClr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81383C3-F046-4584-AB70-3D8A4A82A6F6}"/>
                </a:ext>
              </a:extLst>
            </p:cNvPr>
            <p:cNvSpPr/>
            <p:nvPr/>
          </p:nvSpPr>
          <p:spPr>
            <a:xfrm>
              <a:off x="11543907" y="3143021"/>
              <a:ext cx="648091" cy="307378"/>
            </a:xfrm>
            <a:custGeom>
              <a:avLst/>
              <a:gdLst>
                <a:gd name="connsiteX0" fmla="*/ 648092 w 648091"/>
                <a:gd name="connsiteY0" fmla="*/ 0 h 307378"/>
                <a:gd name="connsiteX1" fmla="*/ 0 w 648091"/>
                <a:gd name="connsiteY1" fmla="*/ 135103 h 307378"/>
                <a:gd name="connsiteX2" fmla="*/ 107527 w 648091"/>
                <a:gd name="connsiteY2" fmla="*/ 270205 h 307378"/>
                <a:gd name="connsiteX3" fmla="*/ 648092 w 648091"/>
                <a:gd name="connsiteY3" fmla="*/ 213284 h 307378"/>
                <a:gd name="connsiteX4" fmla="*/ 648092 w 648091"/>
                <a:gd name="connsiteY4" fmla="*/ 0 h 3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91" h="307378">
                  <a:moveTo>
                    <a:pt x="648092" y="0"/>
                  </a:moveTo>
                  <a:cubicBezTo>
                    <a:pt x="648092" y="0"/>
                    <a:pt x="302498" y="186538"/>
                    <a:pt x="0" y="135103"/>
                  </a:cubicBezTo>
                  <a:cubicBezTo>
                    <a:pt x="0" y="135103"/>
                    <a:pt x="15062" y="219799"/>
                    <a:pt x="107527" y="270205"/>
                  </a:cubicBezTo>
                  <a:cubicBezTo>
                    <a:pt x="107527" y="270205"/>
                    <a:pt x="405005" y="384048"/>
                    <a:pt x="648092" y="213284"/>
                  </a:cubicBezTo>
                  <a:lnTo>
                    <a:pt x="648092" y="0"/>
                  </a:lnTo>
                  <a:close/>
                </a:path>
              </a:pathLst>
            </a:custGeom>
            <a:solidFill>
              <a:srgbClr val="F7CC7F"/>
            </a:solidFill>
            <a:ln w="4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60737B9-9CEA-4780-AB14-70272498E2AC}"/>
              </a:ext>
            </a:extLst>
          </p:cNvPr>
          <p:cNvSpPr/>
          <p:nvPr/>
        </p:nvSpPr>
        <p:spPr>
          <a:xfrm>
            <a:off x="2" y="6590538"/>
            <a:ext cx="12191999" cy="267463"/>
          </a:xfrm>
          <a:custGeom>
            <a:avLst/>
            <a:gdLst>
              <a:gd name="connsiteX0" fmla="*/ 0 w 12191999"/>
              <a:gd name="connsiteY0" fmla="*/ 0 h 267462"/>
              <a:gd name="connsiteX1" fmla="*/ 12191999 w 12191999"/>
              <a:gd name="connsiteY1" fmla="*/ 0 h 267462"/>
              <a:gd name="connsiteX2" fmla="*/ 12191999 w 12191999"/>
              <a:gd name="connsiteY2" fmla="*/ 267462 h 267462"/>
              <a:gd name="connsiteX3" fmla="*/ 0 w 12191999"/>
              <a:gd name="connsiteY3" fmla="*/ 267462 h 26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67462">
                <a:moveTo>
                  <a:pt x="0" y="0"/>
                </a:moveTo>
                <a:lnTo>
                  <a:pt x="12191999" y="0"/>
                </a:lnTo>
                <a:lnTo>
                  <a:pt x="12191999" y="267462"/>
                </a:lnTo>
                <a:lnTo>
                  <a:pt x="0" y="267462"/>
                </a:lnTo>
                <a:close/>
              </a:path>
            </a:pathLst>
          </a:custGeom>
          <a:solidFill>
            <a:srgbClr val="EDB458"/>
          </a:solidFill>
          <a:ln w="4181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E5AB15-C893-43AD-8461-2125B2773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2935" y="1"/>
            <a:ext cx="8288523" cy="6590195"/>
          </a:xfrm>
          <a:prstGeom prst="rect">
            <a:avLst/>
          </a:prstGeom>
        </p:spPr>
      </p:pic>
      <p:grpSp>
        <p:nvGrpSpPr>
          <p:cNvPr id="38" name="Graphic 4">
            <a:extLst>
              <a:ext uri="{FF2B5EF4-FFF2-40B4-BE49-F238E27FC236}">
                <a16:creationId xmlns:a16="http://schemas.microsoft.com/office/drawing/2014/main" id="{A8A68A3A-F158-44A3-AF79-CE42CAB27823}"/>
              </a:ext>
            </a:extLst>
          </p:cNvPr>
          <p:cNvGrpSpPr/>
          <p:nvPr/>
        </p:nvGrpSpPr>
        <p:grpSpPr>
          <a:xfrm>
            <a:off x="0" y="2"/>
            <a:ext cx="12192416" cy="1586255"/>
            <a:chOff x="0" y="0"/>
            <a:chExt cx="12192416" cy="1586255"/>
          </a:xfrm>
        </p:grpSpPr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6839BE37-D696-4D5E-BF37-E6856B265695}"/>
                </a:ext>
              </a:extLst>
            </p:cNvPr>
            <p:cNvGrpSpPr/>
            <p:nvPr/>
          </p:nvGrpSpPr>
          <p:grpSpPr>
            <a:xfrm>
              <a:off x="0" y="0"/>
              <a:ext cx="12192416" cy="691972"/>
              <a:chOff x="0" y="0"/>
              <a:chExt cx="12192416" cy="691972"/>
            </a:xfrm>
            <a:solidFill>
              <a:srgbClr val="13375B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73275AD-8B71-4AEA-9618-20A7A1FE53F3}"/>
                  </a:ext>
                </a:extLst>
              </p:cNvPr>
              <p:cNvSpPr/>
              <p:nvPr/>
            </p:nvSpPr>
            <p:spPr>
              <a:xfrm>
                <a:off x="4334979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8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8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8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8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30E5507-30EC-42D5-8DC2-2FFB1E0D6E66}"/>
                  </a:ext>
                </a:extLst>
              </p:cNvPr>
              <p:cNvSpPr/>
              <p:nvPr/>
            </p:nvSpPr>
            <p:spPr>
              <a:xfrm>
                <a:off x="5049596" y="89496"/>
                <a:ext cx="628009" cy="599389"/>
              </a:xfrm>
              <a:custGeom>
                <a:avLst/>
                <a:gdLst>
                  <a:gd name="connsiteX0" fmla="*/ 29288 w 628009"/>
                  <a:gd name="connsiteY0" fmla="*/ 0 h 599389"/>
                  <a:gd name="connsiteX1" fmla="*/ 316724 w 628009"/>
                  <a:gd name="connsiteY1" fmla="*/ 273291 h 599389"/>
                  <a:gd name="connsiteX2" fmla="*/ 598722 w 628009"/>
                  <a:gd name="connsiteY2" fmla="*/ 5144 h 599389"/>
                  <a:gd name="connsiteX3" fmla="*/ 628009 w 628009"/>
                  <a:gd name="connsiteY3" fmla="*/ 33261 h 599389"/>
                  <a:gd name="connsiteX4" fmla="*/ 346012 w 628009"/>
                  <a:gd name="connsiteY4" fmla="*/ 301066 h 599389"/>
                  <a:gd name="connsiteX5" fmla="*/ 628009 w 628009"/>
                  <a:gd name="connsiteY5" fmla="*/ 568871 h 599389"/>
                  <a:gd name="connsiteX6" fmla="*/ 598722 w 628009"/>
                  <a:gd name="connsiteY6" fmla="*/ 596646 h 599389"/>
                  <a:gd name="connsiteX7" fmla="*/ 316724 w 628009"/>
                  <a:gd name="connsiteY7" fmla="*/ 328841 h 599389"/>
                  <a:gd name="connsiteX8" fmla="*/ 32216 w 628009"/>
                  <a:gd name="connsiteY8" fmla="*/ 599389 h 599389"/>
                  <a:gd name="connsiteX9" fmla="*/ 2929 w 628009"/>
                  <a:gd name="connsiteY9" fmla="*/ 571614 h 599389"/>
                  <a:gd name="connsiteX10" fmla="*/ 287436 w 628009"/>
                  <a:gd name="connsiteY10" fmla="*/ 301066 h 599389"/>
                  <a:gd name="connsiteX11" fmla="*/ 0 w 628009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8009" h="599389">
                    <a:moveTo>
                      <a:pt x="29288" y="0"/>
                    </a:moveTo>
                    <a:lnTo>
                      <a:pt x="316724" y="273291"/>
                    </a:lnTo>
                    <a:lnTo>
                      <a:pt x="598722" y="5144"/>
                    </a:lnTo>
                    <a:lnTo>
                      <a:pt x="628009" y="33261"/>
                    </a:lnTo>
                    <a:lnTo>
                      <a:pt x="346012" y="301066"/>
                    </a:lnTo>
                    <a:lnTo>
                      <a:pt x="628009" y="568871"/>
                    </a:lnTo>
                    <a:lnTo>
                      <a:pt x="598722" y="596646"/>
                    </a:lnTo>
                    <a:lnTo>
                      <a:pt x="316724" y="328841"/>
                    </a:lnTo>
                    <a:lnTo>
                      <a:pt x="32216" y="599389"/>
                    </a:lnTo>
                    <a:lnTo>
                      <a:pt x="2929" y="571614"/>
                    </a:lnTo>
                    <a:lnTo>
                      <a:pt x="287436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C6BC8E5-77AE-4ECB-95C3-AF1AE79E6E83}"/>
                  </a:ext>
                </a:extLst>
              </p:cNvPr>
              <p:cNvSpPr/>
              <p:nvPr/>
            </p:nvSpPr>
            <p:spPr>
              <a:xfrm>
                <a:off x="3619944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604CB0A-8FDC-495D-B7B4-AD9D1E565B78}"/>
                  </a:ext>
                </a:extLst>
              </p:cNvPr>
              <p:cNvSpPr/>
              <p:nvPr/>
            </p:nvSpPr>
            <p:spPr>
              <a:xfrm>
                <a:off x="2905327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C069F66-EF63-4C2C-A9EB-4E51CC1A06F2}"/>
                  </a:ext>
                </a:extLst>
              </p:cNvPr>
              <p:cNvSpPr/>
              <p:nvPr/>
            </p:nvSpPr>
            <p:spPr>
              <a:xfrm>
                <a:off x="2190710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30CE551-2ABE-4C7A-B820-1916BB7E4A75}"/>
                  </a:ext>
                </a:extLst>
              </p:cNvPr>
              <p:cNvSpPr/>
              <p:nvPr/>
            </p:nvSpPr>
            <p:spPr>
              <a:xfrm>
                <a:off x="1475675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22A0702-1ABB-4B8D-91ED-E0285CFA0B32}"/>
                  </a:ext>
                </a:extLst>
              </p:cNvPr>
              <p:cNvSpPr/>
              <p:nvPr/>
            </p:nvSpPr>
            <p:spPr>
              <a:xfrm>
                <a:off x="761058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B1F79A0-413E-491B-9A42-A43BDCEEE9F0}"/>
                  </a:ext>
                </a:extLst>
              </p:cNvPr>
              <p:cNvSpPr/>
              <p:nvPr/>
            </p:nvSpPr>
            <p:spPr>
              <a:xfrm>
                <a:off x="46441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3324128A-4146-41A1-8C2C-D66D172D0130}"/>
                  </a:ext>
                </a:extLst>
              </p:cNvPr>
              <p:cNvGrpSpPr/>
              <p:nvPr/>
            </p:nvGrpSpPr>
            <p:grpSpPr>
              <a:xfrm>
                <a:off x="836" y="88811"/>
                <a:ext cx="5476358" cy="603161"/>
                <a:chOff x="836" y="88811"/>
                <a:chExt cx="5476358" cy="603161"/>
              </a:xfrm>
              <a:solidFill>
                <a:srgbClr val="13375B"/>
              </a:solidFill>
            </p:grpSpPr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082E5CAD-EDBB-4630-81EB-BA55F9E83373}"/>
                    </a:ext>
                  </a:extLst>
                </p:cNvPr>
                <p:cNvSpPr/>
                <p:nvPr/>
              </p:nvSpPr>
              <p:spPr>
                <a:xfrm>
                  <a:off x="836" y="88811"/>
                  <a:ext cx="5476358" cy="39433"/>
                </a:xfrm>
                <a:custGeom>
                  <a:avLst/>
                  <a:gdLst>
                    <a:gd name="connsiteX0" fmla="*/ 0 w 5476358"/>
                    <a:gd name="connsiteY0" fmla="*/ 0 h 39433"/>
                    <a:gd name="connsiteX1" fmla="*/ 5476358 w 5476358"/>
                    <a:gd name="connsiteY1" fmla="*/ 0 h 39433"/>
                    <a:gd name="connsiteX2" fmla="*/ 5476358 w 5476358"/>
                    <a:gd name="connsiteY2" fmla="*/ 39434 h 39433"/>
                    <a:gd name="connsiteX3" fmla="*/ 0 w 5476358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6358" h="39433">
                      <a:moveTo>
                        <a:pt x="0" y="0"/>
                      </a:moveTo>
                      <a:lnTo>
                        <a:pt x="5476358" y="0"/>
                      </a:lnTo>
                      <a:lnTo>
                        <a:pt x="5476358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D61C4A7D-F80C-45E2-81CA-50B4EC92EDBB}"/>
                    </a:ext>
                  </a:extLst>
                </p:cNvPr>
                <p:cNvSpPr/>
                <p:nvPr/>
              </p:nvSpPr>
              <p:spPr>
                <a:xfrm>
                  <a:off x="836" y="652538"/>
                  <a:ext cx="5476358" cy="39433"/>
                </a:xfrm>
                <a:custGeom>
                  <a:avLst/>
                  <a:gdLst>
                    <a:gd name="connsiteX0" fmla="*/ 0 w 5476358"/>
                    <a:gd name="connsiteY0" fmla="*/ 0 h 39433"/>
                    <a:gd name="connsiteX1" fmla="*/ 5476358 w 5476358"/>
                    <a:gd name="connsiteY1" fmla="*/ 0 h 39433"/>
                    <a:gd name="connsiteX2" fmla="*/ 5476358 w 5476358"/>
                    <a:gd name="connsiteY2" fmla="*/ 39434 h 39433"/>
                    <a:gd name="connsiteX3" fmla="*/ 0 w 5476358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6358" h="39433">
                      <a:moveTo>
                        <a:pt x="0" y="0"/>
                      </a:moveTo>
                      <a:lnTo>
                        <a:pt x="5476358" y="0"/>
                      </a:lnTo>
                      <a:lnTo>
                        <a:pt x="5476358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B90BB31-6A78-4149-A601-7B121FD422BC}"/>
                  </a:ext>
                </a:extLst>
              </p:cNvPr>
              <p:cNvSpPr/>
              <p:nvPr/>
            </p:nvSpPr>
            <p:spPr>
              <a:xfrm>
                <a:off x="9251108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5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8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5 w 761058"/>
                  <a:gd name="connsiteY7" fmla="*/ 328841 h 599389"/>
                  <a:gd name="connsiteX8" fmla="*/ 38910 w 761058"/>
                  <a:gd name="connsiteY8" fmla="*/ 599389 h 599389"/>
                  <a:gd name="connsiteX9" fmla="*/ 3346 w 761058"/>
                  <a:gd name="connsiteY9" fmla="*/ 571614 h 599389"/>
                  <a:gd name="connsiteX10" fmla="*/ 348521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5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8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5" y="328841"/>
                    </a:lnTo>
                    <a:lnTo>
                      <a:pt x="38910" y="599389"/>
                    </a:lnTo>
                    <a:lnTo>
                      <a:pt x="3346" y="571614"/>
                    </a:lnTo>
                    <a:lnTo>
                      <a:pt x="348521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598F505-7EC6-4224-86CB-03FB6405B242}"/>
                  </a:ext>
                </a:extLst>
              </p:cNvPr>
              <p:cNvSpPr/>
              <p:nvPr/>
            </p:nvSpPr>
            <p:spPr>
              <a:xfrm>
                <a:off x="8536491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16C3670-F59C-45C3-9672-CCA3BE5A7F6F}"/>
                  </a:ext>
                </a:extLst>
              </p:cNvPr>
              <p:cNvSpPr/>
              <p:nvPr/>
            </p:nvSpPr>
            <p:spPr>
              <a:xfrm>
                <a:off x="10698332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649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649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CFAD664-C800-4578-B4CA-798C7FBD0F71}"/>
                  </a:ext>
                </a:extLst>
              </p:cNvPr>
              <p:cNvSpPr/>
              <p:nvPr/>
            </p:nvSpPr>
            <p:spPr>
              <a:xfrm>
                <a:off x="9983715" y="89496"/>
                <a:ext cx="761059" cy="599389"/>
              </a:xfrm>
              <a:custGeom>
                <a:avLst/>
                <a:gdLst>
                  <a:gd name="connsiteX0" fmla="*/ 35563 w 761059"/>
                  <a:gd name="connsiteY0" fmla="*/ 0 h 599389"/>
                  <a:gd name="connsiteX1" fmla="*/ 383667 w 761059"/>
                  <a:gd name="connsiteY1" fmla="*/ 273291 h 599389"/>
                  <a:gd name="connsiteX2" fmla="*/ 725496 w 761059"/>
                  <a:gd name="connsiteY2" fmla="*/ 5144 h 599389"/>
                  <a:gd name="connsiteX3" fmla="*/ 761059 w 761059"/>
                  <a:gd name="connsiteY3" fmla="*/ 33261 h 599389"/>
                  <a:gd name="connsiteX4" fmla="*/ 419231 w 761059"/>
                  <a:gd name="connsiteY4" fmla="*/ 301066 h 599389"/>
                  <a:gd name="connsiteX5" fmla="*/ 761059 w 761059"/>
                  <a:gd name="connsiteY5" fmla="*/ 568871 h 599389"/>
                  <a:gd name="connsiteX6" fmla="*/ 725496 w 761059"/>
                  <a:gd name="connsiteY6" fmla="*/ 596646 h 599389"/>
                  <a:gd name="connsiteX7" fmla="*/ 383667 w 761059"/>
                  <a:gd name="connsiteY7" fmla="*/ 328841 h 599389"/>
                  <a:gd name="connsiteX8" fmla="*/ 38911 w 761059"/>
                  <a:gd name="connsiteY8" fmla="*/ 599389 h 599389"/>
                  <a:gd name="connsiteX9" fmla="*/ 3347 w 761059"/>
                  <a:gd name="connsiteY9" fmla="*/ 571614 h 599389"/>
                  <a:gd name="connsiteX10" fmla="*/ 348522 w 761059"/>
                  <a:gd name="connsiteY10" fmla="*/ 301066 h 599389"/>
                  <a:gd name="connsiteX11" fmla="*/ 0 w 761059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9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6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6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CD5D1E7-A37F-482C-B21D-AF36172C9E63}"/>
                  </a:ext>
                </a:extLst>
              </p:cNvPr>
              <p:cNvSpPr/>
              <p:nvPr/>
            </p:nvSpPr>
            <p:spPr>
              <a:xfrm>
                <a:off x="11430940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5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4085 w 761058"/>
                  <a:gd name="connsiteY7" fmla="*/ 328841 h 599389"/>
                  <a:gd name="connsiteX8" fmla="*/ 38910 w 761058"/>
                  <a:gd name="connsiteY8" fmla="*/ 599389 h 599389"/>
                  <a:gd name="connsiteX9" fmla="*/ 3346 w 761058"/>
                  <a:gd name="connsiteY9" fmla="*/ 571614 h 599389"/>
                  <a:gd name="connsiteX10" fmla="*/ 348521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5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4085" y="328841"/>
                    </a:lnTo>
                    <a:lnTo>
                      <a:pt x="38910" y="599389"/>
                    </a:lnTo>
                    <a:lnTo>
                      <a:pt x="3346" y="571614"/>
                    </a:lnTo>
                    <a:lnTo>
                      <a:pt x="348521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36E5BA7-0550-41C2-99E3-71A358700F5B}"/>
                  </a:ext>
                </a:extLst>
              </p:cNvPr>
              <p:cNvSpPr/>
              <p:nvPr/>
            </p:nvSpPr>
            <p:spPr>
              <a:xfrm>
                <a:off x="7821874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8182A7D-B759-47E5-979E-711437E2D0B7}"/>
                  </a:ext>
                </a:extLst>
              </p:cNvPr>
              <p:cNvSpPr/>
              <p:nvPr/>
            </p:nvSpPr>
            <p:spPr>
              <a:xfrm>
                <a:off x="7106839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4086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649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4086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4086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649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4086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1AFA977-C48D-4146-B905-729C8AFBF63B}"/>
                  </a:ext>
                </a:extLst>
              </p:cNvPr>
              <p:cNvSpPr/>
              <p:nvPr/>
            </p:nvSpPr>
            <p:spPr>
              <a:xfrm>
                <a:off x="6392222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8 w 761058"/>
                  <a:gd name="connsiteY3" fmla="*/ 33261 h 599389"/>
                  <a:gd name="connsiteX4" fmla="*/ 419231 w 761058"/>
                  <a:gd name="connsiteY4" fmla="*/ 301066 h 599389"/>
                  <a:gd name="connsiteX5" fmla="*/ 761058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0 w 761058"/>
                  <a:gd name="connsiteY8" fmla="*/ 599389 h 599389"/>
                  <a:gd name="connsiteX9" fmla="*/ 3347 w 761058"/>
                  <a:gd name="connsiteY9" fmla="*/ 571614 h 599389"/>
                  <a:gd name="connsiteX10" fmla="*/ 348522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8" y="33261"/>
                    </a:lnTo>
                    <a:lnTo>
                      <a:pt x="419231" y="301066"/>
                    </a:lnTo>
                    <a:lnTo>
                      <a:pt x="761058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0" y="599389"/>
                    </a:lnTo>
                    <a:lnTo>
                      <a:pt x="3347" y="571614"/>
                    </a:lnTo>
                    <a:lnTo>
                      <a:pt x="348522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664C1D5-5C6B-4906-A7AD-10846DADBAC4}"/>
                  </a:ext>
                </a:extLst>
              </p:cNvPr>
              <p:cNvSpPr/>
              <p:nvPr/>
            </p:nvSpPr>
            <p:spPr>
              <a:xfrm>
                <a:off x="5677605" y="89496"/>
                <a:ext cx="761058" cy="599389"/>
              </a:xfrm>
              <a:custGeom>
                <a:avLst/>
                <a:gdLst>
                  <a:gd name="connsiteX0" fmla="*/ 35563 w 761058"/>
                  <a:gd name="connsiteY0" fmla="*/ 0 h 599389"/>
                  <a:gd name="connsiteX1" fmla="*/ 383667 w 761058"/>
                  <a:gd name="connsiteY1" fmla="*/ 273291 h 599389"/>
                  <a:gd name="connsiteX2" fmla="*/ 725495 w 761058"/>
                  <a:gd name="connsiteY2" fmla="*/ 5144 h 599389"/>
                  <a:gd name="connsiteX3" fmla="*/ 761059 w 761058"/>
                  <a:gd name="connsiteY3" fmla="*/ 33261 h 599389"/>
                  <a:gd name="connsiteX4" fmla="*/ 419231 w 761058"/>
                  <a:gd name="connsiteY4" fmla="*/ 301066 h 599389"/>
                  <a:gd name="connsiteX5" fmla="*/ 761059 w 761058"/>
                  <a:gd name="connsiteY5" fmla="*/ 568871 h 599389"/>
                  <a:gd name="connsiteX6" fmla="*/ 725495 w 761058"/>
                  <a:gd name="connsiteY6" fmla="*/ 596646 h 599389"/>
                  <a:gd name="connsiteX7" fmla="*/ 383667 w 761058"/>
                  <a:gd name="connsiteY7" fmla="*/ 328841 h 599389"/>
                  <a:gd name="connsiteX8" fmla="*/ 38911 w 761058"/>
                  <a:gd name="connsiteY8" fmla="*/ 599389 h 599389"/>
                  <a:gd name="connsiteX9" fmla="*/ 3347 w 761058"/>
                  <a:gd name="connsiteY9" fmla="*/ 571614 h 599389"/>
                  <a:gd name="connsiteX10" fmla="*/ 348104 w 761058"/>
                  <a:gd name="connsiteY10" fmla="*/ 301066 h 599389"/>
                  <a:gd name="connsiteX11" fmla="*/ 0 w 761058"/>
                  <a:gd name="connsiteY11" fmla="*/ 27775 h 59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1058" h="599389">
                    <a:moveTo>
                      <a:pt x="35563" y="0"/>
                    </a:moveTo>
                    <a:lnTo>
                      <a:pt x="383667" y="273291"/>
                    </a:lnTo>
                    <a:lnTo>
                      <a:pt x="725495" y="5144"/>
                    </a:lnTo>
                    <a:lnTo>
                      <a:pt x="761059" y="33261"/>
                    </a:lnTo>
                    <a:lnTo>
                      <a:pt x="419231" y="301066"/>
                    </a:lnTo>
                    <a:lnTo>
                      <a:pt x="761059" y="568871"/>
                    </a:lnTo>
                    <a:lnTo>
                      <a:pt x="725495" y="596646"/>
                    </a:lnTo>
                    <a:lnTo>
                      <a:pt x="383667" y="328841"/>
                    </a:lnTo>
                    <a:lnTo>
                      <a:pt x="38911" y="599389"/>
                    </a:lnTo>
                    <a:lnTo>
                      <a:pt x="3347" y="571614"/>
                    </a:lnTo>
                    <a:lnTo>
                      <a:pt x="348104" y="301066"/>
                    </a:lnTo>
                    <a:lnTo>
                      <a:pt x="0" y="2777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id="{FBE3CF3A-F236-4DD1-BF22-329DD89F43D5}"/>
                  </a:ext>
                </a:extLst>
              </p:cNvPr>
              <p:cNvGrpSpPr/>
              <p:nvPr/>
            </p:nvGrpSpPr>
            <p:grpSpPr>
              <a:xfrm>
                <a:off x="5477194" y="88811"/>
                <a:ext cx="6715222" cy="603161"/>
                <a:chOff x="5477194" y="88811"/>
                <a:chExt cx="6715222" cy="603161"/>
              </a:xfrm>
              <a:solidFill>
                <a:srgbClr val="13375B"/>
              </a:solidFill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EB5DB8B-2795-425E-842B-FE7B7A97BCE9}"/>
                    </a:ext>
                  </a:extLst>
                </p:cNvPr>
                <p:cNvSpPr/>
                <p:nvPr/>
              </p:nvSpPr>
              <p:spPr>
                <a:xfrm>
                  <a:off x="5477194" y="88811"/>
                  <a:ext cx="6712712" cy="39433"/>
                </a:xfrm>
                <a:custGeom>
                  <a:avLst/>
                  <a:gdLst>
                    <a:gd name="connsiteX0" fmla="*/ 0 w 6712712"/>
                    <a:gd name="connsiteY0" fmla="*/ 0 h 39433"/>
                    <a:gd name="connsiteX1" fmla="*/ 6712712 w 6712712"/>
                    <a:gd name="connsiteY1" fmla="*/ 0 h 39433"/>
                    <a:gd name="connsiteX2" fmla="*/ 6712712 w 6712712"/>
                    <a:gd name="connsiteY2" fmla="*/ 39434 h 39433"/>
                    <a:gd name="connsiteX3" fmla="*/ 0 w 6712712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12712" h="39433">
                      <a:moveTo>
                        <a:pt x="0" y="0"/>
                      </a:moveTo>
                      <a:lnTo>
                        <a:pt x="6712712" y="0"/>
                      </a:lnTo>
                      <a:lnTo>
                        <a:pt x="6712712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03E3A15-CD3B-426A-ADA6-55A9F6BC0070}"/>
                    </a:ext>
                  </a:extLst>
                </p:cNvPr>
                <p:cNvSpPr/>
                <p:nvPr/>
              </p:nvSpPr>
              <p:spPr>
                <a:xfrm>
                  <a:off x="5477194" y="652538"/>
                  <a:ext cx="6715222" cy="39433"/>
                </a:xfrm>
                <a:custGeom>
                  <a:avLst/>
                  <a:gdLst>
                    <a:gd name="connsiteX0" fmla="*/ 0 w 6715222"/>
                    <a:gd name="connsiteY0" fmla="*/ 0 h 39433"/>
                    <a:gd name="connsiteX1" fmla="*/ 6715223 w 6715222"/>
                    <a:gd name="connsiteY1" fmla="*/ 0 h 39433"/>
                    <a:gd name="connsiteX2" fmla="*/ 6715223 w 6715222"/>
                    <a:gd name="connsiteY2" fmla="*/ 39434 h 39433"/>
                    <a:gd name="connsiteX3" fmla="*/ 0 w 6715222"/>
                    <a:gd name="connsiteY3" fmla="*/ 39434 h 39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15222" h="39433">
                      <a:moveTo>
                        <a:pt x="0" y="0"/>
                      </a:moveTo>
                      <a:lnTo>
                        <a:pt x="6715223" y="0"/>
                      </a:lnTo>
                      <a:lnTo>
                        <a:pt x="6715223" y="39434"/>
                      </a:lnTo>
                      <a:lnTo>
                        <a:pt x="0" y="39434"/>
                      </a:lnTo>
                      <a:close/>
                    </a:path>
                  </a:pathLst>
                </a:custGeom>
                <a:solidFill>
                  <a:srgbClr val="13375B"/>
                </a:solidFill>
                <a:ln w="41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1C9CA55-4414-4A79-9998-2D0817C85018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137160"/>
              </a:xfrm>
              <a:custGeom>
                <a:avLst/>
                <a:gdLst>
                  <a:gd name="connsiteX0" fmla="*/ 0 w 12191999"/>
                  <a:gd name="connsiteY0" fmla="*/ 0 h 137160"/>
                  <a:gd name="connsiteX1" fmla="*/ 12191999 w 12191999"/>
                  <a:gd name="connsiteY1" fmla="*/ 0 h 137160"/>
                  <a:gd name="connsiteX2" fmla="*/ 12191999 w 12191999"/>
                  <a:gd name="connsiteY2" fmla="*/ 137160 h 137160"/>
                  <a:gd name="connsiteX3" fmla="*/ 0 w 12191999"/>
                  <a:gd name="connsiteY3" fmla="*/ 13716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1999" h="137160">
                    <a:moveTo>
                      <a:pt x="0" y="0"/>
                    </a:moveTo>
                    <a:lnTo>
                      <a:pt x="12191999" y="0"/>
                    </a:lnTo>
                    <a:lnTo>
                      <a:pt x="12191999" y="137160"/>
                    </a:lnTo>
                    <a:lnTo>
                      <a:pt x="0" y="13716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4" name="Graphic 4">
              <a:extLst>
                <a:ext uri="{FF2B5EF4-FFF2-40B4-BE49-F238E27FC236}">
                  <a16:creationId xmlns:a16="http://schemas.microsoft.com/office/drawing/2014/main" id="{967DCDB8-6232-406C-B70A-EAB9F706A807}"/>
                </a:ext>
              </a:extLst>
            </p:cNvPr>
            <p:cNvGrpSpPr/>
            <p:nvPr/>
          </p:nvGrpSpPr>
          <p:grpSpPr>
            <a:xfrm>
              <a:off x="273211" y="671398"/>
              <a:ext cx="1000798" cy="914857"/>
              <a:chOff x="273211" y="671398"/>
              <a:chExt cx="1000798" cy="914857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36D84188-EE03-413A-ADAE-9D2B5A7DB5A5}"/>
                  </a:ext>
                </a:extLst>
              </p:cNvPr>
              <p:cNvSpPr/>
              <p:nvPr/>
            </p:nvSpPr>
            <p:spPr>
              <a:xfrm>
                <a:off x="273211" y="993724"/>
                <a:ext cx="293712" cy="272605"/>
              </a:xfrm>
              <a:custGeom>
                <a:avLst/>
                <a:gdLst>
                  <a:gd name="connsiteX0" fmla="*/ 0 w 293712"/>
                  <a:gd name="connsiteY0" fmla="*/ 0 h 272605"/>
                  <a:gd name="connsiteX1" fmla="*/ 9205 w 293712"/>
                  <a:gd name="connsiteY1" fmla="*/ 46977 h 272605"/>
                  <a:gd name="connsiteX2" fmla="*/ 284508 w 293712"/>
                  <a:gd name="connsiteY2" fmla="*/ 272606 h 272605"/>
                  <a:gd name="connsiteX3" fmla="*/ 293713 w 293712"/>
                  <a:gd name="connsiteY3" fmla="*/ 240716 h 272605"/>
                  <a:gd name="connsiteX4" fmla="*/ 250200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0" y="0"/>
                    </a:moveTo>
                    <a:lnTo>
                      <a:pt x="9205" y="46977"/>
                    </a:lnTo>
                    <a:lnTo>
                      <a:pt x="284508" y="272606"/>
                    </a:lnTo>
                    <a:lnTo>
                      <a:pt x="293713" y="240716"/>
                    </a:lnTo>
                    <a:lnTo>
                      <a:pt x="250200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7C1AF0F-0B2D-4E8C-8040-9611F5C5BF1A}"/>
                  </a:ext>
                </a:extLst>
              </p:cNvPr>
              <p:cNvSpPr/>
              <p:nvPr/>
            </p:nvSpPr>
            <p:spPr>
              <a:xfrm>
                <a:off x="273211" y="797928"/>
                <a:ext cx="601232" cy="436511"/>
              </a:xfrm>
              <a:custGeom>
                <a:avLst/>
                <a:gdLst>
                  <a:gd name="connsiteX0" fmla="*/ 0 w 601232"/>
                  <a:gd name="connsiteY0" fmla="*/ 195796 h 436511"/>
                  <a:gd name="connsiteX1" fmla="*/ 238485 w 601232"/>
                  <a:gd name="connsiteY1" fmla="*/ 0 h 436511"/>
                  <a:gd name="connsiteX2" fmla="*/ 348941 w 601232"/>
                  <a:gd name="connsiteY2" fmla="*/ 0 h 436511"/>
                  <a:gd name="connsiteX3" fmla="*/ 601232 w 601232"/>
                  <a:gd name="connsiteY3" fmla="*/ 195796 h 436511"/>
                  <a:gd name="connsiteX4" fmla="*/ 293713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0" y="195796"/>
                    </a:moveTo>
                    <a:lnTo>
                      <a:pt x="238485" y="0"/>
                    </a:lnTo>
                    <a:lnTo>
                      <a:pt x="348941" y="0"/>
                    </a:lnTo>
                    <a:lnTo>
                      <a:pt x="601232" y="195796"/>
                    </a:lnTo>
                    <a:lnTo>
                      <a:pt x="293713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06AE10F-EEBE-4253-9402-C27F97A6FEC3}"/>
                  </a:ext>
                </a:extLst>
              </p:cNvPr>
              <p:cNvSpPr/>
              <p:nvPr/>
            </p:nvSpPr>
            <p:spPr>
              <a:xfrm>
                <a:off x="752690" y="1159002"/>
                <a:ext cx="521318" cy="415937"/>
              </a:xfrm>
              <a:custGeom>
                <a:avLst/>
                <a:gdLst>
                  <a:gd name="connsiteX0" fmla="*/ 314632 w 521318"/>
                  <a:gd name="connsiteY0" fmla="*/ 0 h 415937"/>
                  <a:gd name="connsiteX1" fmla="*/ 258986 w 521318"/>
                  <a:gd name="connsiteY1" fmla="*/ 46977 h 415937"/>
                  <a:gd name="connsiteX2" fmla="*/ 218402 w 521318"/>
                  <a:gd name="connsiteY2" fmla="*/ 18860 h 415937"/>
                  <a:gd name="connsiteX3" fmla="*/ 176981 w 521318"/>
                  <a:gd name="connsiteY3" fmla="*/ 58636 h 415937"/>
                  <a:gd name="connsiteX4" fmla="*/ 206268 w 521318"/>
                  <a:gd name="connsiteY4" fmla="*/ 90869 h 415937"/>
                  <a:gd name="connsiteX5" fmla="*/ 91628 w 521318"/>
                  <a:gd name="connsiteY5" fmla="*/ 186881 h 415937"/>
                  <a:gd name="connsiteX6" fmla="*/ 57738 w 521318"/>
                  <a:gd name="connsiteY6" fmla="*/ 146761 h 415937"/>
                  <a:gd name="connsiteX7" fmla="*/ 20920 w 521318"/>
                  <a:gd name="connsiteY7" fmla="*/ 201282 h 415937"/>
                  <a:gd name="connsiteX8" fmla="*/ 43931 w 521318"/>
                  <a:gd name="connsiteY8" fmla="*/ 227000 h 415937"/>
                  <a:gd name="connsiteX9" fmla="*/ 0 w 521318"/>
                  <a:gd name="connsiteY9" fmla="*/ 263347 h 415937"/>
                  <a:gd name="connsiteX10" fmla="*/ 107946 w 521318"/>
                  <a:gd name="connsiteY10" fmla="*/ 415938 h 415937"/>
                  <a:gd name="connsiteX11" fmla="*/ 521319 w 521318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8" h="415937">
                    <a:moveTo>
                      <a:pt x="314632" y="0"/>
                    </a:moveTo>
                    <a:lnTo>
                      <a:pt x="258986" y="46977"/>
                    </a:lnTo>
                    <a:lnTo>
                      <a:pt x="218402" y="18860"/>
                    </a:lnTo>
                    <a:lnTo>
                      <a:pt x="176981" y="58636"/>
                    </a:lnTo>
                    <a:lnTo>
                      <a:pt x="206268" y="90869"/>
                    </a:lnTo>
                    <a:lnTo>
                      <a:pt x="91628" y="186881"/>
                    </a:lnTo>
                    <a:lnTo>
                      <a:pt x="57738" y="146761"/>
                    </a:lnTo>
                    <a:lnTo>
                      <a:pt x="20920" y="201282"/>
                    </a:lnTo>
                    <a:lnTo>
                      <a:pt x="43931" y="227000"/>
                    </a:lnTo>
                    <a:lnTo>
                      <a:pt x="0" y="263347"/>
                    </a:lnTo>
                    <a:lnTo>
                      <a:pt x="107946" y="415938"/>
                    </a:lnTo>
                    <a:lnTo>
                      <a:pt x="521319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59BA0C5-91F8-48A5-BDFC-E6CE1824F4FC}"/>
                  </a:ext>
                </a:extLst>
              </p:cNvPr>
              <p:cNvSpPr/>
              <p:nvPr/>
            </p:nvSpPr>
            <p:spPr>
              <a:xfrm>
                <a:off x="491194" y="1334223"/>
                <a:ext cx="229698" cy="252031"/>
              </a:xfrm>
              <a:custGeom>
                <a:avLst/>
                <a:gdLst>
                  <a:gd name="connsiteX0" fmla="*/ 34308 w 229698"/>
                  <a:gd name="connsiteY0" fmla="*/ 39434 h 252031"/>
                  <a:gd name="connsiteX1" fmla="*/ 0 w 229698"/>
                  <a:gd name="connsiteY1" fmla="*/ 178651 h 252031"/>
                  <a:gd name="connsiteX2" fmla="*/ 153969 w 229698"/>
                  <a:gd name="connsiteY2" fmla="*/ 252032 h 252031"/>
                  <a:gd name="connsiteX3" fmla="*/ 229698 w 229698"/>
                  <a:gd name="connsiteY3" fmla="*/ 97727 h 252031"/>
                  <a:gd name="connsiteX4" fmla="*/ 69035 w 229698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698" h="252031">
                    <a:moveTo>
                      <a:pt x="34308" y="39434"/>
                    </a:moveTo>
                    <a:lnTo>
                      <a:pt x="0" y="178651"/>
                    </a:lnTo>
                    <a:lnTo>
                      <a:pt x="153969" y="252032"/>
                    </a:lnTo>
                    <a:lnTo>
                      <a:pt x="229698" y="97727"/>
                    </a:lnTo>
                    <a:lnTo>
                      <a:pt x="69035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BB5D2B6-53A5-4BA1-A96C-13DB817FFBE1}"/>
                  </a:ext>
                </a:extLst>
              </p:cNvPr>
              <p:cNvSpPr/>
              <p:nvPr/>
            </p:nvSpPr>
            <p:spPr>
              <a:xfrm>
                <a:off x="569434" y="1036929"/>
                <a:ext cx="479479" cy="374103"/>
              </a:xfrm>
              <a:custGeom>
                <a:avLst/>
                <a:gdLst>
                  <a:gd name="connsiteX0" fmla="*/ 0 w 479479"/>
                  <a:gd name="connsiteY0" fmla="*/ 270891 h 374103"/>
                  <a:gd name="connsiteX1" fmla="*/ 160663 w 479479"/>
                  <a:gd name="connsiteY1" fmla="*/ 374104 h 374103"/>
                  <a:gd name="connsiteX2" fmla="*/ 479479 w 479479"/>
                  <a:gd name="connsiteY2" fmla="*/ 103556 h 374103"/>
                  <a:gd name="connsiteX3" fmla="*/ 332623 w 479479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79" h="374103">
                    <a:moveTo>
                      <a:pt x="0" y="270891"/>
                    </a:moveTo>
                    <a:lnTo>
                      <a:pt x="160663" y="374104"/>
                    </a:lnTo>
                    <a:lnTo>
                      <a:pt x="479479" y="103556"/>
                    </a:lnTo>
                    <a:lnTo>
                      <a:pt x="33262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E272C86-BE7D-4927-AE17-5EA5061319C1}"/>
                  </a:ext>
                </a:extLst>
              </p:cNvPr>
              <p:cNvSpPr/>
              <p:nvPr/>
            </p:nvSpPr>
            <p:spPr>
              <a:xfrm>
                <a:off x="943478" y="912799"/>
                <a:ext cx="316724" cy="212598"/>
              </a:xfrm>
              <a:custGeom>
                <a:avLst/>
                <a:gdLst>
                  <a:gd name="connsiteX0" fmla="*/ 36400 w 316724"/>
                  <a:gd name="connsiteY0" fmla="*/ 62408 h 212598"/>
                  <a:gd name="connsiteX1" fmla="*/ 192880 w 316724"/>
                  <a:gd name="connsiteY1" fmla="*/ 0 h 212598"/>
                  <a:gd name="connsiteX2" fmla="*/ 316724 w 316724"/>
                  <a:gd name="connsiteY2" fmla="*/ 109042 h 212598"/>
                  <a:gd name="connsiteX3" fmla="*/ 130539 w 316724"/>
                  <a:gd name="connsiteY3" fmla="*/ 212598 h 212598"/>
                  <a:gd name="connsiteX4" fmla="*/ 0 w 316724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4" h="212598">
                    <a:moveTo>
                      <a:pt x="36400" y="62408"/>
                    </a:moveTo>
                    <a:lnTo>
                      <a:pt x="192880" y="0"/>
                    </a:lnTo>
                    <a:lnTo>
                      <a:pt x="316724" y="109042"/>
                    </a:lnTo>
                    <a:lnTo>
                      <a:pt x="130539" y="212598"/>
                    </a:lnTo>
                    <a:lnTo>
                      <a:pt x="0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6B40AC7-B328-484E-83FE-235B1F9D9CE2}"/>
                  </a:ext>
                </a:extLst>
              </p:cNvPr>
              <p:cNvSpPr/>
              <p:nvPr/>
            </p:nvSpPr>
            <p:spPr>
              <a:xfrm>
                <a:off x="525502" y="965606"/>
                <a:ext cx="509603" cy="408051"/>
              </a:xfrm>
              <a:custGeom>
                <a:avLst/>
                <a:gdLst>
                  <a:gd name="connsiteX0" fmla="*/ 348941 w 509603"/>
                  <a:gd name="connsiteY0" fmla="*/ 28118 h 408051"/>
                  <a:gd name="connsiteX1" fmla="*/ 41421 w 509603"/>
                  <a:gd name="connsiteY1" fmla="*/ 268834 h 408051"/>
                  <a:gd name="connsiteX2" fmla="*/ 0 w 509603"/>
                  <a:gd name="connsiteY2" fmla="*/ 408051 h 408051"/>
                  <a:gd name="connsiteX3" fmla="*/ 509604 w 509603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3" h="408051">
                    <a:moveTo>
                      <a:pt x="348941" y="28118"/>
                    </a:moveTo>
                    <a:lnTo>
                      <a:pt x="41421" y="268834"/>
                    </a:lnTo>
                    <a:lnTo>
                      <a:pt x="0" y="408051"/>
                    </a:lnTo>
                    <a:lnTo>
                      <a:pt x="509604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A7B581-5CAE-4E9A-B336-EF4637B6FE24}"/>
                  </a:ext>
                </a:extLst>
              </p:cNvPr>
              <p:cNvSpPr/>
              <p:nvPr/>
            </p:nvSpPr>
            <p:spPr>
              <a:xfrm>
                <a:off x="1000798" y="1078420"/>
                <a:ext cx="69034" cy="62064"/>
              </a:xfrm>
              <a:custGeom>
                <a:avLst/>
                <a:gdLst>
                  <a:gd name="connsiteX0" fmla="*/ 0 w 69034"/>
                  <a:gd name="connsiteY0" fmla="*/ 39434 h 62064"/>
                  <a:gd name="connsiteX1" fmla="*/ 48115 w 69034"/>
                  <a:gd name="connsiteY1" fmla="*/ 0 h 62064"/>
                  <a:gd name="connsiteX2" fmla="*/ 69035 w 69034"/>
                  <a:gd name="connsiteY2" fmla="*/ 28118 h 62064"/>
                  <a:gd name="connsiteX3" fmla="*/ 18409 w 69034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034" h="62064">
                    <a:moveTo>
                      <a:pt x="0" y="39434"/>
                    </a:moveTo>
                    <a:lnTo>
                      <a:pt x="48115" y="0"/>
                    </a:lnTo>
                    <a:lnTo>
                      <a:pt x="69035" y="28118"/>
                    </a:lnTo>
                    <a:lnTo>
                      <a:pt x="18409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6A17430-FE82-455A-81E7-EBD26F3498AD}"/>
                  </a:ext>
                </a:extLst>
              </p:cNvPr>
              <p:cNvSpPr/>
              <p:nvPr/>
            </p:nvSpPr>
            <p:spPr>
              <a:xfrm>
                <a:off x="649765" y="1347254"/>
                <a:ext cx="80331" cy="97794"/>
              </a:xfrm>
              <a:custGeom>
                <a:avLst/>
                <a:gdLst>
                  <a:gd name="connsiteX0" fmla="*/ 0 w 80331"/>
                  <a:gd name="connsiteY0" fmla="*/ 63779 h 97794"/>
                  <a:gd name="connsiteX1" fmla="*/ 80332 w 80331"/>
                  <a:gd name="connsiteY1" fmla="*/ 0 h 97794"/>
                  <a:gd name="connsiteX2" fmla="*/ 71127 w 80331"/>
                  <a:gd name="connsiteY2" fmla="*/ 54521 h 97794"/>
                  <a:gd name="connsiteX3" fmla="*/ 20501 w 80331"/>
                  <a:gd name="connsiteY3" fmla="*/ 97727 h 97794"/>
                  <a:gd name="connsiteX4" fmla="*/ 0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0" y="63779"/>
                    </a:moveTo>
                    <a:cubicBezTo>
                      <a:pt x="2092" y="62065"/>
                      <a:pt x="80332" y="0"/>
                      <a:pt x="80332" y="0"/>
                    </a:cubicBezTo>
                    <a:lnTo>
                      <a:pt x="71127" y="54521"/>
                    </a:lnTo>
                    <a:cubicBezTo>
                      <a:pt x="71127" y="54521"/>
                      <a:pt x="20501" y="99784"/>
                      <a:pt x="20501" y="97727"/>
                    </a:cubicBezTo>
                    <a:cubicBezTo>
                      <a:pt x="20501" y="96012"/>
                      <a:pt x="0" y="63779"/>
                      <a:pt x="0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8F50B92-708A-41C7-8CAE-C2C9B93E8991}"/>
                  </a:ext>
                </a:extLst>
              </p:cNvPr>
              <p:cNvSpPr/>
              <p:nvPr/>
            </p:nvSpPr>
            <p:spPr>
              <a:xfrm rot="-8100243">
                <a:off x="767423" y="1075462"/>
                <a:ext cx="123015" cy="304513"/>
              </a:xfrm>
              <a:custGeom>
                <a:avLst/>
                <a:gdLst>
                  <a:gd name="connsiteX0" fmla="*/ 123015 w 123015"/>
                  <a:gd name="connsiteY0" fmla="*/ 152257 h 304513"/>
                  <a:gd name="connsiteX1" fmla="*/ 61508 w 123015"/>
                  <a:gd name="connsiteY1" fmla="*/ 304514 h 304513"/>
                  <a:gd name="connsiteX2" fmla="*/ 0 w 123015"/>
                  <a:gd name="connsiteY2" fmla="*/ 152257 h 304513"/>
                  <a:gd name="connsiteX3" fmla="*/ 61508 w 123015"/>
                  <a:gd name="connsiteY3" fmla="*/ 0 h 304513"/>
                  <a:gd name="connsiteX4" fmla="*/ 123015 w 123015"/>
                  <a:gd name="connsiteY4" fmla="*/ 152257 h 30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15" h="304513">
                    <a:moveTo>
                      <a:pt x="123015" y="152257"/>
                    </a:moveTo>
                    <a:cubicBezTo>
                      <a:pt x="123015" y="236346"/>
                      <a:pt x="95477" y="304514"/>
                      <a:pt x="61508" y="304514"/>
                    </a:cubicBezTo>
                    <a:cubicBezTo>
                      <a:pt x="27538" y="304514"/>
                      <a:pt x="0" y="236346"/>
                      <a:pt x="0" y="152257"/>
                    </a:cubicBezTo>
                    <a:cubicBezTo>
                      <a:pt x="0" y="68168"/>
                      <a:pt x="27538" y="0"/>
                      <a:pt x="61508" y="0"/>
                    </a:cubicBezTo>
                    <a:cubicBezTo>
                      <a:pt x="95477" y="0"/>
                      <a:pt x="123015" y="68168"/>
                      <a:pt x="123015" y="152257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61DF636-80D4-4BF9-9D43-DC06A9079331}"/>
                  </a:ext>
                </a:extLst>
              </p:cNvPr>
              <p:cNvSpPr/>
              <p:nvPr/>
            </p:nvSpPr>
            <p:spPr>
              <a:xfrm>
                <a:off x="308774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D1F9792-0724-4A26-A3DE-EFA60355FA7F}"/>
                  </a:ext>
                </a:extLst>
              </p:cNvPr>
              <p:cNvSpPr/>
              <p:nvPr/>
            </p:nvSpPr>
            <p:spPr>
              <a:xfrm>
                <a:off x="729679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7" name="Graphic 4">
              <a:extLst>
                <a:ext uri="{FF2B5EF4-FFF2-40B4-BE49-F238E27FC236}">
                  <a16:creationId xmlns:a16="http://schemas.microsoft.com/office/drawing/2014/main" id="{A1717533-D593-4A09-98DF-838172357A5F}"/>
                </a:ext>
              </a:extLst>
            </p:cNvPr>
            <p:cNvGrpSpPr/>
            <p:nvPr/>
          </p:nvGrpSpPr>
          <p:grpSpPr>
            <a:xfrm>
              <a:off x="3635424" y="671398"/>
              <a:ext cx="1000379" cy="914857"/>
              <a:chOff x="3635424" y="671398"/>
              <a:chExt cx="1000379" cy="914857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731268D-D9CE-407A-8901-17CFEA97B06F}"/>
                  </a:ext>
                </a:extLst>
              </p:cNvPr>
              <p:cNvSpPr/>
              <p:nvPr/>
            </p:nvSpPr>
            <p:spPr>
              <a:xfrm>
                <a:off x="4342092" y="993724"/>
                <a:ext cx="293712" cy="272605"/>
              </a:xfrm>
              <a:custGeom>
                <a:avLst/>
                <a:gdLst>
                  <a:gd name="connsiteX0" fmla="*/ 293712 w 293712"/>
                  <a:gd name="connsiteY0" fmla="*/ 0 h 272605"/>
                  <a:gd name="connsiteX1" fmla="*/ 284508 w 293712"/>
                  <a:gd name="connsiteY1" fmla="*/ 46977 h 272605"/>
                  <a:gd name="connsiteX2" fmla="*/ 9204 w 293712"/>
                  <a:gd name="connsiteY2" fmla="*/ 272606 h 272605"/>
                  <a:gd name="connsiteX3" fmla="*/ 0 w 293712"/>
                  <a:gd name="connsiteY3" fmla="*/ 240716 h 272605"/>
                  <a:gd name="connsiteX4" fmla="*/ 43513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293712" y="0"/>
                    </a:moveTo>
                    <a:lnTo>
                      <a:pt x="284508" y="46977"/>
                    </a:lnTo>
                    <a:lnTo>
                      <a:pt x="9204" y="272606"/>
                    </a:lnTo>
                    <a:lnTo>
                      <a:pt x="0" y="240716"/>
                    </a:lnTo>
                    <a:lnTo>
                      <a:pt x="43513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2ACF581-52DF-4787-AD53-BF04B583781C}"/>
                  </a:ext>
                </a:extLst>
              </p:cNvPr>
              <p:cNvSpPr/>
              <p:nvPr/>
            </p:nvSpPr>
            <p:spPr>
              <a:xfrm>
                <a:off x="4034572" y="797928"/>
                <a:ext cx="601232" cy="436511"/>
              </a:xfrm>
              <a:custGeom>
                <a:avLst/>
                <a:gdLst>
                  <a:gd name="connsiteX0" fmla="*/ 601232 w 601232"/>
                  <a:gd name="connsiteY0" fmla="*/ 195796 h 436511"/>
                  <a:gd name="connsiteX1" fmla="*/ 362748 w 601232"/>
                  <a:gd name="connsiteY1" fmla="*/ 0 h 436511"/>
                  <a:gd name="connsiteX2" fmla="*/ 252710 w 601232"/>
                  <a:gd name="connsiteY2" fmla="*/ 0 h 436511"/>
                  <a:gd name="connsiteX3" fmla="*/ 0 w 601232"/>
                  <a:gd name="connsiteY3" fmla="*/ 195796 h 436511"/>
                  <a:gd name="connsiteX4" fmla="*/ 307520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601232" y="195796"/>
                    </a:moveTo>
                    <a:lnTo>
                      <a:pt x="362748" y="0"/>
                    </a:lnTo>
                    <a:lnTo>
                      <a:pt x="252710" y="0"/>
                    </a:lnTo>
                    <a:lnTo>
                      <a:pt x="0" y="195796"/>
                    </a:lnTo>
                    <a:lnTo>
                      <a:pt x="307520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1DD5BA0-E341-474D-9417-AEBF5BFA0FC7}"/>
                  </a:ext>
                </a:extLst>
              </p:cNvPr>
              <p:cNvSpPr/>
              <p:nvPr/>
            </p:nvSpPr>
            <p:spPr>
              <a:xfrm>
                <a:off x="3635424" y="1159002"/>
                <a:ext cx="520900" cy="415937"/>
              </a:xfrm>
              <a:custGeom>
                <a:avLst/>
                <a:gdLst>
                  <a:gd name="connsiteX0" fmla="*/ 206268 w 520900"/>
                  <a:gd name="connsiteY0" fmla="*/ 0 h 415937"/>
                  <a:gd name="connsiteX1" fmla="*/ 262333 w 520900"/>
                  <a:gd name="connsiteY1" fmla="*/ 46977 h 415937"/>
                  <a:gd name="connsiteX2" fmla="*/ 302917 w 520900"/>
                  <a:gd name="connsiteY2" fmla="*/ 18860 h 415937"/>
                  <a:gd name="connsiteX3" fmla="*/ 343920 w 520900"/>
                  <a:gd name="connsiteY3" fmla="*/ 58636 h 415937"/>
                  <a:gd name="connsiteX4" fmla="*/ 314632 w 520900"/>
                  <a:gd name="connsiteY4" fmla="*/ 90869 h 415937"/>
                  <a:gd name="connsiteX5" fmla="*/ 429272 w 520900"/>
                  <a:gd name="connsiteY5" fmla="*/ 186881 h 415937"/>
                  <a:gd name="connsiteX6" fmla="*/ 463580 w 520900"/>
                  <a:gd name="connsiteY6" fmla="*/ 146761 h 415937"/>
                  <a:gd name="connsiteX7" fmla="*/ 499981 w 520900"/>
                  <a:gd name="connsiteY7" fmla="*/ 201282 h 415937"/>
                  <a:gd name="connsiteX8" fmla="*/ 477387 w 520900"/>
                  <a:gd name="connsiteY8" fmla="*/ 227000 h 415937"/>
                  <a:gd name="connsiteX9" fmla="*/ 520900 w 520900"/>
                  <a:gd name="connsiteY9" fmla="*/ 263347 h 415937"/>
                  <a:gd name="connsiteX10" fmla="*/ 412955 w 520900"/>
                  <a:gd name="connsiteY10" fmla="*/ 415938 h 415937"/>
                  <a:gd name="connsiteX11" fmla="*/ 0 w 520900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0900" h="415937">
                    <a:moveTo>
                      <a:pt x="206268" y="0"/>
                    </a:moveTo>
                    <a:lnTo>
                      <a:pt x="262333" y="46977"/>
                    </a:lnTo>
                    <a:lnTo>
                      <a:pt x="302917" y="18860"/>
                    </a:lnTo>
                    <a:lnTo>
                      <a:pt x="343920" y="58636"/>
                    </a:lnTo>
                    <a:lnTo>
                      <a:pt x="314632" y="90869"/>
                    </a:lnTo>
                    <a:lnTo>
                      <a:pt x="429272" y="186881"/>
                    </a:lnTo>
                    <a:lnTo>
                      <a:pt x="463580" y="146761"/>
                    </a:lnTo>
                    <a:lnTo>
                      <a:pt x="499981" y="201282"/>
                    </a:lnTo>
                    <a:lnTo>
                      <a:pt x="477387" y="227000"/>
                    </a:lnTo>
                    <a:lnTo>
                      <a:pt x="520900" y="263347"/>
                    </a:lnTo>
                    <a:lnTo>
                      <a:pt x="412955" y="415938"/>
                    </a:lnTo>
                    <a:lnTo>
                      <a:pt x="0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7D71002B-8B72-4D97-8287-29D91862DB26}"/>
                  </a:ext>
                </a:extLst>
              </p:cNvPr>
              <p:cNvSpPr/>
              <p:nvPr/>
            </p:nvSpPr>
            <p:spPr>
              <a:xfrm>
                <a:off x="4188541" y="1334223"/>
                <a:ext cx="229280" cy="252031"/>
              </a:xfrm>
              <a:custGeom>
                <a:avLst/>
                <a:gdLst>
                  <a:gd name="connsiteX0" fmla="*/ 194971 w 229280"/>
                  <a:gd name="connsiteY0" fmla="*/ 39434 h 252031"/>
                  <a:gd name="connsiteX1" fmla="*/ 229280 w 229280"/>
                  <a:gd name="connsiteY1" fmla="*/ 178651 h 252031"/>
                  <a:gd name="connsiteX2" fmla="*/ 75729 w 229280"/>
                  <a:gd name="connsiteY2" fmla="*/ 252032 h 252031"/>
                  <a:gd name="connsiteX3" fmla="*/ 0 w 229280"/>
                  <a:gd name="connsiteY3" fmla="*/ 97727 h 252031"/>
                  <a:gd name="connsiteX4" fmla="*/ 160663 w 229280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280" h="252031">
                    <a:moveTo>
                      <a:pt x="194971" y="39434"/>
                    </a:moveTo>
                    <a:lnTo>
                      <a:pt x="229280" y="178651"/>
                    </a:lnTo>
                    <a:lnTo>
                      <a:pt x="75729" y="252032"/>
                    </a:lnTo>
                    <a:lnTo>
                      <a:pt x="0" y="97727"/>
                    </a:lnTo>
                    <a:lnTo>
                      <a:pt x="16066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0194E5F6-156A-4C7A-830D-B236ECE12294}"/>
                  </a:ext>
                </a:extLst>
              </p:cNvPr>
              <p:cNvSpPr/>
              <p:nvPr/>
            </p:nvSpPr>
            <p:spPr>
              <a:xfrm>
                <a:off x="3860102" y="1036929"/>
                <a:ext cx="479898" cy="374103"/>
              </a:xfrm>
              <a:custGeom>
                <a:avLst/>
                <a:gdLst>
                  <a:gd name="connsiteX0" fmla="*/ 479898 w 479898"/>
                  <a:gd name="connsiteY0" fmla="*/ 270891 h 374103"/>
                  <a:gd name="connsiteX1" fmla="*/ 319235 w 479898"/>
                  <a:gd name="connsiteY1" fmla="*/ 374104 h 374103"/>
                  <a:gd name="connsiteX2" fmla="*/ 0 w 479898"/>
                  <a:gd name="connsiteY2" fmla="*/ 103556 h 374103"/>
                  <a:gd name="connsiteX3" fmla="*/ 146856 w 479898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898" h="374103">
                    <a:moveTo>
                      <a:pt x="479898" y="270891"/>
                    </a:moveTo>
                    <a:lnTo>
                      <a:pt x="319235" y="374104"/>
                    </a:lnTo>
                    <a:lnTo>
                      <a:pt x="0" y="103556"/>
                    </a:lnTo>
                    <a:lnTo>
                      <a:pt x="146856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F56D767-697D-4AC3-89F5-B90B6FAD8B18}"/>
                  </a:ext>
                </a:extLst>
              </p:cNvPr>
              <p:cNvSpPr/>
              <p:nvPr/>
            </p:nvSpPr>
            <p:spPr>
              <a:xfrm>
                <a:off x="3648813" y="912799"/>
                <a:ext cx="317142" cy="212598"/>
              </a:xfrm>
              <a:custGeom>
                <a:avLst/>
                <a:gdLst>
                  <a:gd name="connsiteX0" fmla="*/ 280324 w 317142"/>
                  <a:gd name="connsiteY0" fmla="*/ 62408 h 212598"/>
                  <a:gd name="connsiteX1" fmla="*/ 124263 w 317142"/>
                  <a:gd name="connsiteY1" fmla="*/ 0 h 212598"/>
                  <a:gd name="connsiteX2" fmla="*/ 0 w 317142"/>
                  <a:gd name="connsiteY2" fmla="*/ 109042 h 212598"/>
                  <a:gd name="connsiteX3" fmla="*/ 186185 w 317142"/>
                  <a:gd name="connsiteY3" fmla="*/ 212598 h 212598"/>
                  <a:gd name="connsiteX4" fmla="*/ 317143 w 317142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142" h="212598">
                    <a:moveTo>
                      <a:pt x="280324" y="62408"/>
                    </a:moveTo>
                    <a:lnTo>
                      <a:pt x="124263" y="0"/>
                    </a:lnTo>
                    <a:lnTo>
                      <a:pt x="0" y="109042"/>
                    </a:lnTo>
                    <a:lnTo>
                      <a:pt x="186185" y="212598"/>
                    </a:lnTo>
                    <a:lnTo>
                      <a:pt x="317143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9E05606-6639-4881-85F2-645B709FB290}"/>
                  </a:ext>
                </a:extLst>
              </p:cNvPr>
              <p:cNvSpPr/>
              <p:nvPr/>
            </p:nvSpPr>
            <p:spPr>
              <a:xfrm>
                <a:off x="3873909" y="965606"/>
                <a:ext cx="509603" cy="408051"/>
              </a:xfrm>
              <a:custGeom>
                <a:avLst/>
                <a:gdLst>
                  <a:gd name="connsiteX0" fmla="*/ 160663 w 509603"/>
                  <a:gd name="connsiteY0" fmla="*/ 28118 h 408051"/>
                  <a:gd name="connsiteX1" fmla="*/ 468183 w 509603"/>
                  <a:gd name="connsiteY1" fmla="*/ 268834 h 408051"/>
                  <a:gd name="connsiteX2" fmla="*/ 509604 w 509603"/>
                  <a:gd name="connsiteY2" fmla="*/ 408051 h 408051"/>
                  <a:gd name="connsiteX3" fmla="*/ 0 w 509603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3" h="408051">
                    <a:moveTo>
                      <a:pt x="160663" y="28118"/>
                    </a:moveTo>
                    <a:lnTo>
                      <a:pt x="468183" y="268834"/>
                    </a:lnTo>
                    <a:lnTo>
                      <a:pt x="509604" y="4080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1CE805E-986D-4CC5-B2CC-F8317A8E1196}"/>
                  </a:ext>
                </a:extLst>
              </p:cNvPr>
              <p:cNvSpPr/>
              <p:nvPr/>
            </p:nvSpPr>
            <p:spPr>
              <a:xfrm>
                <a:off x="3839601" y="1078420"/>
                <a:ext cx="68616" cy="62064"/>
              </a:xfrm>
              <a:custGeom>
                <a:avLst/>
                <a:gdLst>
                  <a:gd name="connsiteX0" fmla="*/ 68616 w 68616"/>
                  <a:gd name="connsiteY0" fmla="*/ 39434 h 62064"/>
                  <a:gd name="connsiteX1" fmla="*/ 20501 w 68616"/>
                  <a:gd name="connsiteY1" fmla="*/ 0 h 62064"/>
                  <a:gd name="connsiteX2" fmla="*/ 0 w 68616"/>
                  <a:gd name="connsiteY2" fmla="*/ 28118 h 62064"/>
                  <a:gd name="connsiteX3" fmla="*/ 50207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68616" y="39434"/>
                    </a:moveTo>
                    <a:lnTo>
                      <a:pt x="20501" y="0"/>
                    </a:lnTo>
                    <a:lnTo>
                      <a:pt x="0" y="28118"/>
                    </a:lnTo>
                    <a:lnTo>
                      <a:pt x="50207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324FDDD-AB4F-4116-8ACF-D249F97FB2AC}"/>
                  </a:ext>
                </a:extLst>
              </p:cNvPr>
              <p:cNvSpPr/>
              <p:nvPr/>
            </p:nvSpPr>
            <p:spPr>
              <a:xfrm>
                <a:off x="4179337" y="1347254"/>
                <a:ext cx="80331" cy="97794"/>
              </a:xfrm>
              <a:custGeom>
                <a:avLst/>
                <a:gdLst>
                  <a:gd name="connsiteX0" fmla="*/ 80331 w 80331"/>
                  <a:gd name="connsiteY0" fmla="*/ 63779 h 97794"/>
                  <a:gd name="connsiteX1" fmla="*/ 0 w 80331"/>
                  <a:gd name="connsiteY1" fmla="*/ 0 h 97794"/>
                  <a:gd name="connsiteX2" fmla="*/ 9204 w 80331"/>
                  <a:gd name="connsiteY2" fmla="*/ 54521 h 97794"/>
                  <a:gd name="connsiteX3" fmla="*/ 59830 w 80331"/>
                  <a:gd name="connsiteY3" fmla="*/ 97727 h 97794"/>
                  <a:gd name="connsiteX4" fmla="*/ 80331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80331" y="63779"/>
                    </a:moveTo>
                    <a:cubicBezTo>
                      <a:pt x="78239" y="62065"/>
                      <a:pt x="0" y="0"/>
                      <a:pt x="0" y="0"/>
                    </a:cubicBezTo>
                    <a:lnTo>
                      <a:pt x="9204" y="54521"/>
                    </a:lnTo>
                    <a:cubicBezTo>
                      <a:pt x="9204" y="54521"/>
                      <a:pt x="59830" y="99784"/>
                      <a:pt x="59830" y="97727"/>
                    </a:cubicBezTo>
                    <a:cubicBezTo>
                      <a:pt x="59412" y="96012"/>
                      <a:pt x="80331" y="63779"/>
                      <a:pt x="80331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15994F8-5B79-4F4F-813F-15AFEF8EF83C}"/>
                  </a:ext>
                </a:extLst>
              </p:cNvPr>
              <p:cNvSpPr/>
              <p:nvPr/>
            </p:nvSpPr>
            <p:spPr>
              <a:xfrm rot="-2699757">
                <a:off x="4019008" y="1075624"/>
                <a:ext cx="123015" cy="304513"/>
              </a:xfrm>
              <a:custGeom>
                <a:avLst/>
                <a:gdLst>
                  <a:gd name="connsiteX0" fmla="*/ 123016 w 123015"/>
                  <a:gd name="connsiteY0" fmla="*/ 152257 h 304513"/>
                  <a:gd name="connsiteX1" fmla="*/ 61508 w 123015"/>
                  <a:gd name="connsiteY1" fmla="*/ 304514 h 304513"/>
                  <a:gd name="connsiteX2" fmla="*/ 0 w 123015"/>
                  <a:gd name="connsiteY2" fmla="*/ 152257 h 304513"/>
                  <a:gd name="connsiteX3" fmla="*/ 61508 w 123015"/>
                  <a:gd name="connsiteY3" fmla="*/ 0 h 304513"/>
                  <a:gd name="connsiteX4" fmla="*/ 123016 w 123015"/>
                  <a:gd name="connsiteY4" fmla="*/ 152257 h 304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15" h="304513">
                    <a:moveTo>
                      <a:pt x="123016" y="152257"/>
                    </a:moveTo>
                    <a:cubicBezTo>
                      <a:pt x="123016" y="236346"/>
                      <a:pt x="95478" y="304514"/>
                      <a:pt x="61508" y="304514"/>
                    </a:cubicBezTo>
                    <a:cubicBezTo>
                      <a:pt x="27538" y="304514"/>
                      <a:pt x="0" y="236346"/>
                      <a:pt x="0" y="152257"/>
                    </a:cubicBezTo>
                    <a:cubicBezTo>
                      <a:pt x="0" y="68168"/>
                      <a:pt x="27538" y="0"/>
                      <a:pt x="61508" y="0"/>
                    </a:cubicBezTo>
                    <a:cubicBezTo>
                      <a:pt x="95478" y="0"/>
                      <a:pt x="123016" y="68168"/>
                      <a:pt x="123016" y="152257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D5AAD3D-A8F8-4EC5-A6C6-FD88FEC95E28}"/>
                  </a:ext>
                </a:extLst>
              </p:cNvPr>
              <p:cNvSpPr/>
              <p:nvPr/>
            </p:nvSpPr>
            <p:spPr>
              <a:xfrm>
                <a:off x="4568024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3E60EFB-FFC6-4998-93A9-2C08429292BC}"/>
                  </a:ext>
                </a:extLst>
              </p:cNvPr>
              <p:cNvSpPr/>
              <p:nvPr/>
            </p:nvSpPr>
            <p:spPr>
              <a:xfrm>
                <a:off x="4147120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0" name="Graphic 4">
              <a:extLst>
                <a:ext uri="{FF2B5EF4-FFF2-40B4-BE49-F238E27FC236}">
                  <a16:creationId xmlns:a16="http://schemas.microsoft.com/office/drawing/2014/main" id="{A845A58F-5F37-4DCD-8840-E7F7EF0EF9BD}"/>
                </a:ext>
              </a:extLst>
            </p:cNvPr>
            <p:cNvGrpSpPr/>
            <p:nvPr/>
          </p:nvGrpSpPr>
          <p:grpSpPr>
            <a:xfrm>
              <a:off x="7553684" y="671398"/>
              <a:ext cx="1000798" cy="914857"/>
              <a:chOff x="7553684" y="671398"/>
              <a:chExt cx="1000798" cy="914857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A5B933A-D880-4822-890F-501F0B870349}"/>
                  </a:ext>
                </a:extLst>
              </p:cNvPr>
              <p:cNvSpPr/>
              <p:nvPr/>
            </p:nvSpPr>
            <p:spPr>
              <a:xfrm>
                <a:off x="7553684" y="993724"/>
                <a:ext cx="293712" cy="272605"/>
              </a:xfrm>
              <a:custGeom>
                <a:avLst/>
                <a:gdLst>
                  <a:gd name="connsiteX0" fmla="*/ 0 w 293712"/>
                  <a:gd name="connsiteY0" fmla="*/ 0 h 272605"/>
                  <a:gd name="connsiteX1" fmla="*/ 9204 w 293712"/>
                  <a:gd name="connsiteY1" fmla="*/ 46977 h 272605"/>
                  <a:gd name="connsiteX2" fmla="*/ 284508 w 293712"/>
                  <a:gd name="connsiteY2" fmla="*/ 272606 h 272605"/>
                  <a:gd name="connsiteX3" fmla="*/ 293712 w 293712"/>
                  <a:gd name="connsiteY3" fmla="*/ 240716 h 272605"/>
                  <a:gd name="connsiteX4" fmla="*/ 250199 w 293712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2" h="272605">
                    <a:moveTo>
                      <a:pt x="0" y="0"/>
                    </a:moveTo>
                    <a:lnTo>
                      <a:pt x="9204" y="46977"/>
                    </a:lnTo>
                    <a:lnTo>
                      <a:pt x="284508" y="272606"/>
                    </a:lnTo>
                    <a:lnTo>
                      <a:pt x="293712" y="240716"/>
                    </a:lnTo>
                    <a:lnTo>
                      <a:pt x="250199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115F1B5-211F-4A67-8692-C62EF69F85CA}"/>
                  </a:ext>
                </a:extLst>
              </p:cNvPr>
              <p:cNvSpPr/>
              <p:nvPr/>
            </p:nvSpPr>
            <p:spPr>
              <a:xfrm>
                <a:off x="7553684" y="797928"/>
                <a:ext cx="601231" cy="436511"/>
              </a:xfrm>
              <a:custGeom>
                <a:avLst/>
                <a:gdLst>
                  <a:gd name="connsiteX0" fmla="*/ 0 w 601231"/>
                  <a:gd name="connsiteY0" fmla="*/ 195796 h 436511"/>
                  <a:gd name="connsiteX1" fmla="*/ 238485 w 601231"/>
                  <a:gd name="connsiteY1" fmla="*/ 0 h 436511"/>
                  <a:gd name="connsiteX2" fmla="*/ 348941 w 601231"/>
                  <a:gd name="connsiteY2" fmla="*/ 0 h 436511"/>
                  <a:gd name="connsiteX3" fmla="*/ 601232 w 601231"/>
                  <a:gd name="connsiteY3" fmla="*/ 195796 h 436511"/>
                  <a:gd name="connsiteX4" fmla="*/ 293712 w 601231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1" h="436511">
                    <a:moveTo>
                      <a:pt x="0" y="195796"/>
                    </a:moveTo>
                    <a:lnTo>
                      <a:pt x="238485" y="0"/>
                    </a:lnTo>
                    <a:lnTo>
                      <a:pt x="348941" y="0"/>
                    </a:lnTo>
                    <a:lnTo>
                      <a:pt x="601232" y="195796"/>
                    </a:lnTo>
                    <a:lnTo>
                      <a:pt x="293712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C975A1B-A356-44AF-8220-5DE8C093B535}"/>
                  </a:ext>
                </a:extLst>
              </p:cNvPr>
              <p:cNvSpPr/>
              <p:nvPr/>
            </p:nvSpPr>
            <p:spPr>
              <a:xfrm>
                <a:off x="8033163" y="1159002"/>
                <a:ext cx="521318" cy="415937"/>
              </a:xfrm>
              <a:custGeom>
                <a:avLst/>
                <a:gdLst>
                  <a:gd name="connsiteX0" fmla="*/ 314632 w 521318"/>
                  <a:gd name="connsiteY0" fmla="*/ 0 h 415937"/>
                  <a:gd name="connsiteX1" fmla="*/ 258568 w 521318"/>
                  <a:gd name="connsiteY1" fmla="*/ 46977 h 415937"/>
                  <a:gd name="connsiteX2" fmla="*/ 217983 w 521318"/>
                  <a:gd name="connsiteY2" fmla="*/ 18860 h 415937"/>
                  <a:gd name="connsiteX3" fmla="*/ 176981 w 521318"/>
                  <a:gd name="connsiteY3" fmla="*/ 58636 h 415937"/>
                  <a:gd name="connsiteX4" fmla="*/ 206268 w 521318"/>
                  <a:gd name="connsiteY4" fmla="*/ 90869 h 415937"/>
                  <a:gd name="connsiteX5" fmla="*/ 91628 w 521318"/>
                  <a:gd name="connsiteY5" fmla="*/ 186881 h 415937"/>
                  <a:gd name="connsiteX6" fmla="*/ 57739 w 521318"/>
                  <a:gd name="connsiteY6" fmla="*/ 146761 h 415937"/>
                  <a:gd name="connsiteX7" fmla="*/ 20920 w 521318"/>
                  <a:gd name="connsiteY7" fmla="*/ 201282 h 415937"/>
                  <a:gd name="connsiteX8" fmla="*/ 43931 w 521318"/>
                  <a:gd name="connsiteY8" fmla="*/ 227000 h 415937"/>
                  <a:gd name="connsiteX9" fmla="*/ 0 w 521318"/>
                  <a:gd name="connsiteY9" fmla="*/ 263347 h 415937"/>
                  <a:gd name="connsiteX10" fmla="*/ 107946 w 521318"/>
                  <a:gd name="connsiteY10" fmla="*/ 415938 h 415937"/>
                  <a:gd name="connsiteX11" fmla="*/ 521319 w 521318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8" h="415937">
                    <a:moveTo>
                      <a:pt x="314632" y="0"/>
                    </a:moveTo>
                    <a:lnTo>
                      <a:pt x="258568" y="46977"/>
                    </a:lnTo>
                    <a:lnTo>
                      <a:pt x="217983" y="18860"/>
                    </a:lnTo>
                    <a:lnTo>
                      <a:pt x="176981" y="58636"/>
                    </a:lnTo>
                    <a:lnTo>
                      <a:pt x="206268" y="90869"/>
                    </a:lnTo>
                    <a:lnTo>
                      <a:pt x="91628" y="186881"/>
                    </a:lnTo>
                    <a:lnTo>
                      <a:pt x="57739" y="146761"/>
                    </a:lnTo>
                    <a:lnTo>
                      <a:pt x="20920" y="201282"/>
                    </a:lnTo>
                    <a:lnTo>
                      <a:pt x="43931" y="227000"/>
                    </a:lnTo>
                    <a:lnTo>
                      <a:pt x="0" y="263347"/>
                    </a:lnTo>
                    <a:lnTo>
                      <a:pt x="107946" y="415938"/>
                    </a:lnTo>
                    <a:lnTo>
                      <a:pt x="521319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AB06E6F-CB57-4A5F-9511-46A92D2146C5}"/>
                  </a:ext>
                </a:extLst>
              </p:cNvPr>
              <p:cNvSpPr/>
              <p:nvPr/>
            </p:nvSpPr>
            <p:spPr>
              <a:xfrm>
                <a:off x="7771667" y="1334223"/>
                <a:ext cx="229698" cy="252031"/>
              </a:xfrm>
              <a:custGeom>
                <a:avLst/>
                <a:gdLst>
                  <a:gd name="connsiteX0" fmla="*/ 34308 w 229698"/>
                  <a:gd name="connsiteY0" fmla="*/ 39434 h 252031"/>
                  <a:gd name="connsiteX1" fmla="*/ 0 w 229698"/>
                  <a:gd name="connsiteY1" fmla="*/ 178651 h 252031"/>
                  <a:gd name="connsiteX2" fmla="*/ 153969 w 229698"/>
                  <a:gd name="connsiteY2" fmla="*/ 252032 h 252031"/>
                  <a:gd name="connsiteX3" fmla="*/ 229698 w 229698"/>
                  <a:gd name="connsiteY3" fmla="*/ 97727 h 252031"/>
                  <a:gd name="connsiteX4" fmla="*/ 69035 w 229698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698" h="252031">
                    <a:moveTo>
                      <a:pt x="34308" y="39434"/>
                    </a:moveTo>
                    <a:lnTo>
                      <a:pt x="0" y="178651"/>
                    </a:lnTo>
                    <a:lnTo>
                      <a:pt x="153969" y="252032"/>
                    </a:lnTo>
                    <a:lnTo>
                      <a:pt x="229698" y="97727"/>
                    </a:lnTo>
                    <a:lnTo>
                      <a:pt x="69035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43C77D8-B06D-4150-8097-21C51955CF46}"/>
                  </a:ext>
                </a:extLst>
              </p:cNvPr>
              <p:cNvSpPr/>
              <p:nvPr/>
            </p:nvSpPr>
            <p:spPr>
              <a:xfrm>
                <a:off x="7849906" y="1036929"/>
                <a:ext cx="479479" cy="374103"/>
              </a:xfrm>
              <a:custGeom>
                <a:avLst/>
                <a:gdLst>
                  <a:gd name="connsiteX0" fmla="*/ 0 w 479479"/>
                  <a:gd name="connsiteY0" fmla="*/ 270891 h 374103"/>
                  <a:gd name="connsiteX1" fmla="*/ 160245 w 479479"/>
                  <a:gd name="connsiteY1" fmla="*/ 374104 h 374103"/>
                  <a:gd name="connsiteX2" fmla="*/ 479480 w 479479"/>
                  <a:gd name="connsiteY2" fmla="*/ 103556 h 374103"/>
                  <a:gd name="connsiteX3" fmla="*/ 332623 w 479479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79" h="374103">
                    <a:moveTo>
                      <a:pt x="0" y="270891"/>
                    </a:moveTo>
                    <a:lnTo>
                      <a:pt x="160245" y="374104"/>
                    </a:lnTo>
                    <a:lnTo>
                      <a:pt x="479480" y="103556"/>
                    </a:lnTo>
                    <a:lnTo>
                      <a:pt x="332623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263BC8A-0510-4EAE-84EE-FA93ABF8C505}"/>
                  </a:ext>
                </a:extLst>
              </p:cNvPr>
              <p:cNvSpPr/>
              <p:nvPr/>
            </p:nvSpPr>
            <p:spPr>
              <a:xfrm>
                <a:off x="8223950" y="912799"/>
                <a:ext cx="316724" cy="212598"/>
              </a:xfrm>
              <a:custGeom>
                <a:avLst/>
                <a:gdLst>
                  <a:gd name="connsiteX0" fmla="*/ 36401 w 316724"/>
                  <a:gd name="connsiteY0" fmla="*/ 62408 h 212598"/>
                  <a:gd name="connsiteX1" fmla="*/ 192461 w 316724"/>
                  <a:gd name="connsiteY1" fmla="*/ 0 h 212598"/>
                  <a:gd name="connsiteX2" fmla="*/ 316725 w 316724"/>
                  <a:gd name="connsiteY2" fmla="*/ 109042 h 212598"/>
                  <a:gd name="connsiteX3" fmla="*/ 130539 w 316724"/>
                  <a:gd name="connsiteY3" fmla="*/ 212598 h 212598"/>
                  <a:gd name="connsiteX4" fmla="*/ 0 w 316724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4" h="212598">
                    <a:moveTo>
                      <a:pt x="36401" y="62408"/>
                    </a:moveTo>
                    <a:lnTo>
                      <a:pt x="192461" y="0"/>
                    </a:lnTo>
                    <a:lnTo>
                      <a:pt x="316725" y="109042"/>
                    </a:lnTo>
                    <a:lnTo>
                      <a:pt x="130539" y="212598"/>
                    </a:lnTo>
                    <a:lnTo>
                      <a:pt x="0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6A59D88-662C-4268-B7D5-AE8562158A3C}"/>
                  </a:ext>
                </a:extLst>
              </p:cNvPr>
              <p:cNvSpPr/>
              <p:nvPr/>
            </p:nvSpPr>
            <p:spPr>
              <a:xfrm>
                <a:off x="7805975" y="965606"/>
                <a:ext cx="509604" cy="408051"/>
              </a:xfrm>
              <a:custGeom>
                <a:avLst/>
                <a:gdLst>
                  <a:gd name="connsiteX0" fmla="*/ 348941 w 509604"/>
                  <a:gd name="connsiteY0" fmla="*/ 28118 h 408051"/>
                  <a:gd name="connsiteX1" fmla="*/ 41421 w 509604"/>
                  <a:gd name="connsiteY1" fmla="*/ 268834 h 408051"/>
                  <a:gd name="connsiteX2" fmla="*/ 0 w 509604"/>
                  <a:gd name="connsiteY2" fmla="*/ 408051 h 408051"/>
                  <a:gd name="connsiteX3" fmla="*/ 509604 w 509604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4" h="408051">
                    <a:moveTo>
                      <a:pt x="348941" y="28118"/>
                    </a:moveTo>
                    <a:lnTo>
                      <a:pt x="41421" y="268834"/>
                    </a:lnTo>
                    <a:lnTo>
                      <a:pt x="0" y="408051"/>
                    </a:lnTo>
                    <a:lnTo>
                      <a:pt x="509604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A9D50EB4-F8F5-41A8-995C-816D6D88A15A}"/>
                  </a:ext>
                </a:extLst>
              </p:cNvPr>
              <p:cNvSpPr/>
              <p:nvPr/>
            </p:nvSpPr>
            <p:spPr>
              <a:xfrm>
                <a:off x="8281271" y="1078420"/>
                <a:ext cx="68616" cy="62064"/>
              </a:xfrm>
              <a:custGeom>
                <a:avLst/>
                <a:gdLst>
                  <a:gd name="connsiteX0" fmla="*/ 0 w 68616"/>
                  <a:gd name="connsiteY0" fmla="*/ 39434 h 62064"/>
                  <a:gd name="connsiteX1" fmla="*/ 48115 w 68616"/>
                  <a:gd name="connsiteY1" fmla="*/ 0 h 62064"/>
                  <a:gd name="connsiteX2" fmla="*/ 68616 w 68616"/>
                  <a:gd name="connsiteY2" fmla="*/ 28118 h 62064"/>
                  <a:gd name="connsiteX3" fmla="*/ 18409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0" y="39434"/>
                    </a:moveTo>
                    <a:lnTo>
                      <a:pt x="48115" y="0"/>
                    </a:lnTo>
                    <a:lnTo>
                      <a:pt x="68616" y="28118"/>
                    </a:lnTo>
                    <a:lnTo>
                      <a:pt x="18409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D63802E-A427-4874-A099-6F37C23E3576}"/>
                  </a:ext>
                </a:extLst>
              </p:cNvPr>
              <p:cNvSpPr/>
              <p:nvPr/>
            </p:nvSpPr>
            <p:spPr>
              <a:xfrm>
                <a:off x="7930238" y="1347254"/>
                <a:ext cx="80331" cy="97794"/>
              </a:xfrm>
              <a:custGeom>
                <a:avLst/>
                <a:gdLst>
                  <a:gd name="connsiteX0" fmla="*/ 0 w 80331"/>
                  <a:gd name="connsiteY0" fmla="*/ 63779 h 97794"/>
                  <a:gd name="connsiteX1" fmla="*/ 80331 w 80331"/>
                  <a:gd name="connsiteY1" fmla="*/ 0 h 97794"/>
                  <a:gd name="connsiteX2" fmla="*/ 71127 w 80331"/>
                  <a:gd name="connsiteY2" fmla="*/ 54521 h 97794"/>
                  <a:gd name="connsiteX3" fmla="*/ 20501 w 80331"/>
                  <a:gd name="connsiteY3" fmla="*/ 97727 h 97794"/>
                  <a:gd name="connsiteX4" fmla="*/ 0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0" y="63779"/>
                    </a:moveTo>
                    <a:cubicBezTo>
                      <a:pt x="2092" y="62065"/>
                      <a:pt x="80331" y="0"/>
                      <a:pt x="80331" y="0"/>
                    </a:cubicBezTo>
                    <a:lnTo>
                      <a:pt x="71127" y="54521"/>
                    </a:lnTo>
                    <a:cubicBezTo>
                      <a:pt x="71127" y="54521"/>
                      <a:pt x="20501" y="99784"/>
                      <a:pt x="20501" y="97727"/>
                    </a:cubicBezTo>
                    <a:cubicBezTo>
                      <a:pt x="20501" y="96012"/>
                      <a:pt x="0" y="63779"/>
                      <a:pt x="0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D832E8D-2AC3-468C-B644-646A917AEDE3}"/>
                  </a:ext>
                </a:extLst>
              </p:cNvPr>
              <p:cNvSpPr/>
              <p:nvPr/>
            </p:nvSpPr>
            <p:spPr>
              <a:xfrm rot="-8100486">
                <a:off x="8047438" y="1075796"/>
                <a:ext cx="123006" cy="304492"/>
              </a:xfrm>
              <a:custGeom>
                <a:avLst/>
                <a:gdLst>
                  <a:gd name="connsiteX0" fmla="*/ 123007 w 123006"/>
                  <a:gd name="connsiteY0" fmla="*/ 152246 h 304492"/>
                  <a:gd name="connsiteX1" fmla="*/ 61504 w 123006"/>
                  <a:gd name="connsiteY1" fmla="*/ 304492 h 304492"/>
                  <a:gd name="connsiteX2" fmla="*/ 0 w 123006"/>
                  <a:gd name="connsiteY2" fmla="*/ 152246 h 304492"/>
                  <a:gd name="connsiteX3" fmla="*/ 61504 w 123006"/>
                  <a:gd name="connsiteY3" fmla="*/ 0 h 304492"/>
                  <a:gd name="connsiteX4" fmla="*/ 123007 w 123006"/>
                  <a:gd name="connsiteY4" fmla="*/ 152246 h 30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06" h="304492">
                    <a:moveTo>
                      <a:pt x="123007" y="152246"/>
                    </a:moveTo>
                    <a:cubicBezTo>
                      <a:pt x="123007" y="236329"/>
                      <a:pt x="95471" y="304492"/>
                      <a:pt x="61504" y="304492"/>
                    </a:cubicBezTo>
                    <a:cubicBezTo>
                      <a:pt x="27536" y="304492"/>
                      <a:pt x="0" y="236329"/>
                      <a:pt x="0" y="152246"/>
                    </a:cubicBezTo>
                    <a:cubicBezTo>
                      <a:pt x="0" y="68163"/>
                      <a:pt x="27536" y="0"/>
                      <a:pt x="61504" y="0"/>
                    </a:cubicBezTo>
                    <a:cubicBezTo>
                      <a:pt x="95471" y="0"/>
                      <a:pt x="123007" y="68163"/>
                      <a:pt x="123007" y="152246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E94706A-88A7-4D4A-9BF2-D4056D06C248}"/>
                  </a:ext>
                </a:extLst>
              </p:cNvPr>
              <p:cNvSpPr/>
              <p:nvPr/>
            </p:nvSpPr>
            <p:spPr>
              <a:xfrm>
                <a:off x="7589247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0D4D8D62-B355-42CB-AD08-A75CA1E0E716}"/>
                  </a:ext>
                </a:extLst>
              </p:cNvPr>
              <p:cNvSpPr/>
              <p:nvPr/>
            </p:nvSpPr>
            <p:spPr>
              <a:xfrm>
                <a:off x="8010151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03" name="Graphic 4">
              <a:extLst>
                <a:ext uri="{FF2B5EF4-FFF2-40B4-BE49-F238E27FC236}">
                  <a16:creationId xmlns:a16="http://schemas.microsoft.com/office/drawing/2014/main" id="{0C41F16D-FF4F-4C1F-98F1-C4FED5DEDB8F}"/>
                </a:ext>
              </a:extLst>
            </p:cNvPr>
            <p:cNvGrpSpPr/>
            <p:nvPr/>
          </p:nvGrpSpPr>
          <p:grpSpPr>
            <a:xfrm>
              <a:off x="10526372" y="671398"/>
              <a:ext cx="1000799" cy="914857"/>
              <a:chOff x="10526372" y="671398"/>
              <a:chExt cx="1000799" cy="914857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E05F4C3-6C28-4492-B2D2-836B923B8402}"/>
                  </a:ext>
                </a:extLst>
              </p:cNvPr>
              <p:cNvSpPr/>
              <p:nvPr/>
            </p:nvSpPr>
            <p:spPr>
              <a:xfrm>
                <a:off x="11233458" y="993724"/>
                <a:ext cx="293713" cy="272605"/>
              </a:xfrm>
              <a:custGeom>
                <a:avLst/>
                <a:gdLst>
                  <a:gd name="connsiteX0" fmla="*/ 293713 w 293713"/>
                  <a:gd name="connsiteY0" fmla="*/ 0 h 272605"/>
                  <a:gd name="connsiteX1" fmla="*/ 284508 w 293713"/>
                  <a:gd name="connsiteY1" fmla="*/ 46977 h 272605"/>
                  <a:gd name="connsiteX2" fmla="*/ 9205 w 293713"/>
                  <a:gd name="connsiteY2" fmla="*/ 272606 h 272605"/>
                  <a:gd name="connsiteX3" fmla="*/ 0 w 293713"/>
                  <a:gd name="connsiteY3" fmla="*/ 240716 h 272605"/>
                  <a:gd name="connsiteX4" fmla="*/ 43514 w 293713"/>
                  <a:gd name="connsiteY4" fmla="*/ 103213 h 27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13" h="272605">
                    <a:moveTo>
                      <a:pt x="293713" y="0"/>
                    </a:moveTo>
                    <a:lnTo>
                      <a:pt x="284508" y="46977"/>
                    </a:lnTo>
                    <a:lnTo>
                      <a:pt x="9205" y="272606"/>
                    </a:lnTo>
                    <a:lnTo>
                      <a:pt x="0" y="240716"/>
                    </a:lnTo>
                    <a:lnTo>
                      <a:pt x="43514" y="103213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913314A-C9C5-4DA9-A4F1-E9F80677F980}"/>
                  </a:ext>
                </a:extLst>
              </p:cNvPr>
              <p:cNvSpPr/>
              <p:nvPr/>
            </p:nvSpPr>
            <p:spPr>
              <a:xfrm>
                <a:off x="10925938" y="797928"/>
                <a:ext cx="601232" cy="436511"/>
              </a:xfrm>
              <a:custGeom>
                <a:avLst/>
                <a:gdLst>
                  <a:gd name="connsiteX0" fmla="*/ 601233 w 601232"/>
                  <a:gd name="connsiteY0" fmla="*/ 195796 h 436511"/>
                  <a:gd name="connsiteX1" fmla="*/ 362748 w 601232"/>
                  <a:gd name="connsiteY1" fmla="*/ 0 h 436511"/>
                  <a:gd name="connsiteX2" fmla="*/ 252292 w 601232"/>
                  <a:gd name="connsiteY2" fmla="*/ 0 h 436511"/>
                  <a:gd name="connsiteX3" fmla="*/ 0 w 601232"/>
                  <a:gd name="connsiteY3" fmla="*/ 195796 h 436511"/>
                  <a:gd name="connsiteX4" fmla="*/ 307520 w 601232"/>
                  <a:gd name="connsiteY4" fmla="*/ 436512 h 43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232" h="436511">
                    <a:moveTo>
                      <a:pt x="601233" y="195796"/>
                    </a:moveTo>
                    <a:lnTo>
                      <a:pt x="362748" y="0"/>
                    </a:lnTo>
                    <a:lnTo>
                      <a:pt x="252292" y="0"/>
                    </a:lnTo>
                    <a:lnTo>
                      <a:pt x="0" y="195796"/>
                    </a:lnTo>
                    <a:lnTo>
                      <a:pt x="307520" y="436512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3E48ACC-2233-4174-9D06-7C2D6C882121}"/>
                  </a:ext>
                </a:extLst>
              </p:cNvPr>
              <p:cNvSpPr/>
              <p:nvPr/>
            </p:nvSpPr>
            <p:spPr>
              <a:xfrm>
                <a:off x="10526372" y="1159002"/>
                <a:ext cx="521319" cy="415937"/>
              </a:xfrm>
              <a:custGeom>
                <a:avLst/>
                <a:gdLst>
                  <a:gd name="connsiteX0" fmla="*/ 206687 w 521319"/>
                  <a:gd name="connsiteY0" fmla="*/ 0 h 415937"/>
                  <a:gd name="connsiteX1" fmla="*/ 262752 w 521319"/>
                  <a:gd name="connsiteY1" fmla="*/ 46977 h 415937"/>
                  <a:gd name="connsiteX2" fmla="*/ 303336 w 521319"/>
                  <a:gd name="connsiteY2" fmla="*/ 18860 h 415937"/>
                  <a:gd name="connsiteX3" fmla="*/ 344338 w 521319"/>
                  <a:gd name="connsiteY3" fmla="*/ 58636 h 415937"/>
                  <a:gd name="connsiteX4" fmla="*/ 315051 w 521319"/>
                  <a:gd name="connsiteY4" fmla="*/ 90869 h 415937"/>
                  <a:gd name="connsiteX5" fmla="*/ 429691 w 521319"/>
                  <a:gd name="connsiteY5" fmla="*/ 186881 h 415937"/>
                  <a:gd name="connsiteX6" fmla="*/ 463999 w 521319"/>
                  <a:gd name="connsiteY6" fmla="*/ 146761 h 415937"/>
                  <a:gd name="connsiteX7" fmla="*/ 500400 w 521319"/>
                  <a:gd name="connsiteY7" fmla="*/ 201282 h 415937"/>
                  <a:gd name="connsiteX8" fmla="*/ 477388 w 521319"/>
                  <a:gd name="connsiteY8" fmla="*/ 227000 h 415937"/>
                  <a:gd name="connsiteX9" fmla="*/ 521319 w 521319"/>
                  <a:gd name="connsiteY9" fmla="*/ 263347 h 415937"/>
                  <a:gd name="connsiteX10" fmla="*/ 413373 w 521319"/>
                  <a:gd name="connsiteY10" fmla="*/ 415938 h 415937"/>
                  <a:gd name="connsiteX11" fmla="*/ 0 w 521319"/>
                  <a:gd name="connsiteY11" fmla="*/ 64122 h 41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1319" h="415937">
                    <a:moveTo>
                      <a:pt x="206687" y="0"/>
                    </a:moveTo>
                    <a:lnTo>
                      <a:pt x="262752" y="46977"/>
                    </a:lnTo>
                    <a:lnTo>
                      <a:pt x="303336" y="18860"/>
                    </a:lnTo>
                    <a:lnTo>
                      <a:pt x="344338" y="58636"/>
                    </a:lnTo>
                    <a:lnTo>
                      <a:pt x="315051" y="90869"/>
                    </a:lnTo>
                    <a:lnTo>
                      <a:pt x="429691" y="186881"/>
                    </a:lnTo>
                    <a:lnTo>
                      <a:pt x="463999" y="146761"/>
                    </a:lnTo>
                    <a:lnTo>
                      <a:pt x="500400" y="201282"/>
                    </a:lnTo>
                    <a:lnTo>
                      <a:pt x="477388" y="227000"/>
                    </a:lnTo>
                    <a:lnTo>
                      <a:pt x="521319" y="263347"/>
                    </a:lnTo>
                    <a:lnTo>
                      <a:pt x="413373" y="415938"/>
                    </a:lnTo>
                    <a:lnTo>
                      <a:pt x="0" y="64122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8FC38BAC-DBAD-425E-A29B-A6FDA58D5819}"/>
                  </a:ext>
                </a:extLst>
              </p:cNvPr>
              <p:cNvSpPr/>
              <p:nvPr/>
            </p:nvSpPr>
            <p:spPr>
              <a:xfrm>
                <a:off x="11079907" y="1334223"/>
                <a:ext cx="229280" cy="252031"/>
              </a:xfrm>
              <a:custGeom>
                <a:avLst/>
                <a:gdLst>
                  <a:gd name="connsiteX0" fmla="*/ 194972 w 229280"/>
                  <a:gd name="connsiteY0" fmla="*/ 39434 h 252031"/>
                  <a:gd name="connsiteX1" fmla="*/ 229280 w 229280"/>
                  <a:gd name="connsiteY1" fmla="*/ 178651 h 252031"/>
                  <a:gd name="connsiteX2" fmla="*/ 75730 w 229280"/>
                  <a:gd name="connsiteY2" fmla="*/ 252032 h 252031"/>
                  <a:gd name="connsiteX3" fmla="*/ 0 w 229280"/>
                  <a:gd name="connsiteY3" fmla="*/ 97727 h 252031"/>
                  <a:gd name="connsiteX4" fmla="*/ 160664 w 229280"/>
                  <a:gd name="connsiteY4" fmla="*/ 0 h 25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280" h="252031">
                    <a:moveTo>
                      <a:pt x="194972" y="39434"/>
                    </a:moveTo>
                    <a:lnTo>
                      <a:pt x="229280" y="178651"/>
                    </a:lnTo>
                    <a:lnTo>
                      <a:pt x="75730" y="252032"/>
                    </a:lnTo>
                    <a:lnTo>
                      <a:pt x="0" y="97727"/>
                    </a:lnTo>
                    <a:lnTo>
                      <a:pt x="160664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D5B93DD5-F08F-4A29-B562-D1C112140869}"/>
                  </a:ext>
                </a:extLst>
              </p:cNvPr>
              <p:cNvSpPr/>
              <p:nvPr/>
            </p:nvSpPr>
            <p:spPr>
              <a:xfrm>
                <a:off x="10751468" y="1036929"/>
                <a:ext cx="479897" cy="374103"/>
              </a:xfrm>
              <a:custGeom>
                <a:avLst/>
                <a:gdLst>
                  <a:gd name="connsiteX0" fmla="*/ 479898 w 479897"/>
                  <a:gd name="connsiteY0" fmla="*/ 270891 h 374103"/>
                  <a:gd name="connsiteX1" fmla="*/ 319235 w 479897"/>
                  <a:gd name="connsiteY1" fmla="*/ 374104 h 374103"/>
                  <a:gd name="connsiteX2" fmla="*/ 0 w 479897"/>
                  <a:gd name="connsiteY2" fmla="*/ 103556 h 374103"/>
                  <a:gd name="connsiteX3" fmla="*/ 146857 w 479897"/>
                  <a:gd name="connsiteY3" fmla="*/ 0 h 37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897" h="374103">
                    <a:moveTo>
                      <a:pt x="479898" y="270891"/>
                    </a:moveTo>
                    <a:lnTo>
                      <a:pt x="319235" y="374104"/>
                    </a:lnTo>
                    <a:lnTo>
                      <a:pt x="0" y="103556"/>
                    </a:lnTo>
                    <a:lnTo>
                      <a:pt x="146857" y="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43C00C3-9B44-45A3-9995-DF0171AFAE74}"/>
                  </a:ext>
                </a:extLst>
              </p:cNvPr>
              <p:cNvSpPr/>
              <p:nvPr/>
            </p:nvSpPr>
            <p:spPr>
              <a:xfrm>
                <a:off x="10540179" y="912799"/>
                <a:ext cx="316723" cy="212598"/>
              </a:xfrm>
              <a:custGeom>
                <a:avLst/>
                <a:gdLst>
                  <a:gd name="connsiteX0" fmla="*/ 280324 w 316723"/>
                  <a:gd name="connsiteY0" fmla="*/ 62408 h 212598"/>
                  <a:gd name="connsiteX1" fmla="*/ 124263 w 316723"/>
                  <a:gd name="connsiteY1" fmla="*/ 0 h 212598"/>
                  <a:gd name="connsiteX2" fmla="*/ 0 w 316723"/>
                  <a:gd name="connsiteY2" fmla="*/ 109042 h 212598"/>
                  <a:gd name="connsiteX3" fmla="*/ 186185 w 316723"/>
                  <a:gd name="connsiteY3" fmla="*/ 212598 h 212598"/>
                  <a:gd name="connsiteX4" fmla="*/ 316724 w 316723"/>
                  <a:gd name="connsiteY4" fmla="*/ 111100 h 21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723" h="212598">
                    <a:moveTo>
                      <a:pt x="280324" y="62408"/>
                    </a:moveTo>
                    <a:lnTo>
                      <a:pt x="124263" y="0"/>
                    </a:lnTo>
                    <a:lnTo>
                      <a:pt x="0" y="109042"/>
                    </a:lnTo>
                    <a:lnTo>
                      <a:pt x="186185" y="212598"/>
                    </a:lnTo>
                    <a:lnTo>
                      <a:pt x="316724" y="111100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8A3445C7-DD60-4C2E-BA0D-B0A263FCBDE2}"/>
                  </a:ext>
                </a:extLst>
              </p:cNvPr>
              <p:cNvSpPr/>
              <p:nvPr/>
            </p:nvSpPr>
            <p:spPr>
              <a:xfrm>
                <a:off x="10765275" y="965606"/>
                <a:ext cx="509604" cy="408051"/>
              </a:xfrm>
              <a:custGeom>
                <a:avLst/>
                <a:gdLst>
                  <a:gd name="connsiteX0" fmla="*/ 160663 w 509604"/>
                  <a:gd name="connsiteY0" fmla="*/ 28118 h 408051"/>
                  <a:gd name="connsiteX1" fmla="*/ 468182 w 509604"/>
                  <a:gd name="connsiteY1" fmla="*/ 268834 h 408051"/>
                  <a:gd name="connsiteX2" fmla="*/ 509604 w 509604"/>
                  <a:gd name="connsiteY2" fmla="*/ 408051 h 408051"/>
                  <a:gd name="connsiteX3" fmla="*/ 0 w 509604"/>
                  <a:gd name="connsiteY3" fmla="*/ 0 h 40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04" h="408051">
                    <a:moveTo>
                      <a:pt x="160663" y="28118"/>
                    </a:moveTo>
                    <a:lnTo>
                      <a:pt x="468182" y="268834"/>
                    </a:lnTo>
                    <a:lnTo>
                      <a:pt x="509604" y="4080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B1F2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C4FDDCA4-BE6C-4ED5-A719-6219BC66DB9B}"/>
                  </a:ext>
                </a:extLst>
              </p:cNvPr>
              <p:cNvSpPr/>
              <p:nvPr/>
            </p:nvSpPr>
            <p:spPr>
              <a:xfrm>
                <a:off x="10730967" y="1078420"/>
                <a:ext cx="68616" cy="62064"/>
              </a:xfrm>
              <a:custGeom>
                <a:avLst/>
                <a:gdLst>
                  <a:gd name="connsiteX0" fmla="*/ 68616 w 68616"/>
                  <a:gd name="connsiteY0" fmla="*/ 39434 h 62064"/>
                  <a:gd name="connsiteX1" fmla="*/ 20501 w 68616"/>
                  <a:gd name="connsiteY1" fmla="*/ 0 h 62064"/>
                  <a:gd name="connsiteX2" fmla="*/ 0 w 68616"/>
                  <a:gd name="connsiteY2" fmla="*/ 28118 h 62064"/>
                  <a:gd name="connsiteX3" fmla="*/ 50207 w 68616"/>
                  <a:gd name="connsiteY3" fmla="*/ 62065 h 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616" h="62064">
                    <a:moveTo>
                      <a:pt x="68616" y="39434"/>
                    </a:moveTo>
                    <a:lnTo>
                      <a:pt x="20501" y="0"/>
                    </a:lnTo>
                    <a:lnTo>
                      <a:pt x="0" y="28118"/>
                    </a:lnTo>
                    <a:lnTo>
                      <a:pt x="50207" y="62065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D7B6E16-50D0-4630-97A8-0DCE1958418A}"/>
                  </a:ext>
                </a:extLst>
              </p:cNvPr>
              <p:cNvSpPr/>
              <p:nvPr/>
            </p:nvSpPr>
            <p:spPr>
              <a:xfrm>
                <a:off x="11070703" y="1347254"/>
                <a:ext cx="80331" cy="97794"/>
              </a:xfrm>
              <a:custGeom>
                <a:avLst/>
                <a:gdLst>
                  <a:gd name="connsiteX0" fmla="*/ 80331 w 80331"/>
                  <a:gd name="connsiteY0" fmla="*/ 63779 h 97794"/>
                  <a:gd name="connsiteX1" fmla="*/ 0 w 80331"/>
                  <a:gd name="connsiteY1" fmla="*/ 0 h 97794"/>
                  <a:gd name="connsiteX2" fmla="*/ 9204 w 80331"/>
                  <a:gd name="connsiteY2" fmla="*/ 54521 h 97794"/>
                  <a:gd name="connsiteX3" fmla="*/ 59831 w 80331"/>
                  <a:gd name="connsiteY3" fmla="*/ 97727 h 97794"/>
                  <a:gd name="connsiteX4" fmla="*/ 80331 w 80331"/>
                  <a:gd name="connsiteY4" fmla="*/ 63779 h 9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31" h="97794">
                    <a:moveTo>
                      <a:pt x="80331" y="63779"/>
                    </a:moveTo>
                    <a:cubicBezTo>
                      <a:pt x="78239" y="62065"/>
                      <a:pt x="0" y="0"/>
                      <a:pt x="0" y="0"/>
                    </a:cubicBezTo>
                    <a:lnTo>
                      <a:pt x="9204" y="54521"/>
                    </a:lnTo>
                    <a:cubicBezTo>
                      <a:pt x="9204" y="54521"/>
                      <a:pt x="59831" y="99784"/>
                      <a:pt x="59831" y="97727"/>
                    </a:cubicBezTo>
                    <a:cubicBezTo>
                      <a:pt x="59412" y="96012"/>
                      <a:pt x="80331" y="63779"/>
                      <a:pt x="80331" y="63779"/>
                    </a:cubicBez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9046949E-67F8-4DA6-AC2A-8B1011640304}"/>
                  </a:ext>
                </a:extLst>
              </p:cNvPr>
              <p:cNvSpPr/>
              <p:nvPr/>
            </p:nvSpPr>
            <p:spPr>
              <a:xfrm rot="-2700000">
                <a:off x="10909638" y="1075315"/>
                <a:ext cx="123006" cy="304492"/>
              </a:xfrm>
              <a:custGeom>
                <a:avLst/>
                <a:gdLst>
                  <a:gd name="connsiteX0" fmla="*/ 123007 w 123006"/>
                  <a:gd name="connsiteY0" fmla="*/ 152246 h 304492"/>
                  <a:gd name="connsiteX1" fmla="*/ 61503 w 123006"/>
                  <a:gd name="connsiteY1" fmla="*/ 304492 h 304492"/>
                  <a:gd name="connsiteX2" fmla="*/ 0 w 123006"/>
                  <a:gd name="connsiteY2" fmla="*/ 152246 h 304492"/>
                  <a:gd name="connsiteX3" fmla="*/ 61503 w 123006"/>
                  <a:gd name="connsiteY3" fmla="*/ 0 h 304492"/>
                  <a:gd name="connsiteX4" fmla="*/ 123007 w 123006"/>
                  <a:gd name="connsiteY4" fmla="*/ 152246 h 30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06" h="304492">
                    <a:moveTo>
                      <a:pt x="123007" y="152246"/>
                    </a:moveTo>
                    <a:cubicBezTo>
                      <a:pt x="123007" y="236329"/>
                      <a:pt x="95471" y="304492"/>
                      <a:pt x="61503" y="304492"/>
                    </a:cubicBezTo>
                    <a:cubicBezTo>
                      <a:pt x="27536" y="304492"/>
                      <a:pt x="0" y="236329"/>
                      <a:pt x="0" y="152246"/>
                    </a:cubicBezTo>
                    <a:cubicBezTo>
                      <a:pt x="0" y="68163"/>
                      <a:pt x="27536" y="0"/>
                      <a:pt x="61503" y="0"/>
                    </a:cubicBezTo>
                    <a:cubicBezTo>
                      <a:pt x="95471" y="0"/>
                      <a:pt x="123007" y="68163"/>
                      <a:pt x="123007" y="152246"/>
                    </a:cubicBezTo>
                    <a:close/>
                  </a:path>
                </a:pathLst>
              </a:custGeom>
              <a:solidFill>
                <a:srgbClr val="F7CC7F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5198E6E-0734-4DEC-9789-CA6AE6F38578}"/>
                  </a:ext>
                </a:extLst>
              </p:cNvPr>
              <p:cNvSpPr/>
              <p:nvPr/>
            </p:nvSpPr>
            <p:spPr>
              <a:xfrm>
                <a:off x="11459391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1002EAC-524D-4F00-825C-4BDCD673F2E1}"/>
                  </a:ext>
                </a:extLst>
              </p:cNvPr>
              <p:cNvSpPr/>
              <p:nvPr/>
            </p:nvSpPr>
            <p:spPr>
              <a:xfrm>
                <a:off x="11038068" y="671398"/>
                <a:ext cx="32216" cy="307924"/>
              </a:xfrm>
              <a:custGeom>
                <a:avLst/>
                <a:gdLst>
                  <a:gd name="connsiteX0" fmla="*/ 0 w 32216"/>
                  <a:gd name="connsiteY0" fmla="*/ 0 h 307924"/>
                  <a:gd name="connsiteX1" fmla="*/ 32216 w 32216"/>
                  <a:gd name="connsiteY1" fmla="*/ 0 h 307924"/>
                  <a:gd name="connsiteX2" fmla="*/ 32216 w 32216"/>
                  <a:gd name="connsiteY2" fmla="*/ 307924 h 307924"/>
                  <a:gd name="connsiteX3" fmla="*/ 0 w 32216"/>
                  <a:gd name="connsiteY3" fmla="*/ 307924 h 30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16" h="307924">
                    <a:moveTo>
                      <a:pt x="0" y="0"/>
                    </a:moveTo>
                    <a:lnTo>
                      <a:pt x="32216" y="0"/>
                    </a:lnTo>
                    <a:lnTo>
                      <a:pt x="32216" y="307924"/>
                    </a:lnTo>
                    <a:lnTo>
                      <a:pt x="0" y="307924"/>
                    </a:lnTo>
                    <a:close/>
                  </a:path>
                </a:pathLst>
              </a:custGeom>
              <a:solidFill>
                <a:srgbClr val="13375B"/>
              </a:solidFill>
              <a:ln w="4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117" name="Picture 4">
            <a:extLst>
              <a:ext uri="{FF2B5EF4-FFF2-40B4-BE49-F238E27FC236}">
                <a16:creationId xmlns:a16="http://schemas.microsoft.com/office/drawing/2014/main" id="{E46703B2-012E-4141-8C51-7AA6214EEA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7765" y="3070567"/>
            <a:ext cx="3498669" cy="355646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7D05272-AF3E-4EFD-82A6-F2BAC7B64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05" y="2541694"/>
            <a:ext cx="1781815" cy="4148287"/>
          </a:xfrm>
          <a:prstGeom prst="rect">
            <a:avLst/>
          </a:prstGeom>
        </p:spPr>
      </p:pic>
      <p:pic>
        <p:nvPicPr>
          <p:cNvPr id="120" name="Picture 14" descr="Fairy Tale Pink Sticker">
            <a:extLst>
              <a:ext uri="{FF2B5EF4-FFF2-40B4-BE49-F238E27FC236}">
                <a16:creationId xmlns:a16="http://schemas.microsoft.com/office/drawing/2014/main" id="{C6E5B28F-70DD-4998-845D-5C932EED8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3576">
            <a:off x="9667505" y="2384639"/>
            <a:ext cx="1153343" cy="115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E9B3AC-2B10-3580-B108-5713EDD51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748" y="1543792"/>
            <a:ext cx="6444031" cy="883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4314A-A718-D35E-9AE0-A442E5132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5897" y="2678548"/>
            <a:ext cx="9358171" cy="2139881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60D4CF7-F112-F4DE-59CF-884F559D60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7767" y="0"/>
            <a:ext cx="1264065" cy="12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09989"/>
            <a:ext cx="9461812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7597"/>
            <a:ext cx="12192000" cy="68375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40611" y="4549229"/>
            <a:ext cx="4336448" cy="2297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839260" y="4314272"/>
            <a:ext cx="2367981" cy="18812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399375" y="5630210"/>
            <a:ext cx="2807867" cy="1184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34" y="5089308"/>
            <a:ext cx="2300127" cy="17607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146" y="5777407"/>
            <a:ext cx="2300127" cy="1067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109091" y="4093755"/>
            <a:ext cx="3558908" cy="2728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682" y="4278206"/>
            <a:ext cx="1141497" cy="940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4549228"/>
            <a:ext cx="1030861" cy="1004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548616" y="4023611"/>
            <a:ext cx="3143329" cy="28981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07590" y="4190450"/>
            <a:ext cx="2936497" cy="2667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88" y="3688987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" y="35854"/>
            <a:ext cx="1375144" cy="1086188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88" y="67951"/>
            <a:ext cx="1414125" cy="1086189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4" y="83282"/>
            <a:ext cx="1447012" cy="1104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3379226" y="6080620"/>
            <a:ext cx="1410807" cy="77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5724277"/>
            <a:ext cx="4377649" cy="1080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586" y="5554862"/>
            <a:ext cx="1455519" cy="1277101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4195048" y="1893440"/>
            <a:ext cx="3582403" cy="1629115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5615051"/>
            <a:ext cx="1103805" cy="10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-0.21649 0.048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0.04846 L -0.42934 0.0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34 0.04846 L -0.85833 0.01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7 L -0.85052 0.070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35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062E-6 L -0.85538 0.04507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110890" y="290835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737715" y="3201370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2737717" y="2392384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1422401" y="1"/>
            <a:ext cx="10058631" cy="1985889"/>
            <a:chOff x="-2377014" y="-897889"/>
            <a:chExt cx="13411506" cy="264785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785" y="-897889"/>
              <a:ext cx="2438707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-2377014" y="364751"/>
              <a:ext cx="12733865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800" b="1" dirty="0" err="1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08F2882-A635-75CB-A202-6F64110E6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8" y="4213076"/>
            <a:ext cx="4094443" cy="22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1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753465" y="250246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5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15756" y="2502462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753464" y="3526342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518634" y="-658628"/>
            <a:ext cx="11245636" cy="2388067"/>
            <a:chOff x="840769" y="-737997"/>
            <a:chExt cx="14316847" cy="260375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840769" y="480544"/>
              <a:ext cx="13836511" cy="1385213"/>
              <a:chOff x="-658421" y="363443"/>
              <a:chExt cx="13836511" cy="1385213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-658421" y="363443"/>
                <a:ext cx="13836511" cy="1385213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522954" y="474218"/>
                <a:ext cx="13411201" cy="10067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mấy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con </a:t>
                </a:r>
                <a:r>
                  <a:rPr lang="en-US" sz="54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bướm</a:t>
                </a:r>
                <a:r>
                  <a:rPr lang="en-US" sz="54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39168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664341"/>
            <a:ext cx="1221943" cy="1193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914EEA-619A-7420-55B6-DE7D6AFAB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48" y="4404000"/>
            <a:ext cx="3874176" cy="234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765358" y="3130132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990616" y="2182437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2765360" y="2160683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630865" y="-156534"/>
            <a:ext cx="11291176" cy="1974702"/>
            <a:chOff x="-2781498" y="-1428671"/>
            <a:chExt cx="15054903" cy="263293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-2781498" y="-74002"/>
              <a:ext cx="14765866" cy="1278267"/>
              <a:chOff x="-4280688" y="-191103"/>
              <a:chExt cx="14765866" cy="1278267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-4280688" y="-191103"/>
                <a:ext cx="14765866" cy="1278267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3874288" y="-55639"/>
                <a:ext cx="13817599" cy="94384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Có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mấy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con </a:t>
                </a:r>
                <a:r>
                  <a:rPr lang="en-US" sz="4000" b="1" dirty="0" err="1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ong</a:t>
                </a:r>
                <a:r>
                  <a:rPr lang="en-US" sz="4000" b="1" dirty="0">
                    <a:ln w="0"/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  <a:endParaRPr lang="vi-VN" sz="4000" b="1" dirty="0">
                  <a:ln w="0"/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58770" y="-14286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461000"/>
            <a:ext cx="1299948" cy="1269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45C149-AB0D-E814-AF11-4026A6897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437" y="4076167"/>
            <a:ext cx="4500783" cy="25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id="{AABB3ECC-526D-EBA9-4A10-60402676F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66" y="1158273"/>
            <a:ext cx="8843926" cy="20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DADE0-019D-0BD9-9840-8BB0F7C29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710" y="476686"/>
            <a:ext cx="7134448" cy="5981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8BA83-8065-CED2-6885-0D45BABB6A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5061" y="-169917"/>
            <a:ext cx="2572672" cy="12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6172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310</Words>
  <Application>Microsoft Office PowerPoint</Application>
  <PresentationFormat>Widescreen</PresentationFormat>
  <Paragraphs>92</Paragraphs>
  <Slides>36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等线</vt:lpstr>
      <vt:lpstr>Arial</vt:lpstr>
      <vt:lpstr>Arial-Rounded</vt:lpstr>
      <vt:lpstr>Calibri</vt:lpstr>
      <vt:lpstr>Cambria</vt:lpstr>
      <vt:lpstr>Lato</vt:lpstr>
      <vt:lpstr>Times New Roman</vt:lpstr>
      <vt:lpstr>三极准柔宋</vt:lpstr>
      <vt:lpstr>字魂105号-简雅黑</vt:lpstr>
      <vt:lpstr>1_Office Theme</vt:lpstr>
      <vt:lpstr>3_Office Theme</vt:lpstr>
      <vt:lpstr>5_Office Theme</vt:lpstr>
      <vt:lpstr>7_Office Theme</vt:lpstr>
      <vt:lpstr>8_Office Theme</vt:lpstr>
      <vt:lpstr>Office Theme</vt:lpstr>
      <vt:lpstr>      Thứ ba ngày 9 tháng 9 năm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48</cp:revision>
  <dcterms:created xsi:type="dcterms:W3CDTF">2021-08-12T09:46:42Z</dcterms:created>
  <dcterms:modified xsi:type="dcterms:W3CDTF">2026-06-04T09:31:51Z</dcterms:modified>
</cp:coreProperties>
</file>