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0" r:id="rId3"/>
    <p:sldId id="272" r:id="rId4"/>
    <p:sldId id="274" r:id="rId5"/>
    <p:sldId id="278" r:id="rId6"/>
    <p:sldId id="277" r:id="rId7"/>
    <p:sldId id="271" r:id="rId8"/>
    <p:sldId id="269" r:id="rId9"/>
    <p:sldId id="257" r:id="rId10"/>
    <p:sldId id="258" r:id="rId11"/>
    <p:sldId id="259" r:id="rId12"/>
    <p:sldId id="260" r:id="rId13"/>
    <p:sldId id="261" r:id="rId14"/>
    <p:sldId id="262" r:id="rId15"/>
    <p:sldId id="263" r:id="rId16"/>
    <p:sldId id="264" r:id="rId17"/>
    <p:sldId id="266" r:id="rId18"/>
    <p:sldId id="265" r:id="rId19"/>
    <p:sldId id="267" r:id="rId20"/>
    <p:sldId id="280" r:id="rId21"/>
    <p:sldId id="279" r:id="rId22"/>
    <p:sldId id="281" r:id="rId23"/>
    <p:sldId id="268" r:id="rId24"/>
  </p:sldIdLst>
  <p:sldSz cx="12192000" cy="6858000"/>
  <p:notesSz cx="6858000" cy="9144000"/>
  <p:embeddedFontLst>
    <p:embeddedFont>
      <p:font typeface="#9Slide03 Arima Madurai Black" panose="020B0604020202020204" charset="0"/>
      <p:bold r:id="rId25"/>
    </p:embeddedFont>
    <p:embeddedFont>
      <p:font typeface="Tahoma" panose="020B0604030504040204" pitchFamily="3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8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96" d="100"/>
          <a:sy n="96" d="100"/>
        </p:scale>
        <p:origin x="1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542B01-5277-4AD0-B1D5-96CD53304838}"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65234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42B01-5277-4AD0-B1D5-96CD53304838}"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74370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42B01-5277-4AD0-B1D5-96CD53304838}"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795833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42B01-5277-4AD0-B1D5-96CD53304838}"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293631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542B01-5277-4AD0-B1D5-96CD53304838}"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268127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42B01-5277-4AD0-B1D5-96CD53304838}"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80194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542B01-5277-4AD0-B1D5-96CD53304838}" type="datetimeFigureOut">
              <a:rPr lang="en-US" smtClean="0"/>
              <a:t>6/5/2026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412238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542B01-5277-4AD0-B1D5-96CD53304838}" type="datetimeFigureOut">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29607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42B01-5277-4AD0-B1D5-96CD53304838}" type="datetimeFigureOut">
              <a:rPr lang="en-US" smtClean="0"/>
              <a:t>6/5/2026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175272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42B01-5277-4AD0-B1D5-96CD53304838}"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15798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42B01-5277-4AD0-B1D5-96CD53304838}"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65C0-6B11-4AA1-8A84-AD3524251D26}" type="slidenum">
              <a:rPr lang="en-US" smtClean="0"/>
              <a:t>‹#›</a:t>
            </a:fld>
            <a:endParaRPr lang="en-US"/>
          </a:p>
        </p:txBody>
      </p:sp>
    </p:spTree>
    <p:extLst>
      <p:ext uri="{BB962C8B-B14F-4D97-AF65-F5344CB8AC3E}">
        <p14:creationId xmlns:p14="http://schemas.microsoft.com/office/powerpoint/2010/main" val="297821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18BCB24-44AE-437A-B1B8-419F28236AD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42B01-5277-4AD0-B1D5-96CD53304838}" type="datetimeFigureOut">
              <a:rPr lang="en-US" smtClean="0"/>
              <a:t>6/5/2026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465C0-6B11-4AA1-8A84-AD3524251D26}" type="slidenum">
              <a:rPr lang="en-US" smtClean="0"/>
              <a:t>‹#›</a:t>
            </a:fld>
            <a:endParaRPr lang="en-US"/>
          </a:p>
        </p:txBody>
      </p:sp>
    </p:spTree>
    <p:extLst>
      <p:ext uri="{BB962C8B-B14F-4D97-AF65-F5344CB8AC3E}">
        <p14:creationId xmlns:p14="http://schemas.microsoft.com/office/powerpoint/2010/main" val="2944859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microsoft.com/office/2007/relationships/hdphoto" Target="../media/hdphoto1.wdp"/><Relationship Id="rId3" Type="http://schemas.openxmlformats.org/officeDocument/2006/relationships/image" Target="../media/image27.png"/><Relationship Id="rId21" Type="http://schemas.openxmlformats.org/officeDocument/2006/relationships/image" Target="../media/image44.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7.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6.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877033" y="0"/>
            <a:ext cx="6437934" cy="1243692"/>
          </a:xfrm>
          <a:prstGeom prst="rect">
            <a:avLst/>
          </a:prstGeom>
        </p:spPr>
      </p:pic>
      <p:pic>
        <p:nvPicPr>
          <p:cNvPr id="16" name="Picture 15"/>
          <p:cNvPicPr>
            <a:picLocks noChangeAspect="1"/>
          </p:cNvPicPr>
          <p:nvPr/>
        </p:nvPicPr>
        <p:blipFill>
          <a:blip r:embed="rId3"/>
          <a:stretch>
            <a:fillRect/>
          </a:stretch>
        </p:blipFill>
        <p:spPr>
          <a:xfrm>
            <a:off x="3388776" y="1103991"/>
            <a:ext cx="5340559" cy="2700762"/>
          </a:xfrm>
          <a:prstGeom prst="rect">
            <a:avLst/>
          </a:prstGeom>
        </p:spPr>
      </p:pic>
      <p:pic>
        <p:nvPicPr>
          <p:cNvPr id="18" name="Picture 17"/>
          <p:cNvPicPr>
            <a:picLocks noChangeAspect="1"/>
          </p:cNvPicPr>
          <p:nvPr/>
        </p:nvPicPr>
        <p:blipFill>
          <a:blip r:embed="rId4"/>
          <a:stretch>
            <a:fillRect/>
          </a:stretch>
        </p:blipFill>
        <p:spPr>
          <a:xfrm>
            <a:off x="2802154" y="2723694"/>
            <a:ext cx="6090432" cy="944962"/>
          </a:xfrm>
          <a:prstGeom prst="rect">
            <a:avLst/>
          </a:prstGeom>
        </p:spPr>
      </p:pic>
      <p:pic>
        <p:nvPicPr>
          <p:cNvPr id="21" name="Picture 20"/>
          <p:cNvPicPr>
            <a:picLocks noChangeAspect="1"/>
          </p:cNvPicPr>
          <p:nvPr/>
        </p:nvPicPr>
        <p:blipFill>
          <a:blip r:embed="rId5"/>
          <a:stretch>
            <a:fillRect/>
          </a:stretch>
        </p:blipFill>
        <p:spPr>
          <a:xfrm>
            <a:off x="4817332" y="3313983"/>
            <a:ext cx="4377307" cy="98154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243" y="164444"/>
            <a:ext cx="1435757" cy="1435757"/>
          </a:xfrm>
          <a:prstGeom prst="rect">
            <a:avLst/>
          </a:prstGeom>
        </p:spPr>
      </p:pic>
    </p:spTree>
    <p:extLst>
      <p:ext uri="{BB962C8B-B14F-4D97-AF65-F5344CB8AC3E}">
        <p14:creationId xmlns:p14="http://schemas.microsoft.com/office/powerpoint/2010/main" val="1731200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par>
                                <p:cTn id="13" presetID="6"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1000"/>
                                        <p:tgtEl>
                                          <p:spTgt spid="18"/>
                                        </p:tgtEl>
                                      </p:cBhvr>
                                    </p:animEffect>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1">
            <a:extLst>
              <a:ext uri="{FF2B5EF4-FFF2-40B4-BE49-F238E27FC236}">
                <a16:creationId xmlns:a16="http://schemas.microsoft.com/office/drawing/2014/main" id="{B3F2EB44-52FB-447C-8D63-39FD0B4792BE}"/>
              </a:ext>
            </a:extLst>
          </p:cNvPr>
          <p:cNvSpPr/>
          <p:nvPr/>
        </p:nvSpPr>
        <p:spPr>
          <a:xfrm>
            <a:off x="256912" y="435946"/>
            <a:ext cx="11318773" cy="6006894"/>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itle 1">
            <a:extLst>
              <a:ext uri="{FF2B5EF4-FFF2-40B4-BE49-F238E27FC236}">
                <a16:creationId xmlns:a16="http://schemas.microsoft.com/office/drawing/2014/main" id="{224BE4B2-6BC1-2D67-0271-CEB9E5A125C3}"/>
              </a:ext>
            </a:extLst>
          </p:cNvPr>
          <p:cNvSpPr>
            <a:spLocks noGrp="1"/>
          </p:cNvSpPr>
          <p:nvPr>
            <p:ph type="title"/>
          </p:nvPr>
        </p:nvSpPr>
        <p:spPr>
          <a:xfrm>
            <a:off x="2035975" y="1560853"/>
            <a:ext cx="9630105" cy="1173708"/>
          </a:xfrm>
          <a:solidFill>
            <a:schemeClr val="bg1"/>
          </a:solidFill>
        </p:spPr>
        <p:txBody>
          <a:bodyPr>
            <a:normAutofit/>
          </a:bodyPr>
          <a:lstStyle/>
          <a:p>
            <a:r>
              <a:rPr lang="vi-VN" b="1">
                <a:solidFill>
                  <a:srgbClr val="002060"/>
                </a:solidFill>
                <a:latin typeface="UTM Avo" panose="02040603050506020204" pitchFamily="18" charset="0"/>
              </a:rPr>
              <a:t>16 </a:t>
            </a:r>
            <a:r>
              <a:rPr lang="vi-VN" b="1" dirty="0">
                <a:solidFill>
                  <a:srgbClr val="002060"/>
                </a:solidFill>
                <a:latin typeface="UTM Avo" panose="02040603050506020204" pitchFamily="18" charset="0"/>
              </a:rPr>
              <a:t>000 -  9 000 = ?</a:t>
            </a:r>
            <a:endParaRPr lang="en-US" b="1" dirty="0">
              <a:solidFill>
                <a:srgbClr val="002060"/>
              </a:solidFill>
              <a:latin typeface="UTM Avo" panose="02040603050506020204" pitchFamily="18" charset="0"/>
            </a:endParaRPr>
          </a:p>
        </p:txBody>
      </p:sp>
      <p:grpSp>
        <p:nvGrpSpPr>
          <p:cNvPr id="5" name="Group 4">
            <a:extLst>
              <a:ext uri="{FF2B5EF4-FFF2-40B4-BE49-F238E27FC236}">
                <a16:creationId xmlns:a16="http://schemas.microsoft.com/office/drawing/2014/main" id="{AB7BF85B-F9EA-A76B-0FCD-C7B191F360CE}"/>
              </a:ext>
            </a:extLst>
          </p:cNvPr>
          <p:cNvGrpSpPr/>
          <p:nvPr/>
        </p:nvGrpSpPr>
        <p:grpSpPr>
          <a:xfrm>
            <a:off x="24623" y="3178503"/>
            <a:ext cx="5780539" cy="1970447"/>
            <a:chOff x="18467" y="2383877"/>
            <a:chExt cx="4335404" cy="1477835"/>
          </a:xfrm>
        </p:grpSpPr>
        <p:sp>
          <p:nvSpPr>
            <p:cNvPr id="6" name="Title 1">
              <a:extLst>
                <a:ext uri="{FF2B5EF4-FFF2-40B4-BE49-F238E27FC236}">
                  <a16:creationId xmlns:a16="http://schemas.microsoft.com/office/drawing/2014/main" id="{F625D78A-FCE6-67C4-9770-288005EB3479}"/>
                </a:ext>
              </a:extLst>
            </p:cNvPr>
            <p:cNvSpPr txBox="1">
              <a:spLocks/>
            </p:cNvSpPr>
            <p:nvPr/>
          </p:nvSpPr>
          <p:spPr>
            <a:xfrm>
              <a:off x="1231449" y="2572662"/>
              <a:ext cx="3122422"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400" b="1" i="0" u="none" strike="noStrike" kern="0" cap="none" spc="0" normalizeH="0" baseline="0" noProof="0" dirty="0">
                  <a:ln>
                    <a:noFill/>
                  </a:ln>
                  <a:solidFill>
                    <a:srgbClr val="002060"/>
                  </a:solidFill>
                  <a:effectLst/>
                  <a:uLnTx/>
                  <a:uFillTx/>
                  <a:latin typeface="UTM Avo" panose="02040603050506020204" pitchFamily="18" charset="0"/>
                  <a:sym typeface="Lilita One"/>
                </a:rPr>
                <a:t>9 000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7" name="Picture 6">
              <a:extLst>
                <a:ext uri="{FF2B5EF4-FFF2-40B4-BE49-F238E27FC236}">
                  <a16:creationId xmlns:a16="http://schemas.microsoft.com/office/drawing/2014/main" id="{2C8CD730-A092-2E87-A141-61D953379551}"/>
                </a:ext>
              </a:extLst>
            </p:cNvPr>
            <p:cNvPicPr>
              <a:picLocks noChangeAspect="1"/>
            </p:cNvPicPr>
            <p:nvPr/>
          </p:nvPicPr>
          <p:blipFill>
            <a:blip r:embed="rId4"/>
            <a:stretch>
              <a:fillRect/>
            </a:stretch>
          </p:blipFill>
          <p:spPr>
            <a:xfrm>
              <a:off x="18467" y="2383877"/>
              <a:ext cx="1516435" cy="1477835"/>
            </a:xfrm>
            <a:prstGeom prst="rect">
              <a:avLst/>
            </a:prstGeom>
          </p:spPr>
        </p:pic>
      </p:grpSp>
      <p:grpSp>
        <p:nvGrpSpPr>
          <p:cNvPr id="8" name="Group 7">
            <a:extLst>
              <a:ext uri="{FF2B5EF4-FFF2-40B4-BE49-F238E27FC236}">
                <a16:creationId xmlns:a16="http://schemas.microsoft.com/office/drawing/2014/main" id="{6D78D6DE-7B21-9915-053F-6F8EC32281BB}"/>
              </a:ext>
            </a:extLst>
          </p:cNvPr>
          <p:cNvGrpSpPr/>
          <p:nvPr/>
        </p:nvGrpSpPr>
        <p:grpSpPr>
          <a:xfrm>
            <a:off x="-72157" y="4955622"/>
            <a:ext cx="5877320" cy="2017012"/>
            <a:chOff x="-54118" y="3716716"/>
            <a:chExt cx="4407990" cy="1512759"/>
          </a:xfrm>
        </p:grpSpPr>
        <p:sp>
          <p:nvSpPr>
            <p:cNvPr id="9" name="Title 1">
              <a:extLst>
                <a:ext uri="{FF2B5EF4-FFF2-40B4-BE49-F238E27FC236}">
                  <a16:creationId xmlns:a16="http://schemas.microsoft.com/office/drawing/2014/main" id="{D4537F5C-8146-AA61-EFDE-D50E3A0D23E0}"/>
                </a:ext>
              </a:extLst>
            </p:cNvPr>
            <p:cNvSpPr txBox="1">
              <a:spLocks/>
            </p:cNvSpPr>
            <p:nvPr/>
          </p:nvSpPr>
          <p:spPr>
            <a:xfrm>
              <a:off x="1231449" y="3982249"/>
              <a:ext cx="3122423"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400" b="1" i="0" u="none" strike="noStrike" kern="0" cap="none" spc="0" normalizeH="0" baseline="0" noProof="0" dirty="0">
                  <a:ln>
                    <a:noFill/>
                  </a:ln>
                  <a:solidFill>
                    <a:srgbClr val="002060"/>
                  </a:solidFill>
                  <a:effectLst/>
                  <a:uLnTx/>
                  <a:uFillTx/>
                  <a:latin typeface="UTM Avo" panose="02040603050506020204" pitchFamily="18" charset="0"/>
                  <a:sym typeface="Lilita One"/>
                </a:rPr>
                <a:t>70 000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0" name="Picture 9">
              <a:extLst>
                <a:ext uri="{FF2B5EF4-FFF2-40B4-BE49-F238E27FC236}">
                  <a16:creationId xmlns:a16="http://schemas.microsoft.com/office/drawing/2014/main" id="{F7DB5CAD-75E7-9D6F-83E1-CC4E942A3025}"/>
                </a:ext>
              </a:extLst>
            </p:cNvPr>
            <p:cNvPicPr>
              <a:picLocks noChangeAspect="1"/>
            </p:cNvPicPr>
            <p:nvPr/>
          </p:nvPicPr>
          <p:blipFill>
            <a:blip r:embed="rId5"/>
            <a:stretch>
              <a:fillRect/>
            </a:stretch>
          </p:blipFill>
          <p:spPr>
            <a:xfrm>
              <a:off x="-54118" y="3716716"/>
              <a:ext cx="1376780" cy="1512759"/>
            </a:xfrm>
            <a:prstGeom prst="rect">
              <a:avLst/>
            </a:prstGeom>
          </p:spPr>
        </p:pic>
      </p:grpSp>
      <p:grpSp>
        <p:nvGrpSpPr>
          <p:cNvPr id="11" name="Group 10">
            <a:extLst>
              <a:ext uri="{FF2B5EF4-FFF2-40B4-BE49-F238E27FC236}">
                <a16:creationId xmlns:a16="http://schemas.microsoft.com/office/drawing/2014/main" id="{08938111-8665-0C40-D6A8-ABC28F3B6E54}"/>
              </a:ext>
            </a:extLst>
          </p:cNvPr>
          <p:cNvGrpSpPr/>
          <p:nvPr/>
        </p:nvGrpSpPr>
        <p:grpSpPr>
          <a:xfrm>
            <a:off x="5916299" y="4963421"/>
            <a:ext cx="5893149" cy="2061791"/>
            <a:chOff x="4437224" y="3722565"/>
            <a:chExt cx="4419862" cy="1546343"/>
          </a:xfrm>
        </p:grpSpPr>
        <p:sp>
          <p:nvSpPr>
            <p:cNvPr id="12" name="Title 1">
              <a:extLst>
                <a:ext uri="{FF2B5EF4-FFF2-40B4-BE49-F238E27FC236}">
                  <a16:creationId xmlns:a16="http://schemas.microsoft.com/office/drawing/2014/main" id="{72F78AED-45F6-9711-FE3C-99DE0139B662}"/>
                </a:ext>
              </a:extLst>
            </p:cNvPr>
            <p:cNvSpPr txBox="1">
              <a:spLocks/>
            </p:cNvSpPr>
            <p:nvPr/>
          </p:nvSpPr>
          <p:spPr>
            <a:xfrm>
              <a:off x="5592038" y="3969155"/>
              <a:ext cx="3265048"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400" b="1" i="0" u="none" strike="noStrike" kern="0" cap="none" spc="0" normalizeH="0" baseline="0" noProof="0" dirty="0">
                  <a:ln>
                    <a:noFill/>
                  </a:ln>
                  <a:solidFill>
                    <a:srgbClr val="002060"/>
                  </a:solidFill>
                  <a:effectLst/>
                  <a:uLnTx/>
                  <a:uFillTx/>
                  <a:latin typeface="UTM Avo" panose="02040603050506020204" pitchFamily="18" charset="0"/>
                  <a:sym typeface="Lilita One"/>
                </a:rPr>
                <a:t>7 000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3" name="Picture 12">
              <a:extLst>
                <a:ext uri="{FF2B5EF4-FFF2-40B4-BE49-F238E27FC236}">
                  <a16:creationId xmlns:a16="http://schemas.microsoft.com/office/drawing/2014/main" id="{A323F8A1-DB3D-7880-64B6-60B70CAA973B}"/>
                </a:ext>
              </a:extLst>
            </p:cNvPr>
            <p:cNvPicPr>
              <a:picLocks noChangeAspect="1"/>
            </p:cNvPicPr>
            <p:nvPr/>
          </p:nvPicPr>
          <p:blipFill>
            <a:blip r:embed="rId6"/>
            <a:stretch>
              <a:fillRect/>
            </a:stretch>
          </p:blipFill>
          <p:spPr>
            <a:xfrm>
              <a:off x="4437224" y="3722565"/>
              <a:ext cx="1402094" cy="1546343"/>
            </a:xfrm>
            <a:prstGeom prst="rect">
              <a:avLst/>
            </a:prstGeom>
          </p:spPr>
        </p:pic>
      </p:grpSp>
      <p:pic>
        <p:nvPicPr>
          <p:cNvPr id="14" name="Picture 13">
            <a:hlinkClick r:id="rId7" action="ppaction://hlinksldjump"/>
            <a:extLst>
              <a:ext uri="{FF2B5EF4-FFF2-40B4-BE49-F238E27FC236}">
                <a16:creationId xmlns:a16="http://schemas.microsoft.com/office/drawing/2014/main" id="{4DCBB23B-95D0-49B7-3AFF-F29BAC8189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3227" y="5026115"/>
            <a:ext cx="1485280" cy="1266864"/>
          </a:xfrm>
          <a:prstGeom prst="rect">
            <a:avLst/>
          </a:prstGeom>
        </p:spPr>
      </p:pic>
      <p:pic>
        <p:nvPicPr>
          <p:cNvPr id="15" name="Picture 14">
            <a:extLst>
              <a:ext uri="{FF2B5EF4-FFF2-40B4-BE49-F238E27FC236}">
                <a16:creationId xmlns:a16="http://schemas.microsoft.com/office/drawing/2014/main" id="{578E3FAF-E5FC-BAC1-2F74-6BB0BDCE2B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6485" y="3069017"/>
            <a:ext cx="1228944" cy="1220752"/>
          </a:xfrm>
          <a:prstGeom prst="rect">
            <a:avLst/>
          </a:prstGeom>
        </p:spPr>
      </p:pic>
      <p:pic>
        <p:nvPicPr>
          <p:cNvPr id="16" name="Picture 15">
            <a:extLst>
              <a:ext uri="{FF2B5EF4-FFF2-40B4-BE49-F238E27FC236}">
                <a16:creationId xmlns:a16="http://schemas.microsoft.com/office/drawing/2014/main" id="{0AC4E136-1930-C1CE-C04C-9EA1821642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4909" y="5116555"/>
            <a:ext cx="1335185" cy="1326285"/>
          </a:xfrm>
          <a:prstGeom prst="rect">
            <a:avLst/>
          </a:prstGeom>
        </p:spPr>
      </p:pic>
      <p:grpSp>
        <p:nvGrpSpPr>
          <p:cNvPr id="21" name="Group 20">
            <a:extLst>
              <a:ext uri="{FF2B5EF4-FFF2-40B4-BE49-F238E27FC236}">
                <a16:creationId xmlns:a16="http://schemas.microsoft.com/office/drawing/2014/main" id="{B310FC50-B1F2-517D-7B1F-8E34DBAF852C}"/>
              </a:ext>
            </a:extLst>
          </p:cNvPr>
          <p:cNvGrpSpPr/>
          <p:nvPr/>
        </p:nvGrpSpPr>
        <p:grpSpPr>
          <a:xfrm>
            <a:off x="6093044" y="3055670"/>
            <a:ext cx="5757392" cy="1970445"/>
            <a:chOff x="4494323" y="2301822"/>
            <a:chExt cx="4318044" cy="1477834"/>
          </a:xfrm>
        </p:grpSpPr>
        <p:sp>
          <p:nvSpPr>
            <p:cNvPr id="22" name="Title 1">
              <a:extLst>
                <a:ext uri="{FF2B5EF4-FFF2-40B4-BE49-F238E27FC236}">
                  <a16:creationId xmlns:a16="http://schemas.microsoft.com/office/drawing/2014/main" id="{A8B72594-9DB5-8EA6-2A9C-DC36858B09A7}"/>
                </a:ext>
              </a:extLst>
            </p:cNvPr>
            <p:cNvSpPr txBox="1">
              <a:spLocks/>
            </p:cNvSpPr>
            <p:nvPr/>
          </p:nvSpPr>
          <p:spPr>
            <a:xfrm>
              <a:off x="5465281" y="2485176"/>
              <a:ext cx="3347086"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400" b="1" i="0" u="none" strike="noStrike" kern="0" cap="none" spc="0" normalizeH="0" baseline="0" noProof="0">
                  <a:ln>
                    <a:noFill/>
                  </a:ln>
                  <a:solidFill>
                    <a:srgbClr val="002060"/>
                  </a:solidFill>
                  <a:effectLst/>
                  <a:uLnTx/>
                  <a:uFillTx/>
                  <a:latin typeface="UTM Avo" panose="02040603050506020204" pitchFamily="18" charset="0"/>
                  <a:sym typeface="Lilita One"/>
                </a:rPr>
                <a:t>8 000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23" name="Picture 22">
              <a:extLst>
                <a:ext uri="{FF2B5EF4-FFF2-40B4-BE49-F238E27FC236}">
                  <a16:creationId xmlns:a16="http://schemas.microsoft.com/office/drawing/2014/main" id="{F4242258-EA2C-4ED0-9694-EA22F4FCB3AC}"/>
                </a:ext>
              </a:extLst>
            </p:cNvPr>
            <p:cNvPicPr>
              <a:picLocks noChangeAspect="1"/>
            </p:cNvPicPr>
            <p:nvPr/>
          </p:nvPicPr>
          <p:blipFill>
            <a:blip r:embed="rId10"/>
            <a:stretch>
              <a:fillRect/>
            </a:stretch>
          </p:blipFill>
          <p:spPr>
            <a:xfrm>
              <a:off x="4494323" y="2301822"/>
              <a:ext cx="1344995" cy="1477834"/>
            </a:xfrm>
            <a:prstGeom prst="rect">
              <a:avLst/>
            </a:prstGeom>
          </p:spPr>
        </p:pic>
      </p:grpSp>
      <p:pic>
        <p:nvPicPr>
          <p:cNvPr id="24" name="Picture 23">
            <a:extLst>
              <a:ext uri="{FF2B5EF4-FFF2-40B4-BE49-F238E27FC236}">
                <a16:creationId xmlns:a16="http://schemas.microsoft.com/office/drawing/2014/main" id="{5E48792A-EDB6-C89C-04E9-424DF62D2D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50068" y="3118674"/>
            <a:ext cx="1181584" cy="1173708"/>
          </a:xfrm>
          <a:prstGeom prst="rect">
            <a:avLst/>
          </a:prstGeom>
        </p:spPr>
      </p:pic>
      <p:pic>
        <p:nvPicPr>
          <p:cNvPr id="27" name="Picture 26">
            <a:extLst>
              <a:ext uri="{FF2B5EF4-FFF2-40B4-BE49-F238E27FC236}">
                <a16:creationId xmlns:a16="http://schemas.microsoft.com/office/drawing/2014/main" id="{7CB7D312-1686-8BF3-0099-1E26076E4E03}"/>
              </a:ext>
            </a:extLst>
          </p:cNvPr>
          <p:cNvPicPr>
            <a:picLocks noChangeAspect="1"/>
          </p:cNvPicPr>
          <p:nvPr/>
        </p:nvPicPr>
        <p:blipFill>
          <a:blip r:embed="rId11"/>
          <a:stretch>
            <a:fillRect/>
          </a:stretch>
        </p:blipFill>
        <p:spPr>
          <a:xfrm>
            <a:off x="-90699" y="16955"/>
            <a:ext cx="1919213" cy="1806319"/>
          </a:xfrm>
          <a:prstGeom prst="rect">
            <a:avLst/>
          </a:prstGeom>
        </p:spPr>
      </p:pic>
      <p:sp>
        <p:nvSpPr>
          <p:cNvPr id="28" name="Title 1">
            <a:extLst>
              <a:ext uri="{FF2B5EF4-FFF2-40B4-BE49-F238E27FC236}">
                <a16:creationId xmlns:a16="http://schemas.microsoft.com/office/drawing/2014/main" id="{C1C93969-F253-BF10-FA29-2FAD53AA8F00}"/>
              </a:ext>
            </a:extLst>
          </p:cNvPr>
          <p:cNvSpPr txBox="1">
            <a:spLocks/>
          </p:cNvSpPr>
          <p:nvPr/>
        </p:nvSpPr>
        <p:spPr>
          <a:xfrm>
            <a:off x="1828514" y="383126"/>
            <a:ext cx="387028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b="1" dirty="0">
                <a:solidFill>
                  <a:srgbClr val="002060"/>
                </a:solidFill>
                <a:latin typeface="UTM Avo" panose="02040603050506020204" pitchFamily="18" charset="0"/>
              </a:rPr>
              <a:t>Tính nhẩm: </a:t>
            </a:r>
            <a:endParaRPr lang="en-US" sz="48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4283396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subTnLst>
                                    <p:audio>
                                      <p:cMediaNode mute="1">
                                        <p:cTn display="0" masterRel="sameClick">
                                          <p:stCondLst>
                                            <p:cond evt="begin" delay="0">
                                              <p:tn val="33"/>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53"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subTnLst>
                                    <p:audio>
                                      <p:cMediaNode mute="1">
                                        <p:cTn display="0" masterRel="sameClick">
                                          <p:stCondLst>
                                            <p:cond evt="begin" delay="0">
                                              <p:tn val="41"/>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subTnLst>
                                    <p:audio>
                                      <p:cMediaNode mute="1">
                                        <p:cTn display="0" masterRel="sameClick">
                                          <p:stCondLst>
                                            <p:cond evt="begin" delay="0">
                                              <p:tn val="49"/>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54" restart="whenNotActive" fill="hold" evtFilter="cancelBubble" nodeType="interactiveSeq">
                <p:stCondLst>
                  <p:cond evt="onClick" delay="0">
                    <p:tgtEl>
                      <p:spTgt spid="11"/>
                    </p:tgtEl>
                  </p:cond>
                </p:stCondLst>
                <p:endSync evt="end" delay="0">
                  <p:rtn val="all"/>
                </p:endSync>
                <p:childTnLst>
                  <p:par>
                    <p:cTn id="55" fill="hold">
                      <p:stCondLst>
                        <p:cond delay="0"/>
                      </p:stCondLst>
                      <p:childTnLst>
                        <p:par>
                          <p:cTn id="56" fill="hold">
                            <p:stCondLst>
                              <p:cond delay="0"/>
                            </p:stCondLst>
                            <p:childTnLst>
                              <p:par>
                                <p:cTn id="57" presetID="53" presetClass="entr" presetSubtype="16"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subTnLst>
                                    <p:audio>
                                      <p:cMediaNode>
                                        <p:cTn display="0" masterRel="sameClick">
                                          <p:stCondLst>
                                            <p:cond evt="begin" delay="0">
                                              <p:tn val="5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C93969-F253-BF10-FA29-2FAD53AA8F00}"/>
              </a:ext>
            </a:extLst>
          </p:cNvPr>
          <p:cNvSpPr txBox="1">
            <a:spLocks/>
          </p:cNvSpPr>
          <p:nvPr/>
        </p:nvSpPr>
        <p:spPr>
          <a:xfrm>
            <a:off x="1828514" y="383126"/>
            <a:ext cx="387028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5000" b="1" dirty="0">
                <a:solidFill>
                  <a:srgbClr val="002060"/>
                </a:solidFill>
                <a:latin typeface="UTM Avo" panose="02040603050506020204" pitchFamily="18" charset="0"/>
              </a:rPr>
              <a:t>Tính nhẩm: </a:t>
            </a:r>
            <a:endParaRPr lang="en-US" sz="5000" b="1" dirty="0">
              <a:solidFill>
                <a:srgbClr val="002060"/>
              </a:solidFill>
              <a:latin typeface="UTM Avo" panose="02040603050506020204" pitchFamily="18" charset="0"/>
            </a:endParaRPr>
          </a:p>
        </p:txBody>
      </p:sp>
      <p:sp>
        <p:nvSpPr>
          <p:cNvPr id="6" name="矩形 1">
            <a:extLst>
              <a:ext uri="{FF2B5EF4-FFF2-40B4-BE49-F238E27FC236}">
                <a16:creationId xmlns:a16="http://schemas.microsoft.com/office/drawing/2014/main" id="{B3F2EB44-52FB-447C-8D63-39FD0B4792BE}"/>
              </a:ext>
            </a:extLst>
          </p:cNvPr>
          <p:cNvSpPr/>
          <p:nvPr/>
        </p:nvSpPr>
        <p:spPr>
          <a:xfrm>
            <a:off x="620707" y="331625"/>
            <a:ext cx="11318773" cy="6240803"/>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itle 1">
            <a:extLst>
              <a:ext uri="{FF2B5EF4-FFF2-40B4-BE49-F238E27FC236}">
                <a16:creationId xmlns:a16="http://schemas.microsoft.com/office/drawing/2014/main" id="{224BE4B2-6BC1-2D67-0271-CEB9E5A125C3}"/>
              </a:ext>
            </a:extLst>
          </p:cNvPr>
          <p:cNvSpPr>
            <a:spLocks noGrp="1"/>
          </p:cNvSpPr>
          <p:nvPr>
            <p:ph type="title"/>
          </p:nvPr>
        </p:nvSpPr>
        <p:spPr>
          <a:xfrm>
            <a:off x="2046536" y="1545536"/>
            <a:ext cx="7344405" cy="1238807"/>
          </a:xfrm>
          <a:solidFill>
            <a:schemeClr val="bg1"/>
          </a:solidFill>
        </p:spPr>
        <p:txBody>
          <a:bodyPr>
            <a:normAutofit/>
          </a:bodyPr>
          <a:lstStyle/>
          <a:p>
            <a:r>
              <a:rPr lang="vi-VN" sz="4800" b="1">
                <a:solidFill>
                  <a:srgbClr val="002060"/>
                </a:solidFill>
                <a:latin typeface="UTM Avo" panose="02040603050506020204" pitchFamily="18" charset="0"/>
              </a:rPr>
              <a:t>25 </a:t>
            </a:r>
            <a:r>
              <a:rPr lang="vi-VN" sz="4800" b="1" dirty="0">
                <a:solidFill>
                  <a:srgbClr val="002060"/>
                </a:solidFill>
                <a:latin typeface="UTM Avo" panose="02040603050506020204" pitchFamily="18" charset="0"/>
              </a:rPr>
              <a:t>000 + 30 000 = ?</a:t>
            </a:r>
            <a:endParaRPr lang="en-US" sz="4800" b="1" dirty="0">
              <a:solidFill>
                <a:srgbClr val="002060"/>
              </a:solidFill>
              <a:latin typeface="UTM Avo" panose="02040603050506020204" pitchFamily="18" charset="0"/>
            </a:endParaRPr>
          </a:p>
        </p:txBody>
      </p:sp>
      <p:grpSp>
        <p:nvGrpSpPr>
          <p:cNvPr id="8" name="Group 7">
            <a:extLst>
              <a:ext uri="{FF2B5EF4-FFF2-40B4-BE49-F238E27FC236}">
                <a16:creationId xmlns:a16="http://schemas.microsoft.com/office/drawing/2014/main" id="{AB7BF85B-F9EA-A76B-0FCD-C7B191F360CE}"/>
              </a:ext>
            </a:extLst>
          </p:cNvPr>
          <p:cNvGrpSpPr/>
          <p:nvPr/>
        </p:nvGrpSpPr>
        <p:grpSpPr>
          <a:xfrm>
            <a:off x="24623" y="3178503"/>
            <a:ext cx="5780539" cy="1970447"/>
            <a:chOff x="18467" y="2383877"/>
            <a:chExt cx="4335404" cy="1477835"/>
          </a:xfrm>
        </p:grpSpPr>
        <p:sp>
          <p:nvSpPr>
            <p:cNvPr id="9" name="Title 1">
              <a:extLst>
                <a:ext uri="{FF2B5EF4-FFF2-40B4-BE49-F238E27FC236}">
                  <a16:creationId xmlns:a16="http://schemas.microsoft.com/office/drawing/2014/main" id="{F625D78A-FCE6-67C4-9770-288005EB3479}"/>
                </a:ext>
              </a:extLst>
            </p:cNvPr>
            <p:cNvSpPr txBox="1">
              <a:spLocks/>
            </p:cNvSpPr>
            <p:nvPr/>
          </p:nvSpPr>
          <p:spPr>
            <a:xfrm>
              <a:off x="1231449" y="2572662"/>
              <a:ext cx="3122422"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dirty="0">
                  <a:solidFill>
                    <a:srgbClr val="002060"/>
                  </a:solidFill>
                  <a:latin typeface="UTM Avo" panose="02040603050506020204" pitchFamily="18" charset="0"/>
                </a:rPr>
                <a:t>5 50</a:t>
              </a:r>
              <a:r>
                <a:rPr kumimoji="0" lang="en-US" sz="4400" b="1" i="0" u="none" strike="noStrike" kern="0" cap="none" spc="0" normalizeH="0" baseline="0" noProof="0" dirty="0">
                  <a:ln>
                    <a:noFill/>
                  </a:ln>
                  <a:solidFill>
                    <a:srgbClr val="002060"/>
                  </a:solidFill>
                  <a:effectLst/>
                  <a:uLnTx/>
                  <a:uFillTx/>
                  <a:latin typeface="UTM Avo" panose="02040603050506020204" pitchFamily="18" charset="0"/>
                  <a:cs typeface="Lilita One"/>
                  <a:sym typeface="Lilita One"/>
                </a:rPr>
                <a:t>0</a:t>
              </a:r>
            </a:p>
          </p:txBody>
        </p:sp>
        <p:pic>
          <p:nvPicPr>
            <p:cNvPr id="10" name="Picture 9">
              <a:extLst>
                <a:ext uri="{FF2B5EF4-FFF2-40B4-BE49-F238E27FC236}">
                  <a16:creationId xmlns:a16="http://schemas.microsoft.com/office/drawing/2014/main" id="{2C8CD730-A092-2E87-A141-61D953379551}"/>
                </a:ext>
              </a:extLst>
            </p:cNvPr>
            <p:cNvPicPr>
              <a:picLocks noChangeAspect="1"/>
            </p:cNvPicPr>
            <p:nvPr/>
          </p:nvPicPr>
          <p:blipFill>
            <a:blip r:embed="rId4"/>
            <a:stretch>
              <a:fillRect/>
            </a:stretch>
          </p:blipFill>
          <p:spPr>
            <a:xfrm>
              <a:off x="18467" y="2383877"/>
              <a:ext cx="1516435" cy="1477835"/>
            </a:xfrm>
            <a:prstGeom prst="rect">
              <a:avLst/>
            </a:prstGeom>
          </p:spPr>
        </p:pic>
      </p:grpSp>
      <p:grpSp>
        <p:nvGrpSpPr>
          <p:cNvPr id="11" name="Group 10">
            <a:extLst>
              <a:ext uri="{FF2B5EF4-FFF2-40B4-BE49-F238E27FC236}">
                <a16:creationId xmlns:a16="http://schemas.microsoft.com/office/drawing/2014/main" id="{6D78D6DE-7B21-9915-053F-6F8EC32281BB}"/>
              </a:ext>
            </a:extLst>
          </p:cNvPr>
          <p:cNvGrpSpPr/>
          <p:nvPr/>
        </p:nvGrpSpPr>
        <p:grpSpPr>
          <a:xfrm>
            <a:off x="-72157" y="4955622"/>
            <a:ext cx="5877320" cy="2017012"/>
            <a:chOff x="-54118" y="3716716"/>
            <a:chExt cx="4407990" cy="1512759"/>
          </a:xfrm>
        </p:grpSpPr>
        <p:sp>
          <p:nvSpPr>
            <p:cNvPr id="12" name="Title 1">
              <a:extLst>
                <a:ext uri="{FF2B5EF4-FFF2-40B4-BE49-F238E27FC236}">
                  <a16:creationId xmlns:a16="http://schemas.microsoft.com/office/drawing/2014/main" id="{D4537F5C-8146-AA61-EFDE-D50E3A0D23E0}"/>
                </a:ext>
              </a:extLst>
            </p:cNvPr>
            <p:cNvSpPr txBox="1">
              <a:spLocks/>
            </p:cNvSpPr>
            <p:nvPr/>
          </p:nvSpPr>
          <p:spPr>
            <a:xfrm>
              <a:off x="1231449" y="3982249"/>
              <a:ext cx="3122423"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400" b="1" i="0" u="none" strike="noStrike" kern="0" cap="none" spc="0" normalizeH="0" baseline="0" noProof="0" dirty="0">
                  <a:ln>
                    <a:noFill/>
                  </a:ln>
                  <a:solidFill>
                    <a:srgbClr val="002060"/>
                  </a:solidFill>
                  <a:effectLst/>
                  <a:uLnTx/>
                  <a:uFillTx/>
                  <a:latin typeface="UTM Avo" panose="02040603050506020204" pitchFamily="18" charset="0"/>
                  <a:cs typeface="Lilita One"/>
                  <a:sym typeface="Lilita One"/>
                </a:rPr>
                <a:t>28 000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cs typeface="Lilita One"/>
                <a:sym typeface="Lilita One"/>
              </a:endParaRPr>
            </a:p>
          </p:txBody>
        </p:sp>
        <p:pic>
          <p:nvPicPr>
            <p:cNvPr id="13" name="Picture 12">
              <a:extLst>
                <a:ext uri="{FF2B5EF4-FFF2-40B4-BE49-F238E27FC236}">
                  <a16:creationId xmlns:a16="http://schemas.microsoft.com/office/drawing/2014/main" id="{F7DB5CAD-75E7-9D6F-83E1-CC4E942A3025}"/>
                </a:ext>
              </a:extLst>
            </p:cNvPr>
            <p:cNvPicPr>
              <a:picLocks noChangeAspect="1"/>
            </p:cNvPicPr>
            <p:nvPr/>
          </p:nvPicPr>
          <p:blipFill>
            <a:blip r:embed="rId5"/>
            <a:stretch>
              <a:fillRect/>
            </a:stretch>
          </p:blipFill>
          <p:spPr>
            <a:xfrm>
              <a:off x="-54118" y="3716716"/>
              <a:ext cx="1376780" cy="1512759"/>
            </a:xfrm>
            <a:prstGeom prst="rect">
              <a:avLst/>
            </a:prstGeom>
          </p:spPr>
        </p:pic>
      </p:grpSp>
      <p:grpSp>
        <p:nvGrpSpPr>
          <p:cNvPr id="14" name="Group 13">
            <a:extLst>
              <a:ext uri="{FF2B5EF4-FFF2-40B4-BE49-F238E27FC236}">
                <a16:creationId xmlns:a16="http://schemas.microsoft.com/office/drawing/2014/main" id="{08938111-8665-0C40-D6A8-ABC28F3B6E54}"/>
              </a:ext>
            </a:extLst>
          </p:cNvPr>
          <p:cNvGrpSpPr/>
          <p:nvPr/>
        </p:nvGrpSpPr>
        <p:grpSpPr>
          <a:xfrm>
            <a:off x="5916299" y="4963421"/>
            <a:ext cx="5688582" cy="2061791"/>
            <a:chOff x="4437224" y="3722565"/>
            <a:chExt cx="4266437" cy="1546343"/>
          </a:xfrm>
        </p:grpSpPr>
        <p:sp>
          <p:nvSpPr>
            <p:cNvPr id="15" name="Title 1">
              <a:extLst>
                <a:ext uri="{FF2B5EF4-FFF2-40B4-BE49-F238E27FC236}">
                  <a16:creationId xmlns:a16="http://schemas.microsoft.com/office/drawing/2014/main" id="{72F78AED-45F6-9711-FE3C-99DE0139B662}"/>
                </a:ext>
              </a:extLst>
            </p:cNvPr>
            <p:cNvSpPr txBox="1">
              <a:spLocks/>
            </p:cNvSpPr>
            <p:nvPr/>
          </p:nvSpPr>
          <p:spPr>
            <a:xfrm>
              <a:off x="5438613" y="4042021"/>
              <a:ext cx="3265048"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a:solidFill>
                    <a:srgbClr val="002060"/>
                  </a:solidFill>
                  <a:latin typeface="UTM Avo" panose="02040603050506020204" pitchFamily="18" charset="0"/>
                </a:rPr>
                <a:t>55 00</a:t>
              </a:r>
              <a:r>
                <a:rPr kumimoji="0" lang="en-US" sz="4400" b="1" i="0" u="none" strike="noStrike" kern="0" cap="none" spc="0" normalizeH="0" baseline="0" noProof="0" dirty="0">
                  <a:ln>
                    <a:noFill/>
                  </a:ln>
                  <a:solidFill>
                    <a:srgbClr val="002060"/>
                  </a:solidFill>
                  <a:effectLst/>
                  <a:uLnTx/>
                  <a:uFillTx/>
                  <a:latin typeface="UTM Avo" panose="02040603050506020204" pitchFamily="18" charset="0"/>
                  <a:cs typeface="Lilita One"/>
                  <a:sym typeface="Lilita One"/>
                </a:rPr>
                <a:t>0</a:t>
              </a:r>
            </a:p>
          </p:txBody>
        </p:sp>
        <p:pic>
          <p:nvPicPr>
            <p:cNvPr id="16" name="Picture 15">
              <a:extLst>
                <a:ext uri="{FF2B5EF4-FFF2-40B4-BE49-F238E27FC236}">
                  <a16:creationId xmlns:a16="http://schemas.microsoft.com/office/drawing/2014/main" id="{A323F8A1-DB3D-7880-64B6-60B70CAA973B}"/>
                </a:ext>
              </a:extLst>
            </p:cNvPr>
            <p:cNvPicPr>
              <a:picLocks noChangeAspect="1"/>
            </p:cNvPicPr>
            <p:nvPr/>
          </p:nvPicPr>
          <p:blipFill>
            <a:blip r:embed="rId6"/>
            <a:stretch>
              <a:fillRect/>
            </a:stretch>
          </p:blipFill>
          <p:spPr>
            <a:xfrm>
              <a:off x="4437224" y="3722565"/>
              <a:ext cx="1402094" cy="1546343"/>
            </a:xfrm>
            <a:prstGeom prst="rect">
              <a:avLst/>
            </a:prstGeom>
          </p:spPr>
        </p:pic>
      </p:grpSp>
      <p:pic>
        <p:nvPicPr>
          <p:cNvPr id="17" name="Picture 16">
            <a:hlinkClick r:id="rId7" action="ppaction://hlinksldjump"/>
            <a:extLst>
              <a:ext uri="{FF2B5EF4-FFF2-40B4-BE49-F238E27FC236}">
                <a16:creationId xmlns:a16="http://schemas.microsoft.com/office/drawing/2014/main" id="{4DCBB23B-95D0-49B7-3AFF-F29BAC8189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3227" y="5026115"/>
            <a:ext cx="1485280" cy="1266864"/>
          </a:xfrm>
          <a:prstGeom prst="rect">
            <a:avLst/>
          </a:prstGeom>
        </p:spPr>
      </p:pic>
      <p:pic>
        <p:nvPicPr>
          <p:cNvPr id="18" name="Picture 17">
            <a:extLst>
              <a:ext uri="{FF2B5EF4-FFF2-40B4-BE49-F238E27FC236}">
                <a16:creationId xmlns:a16="http://schemas.microsoft.com/office/drawing/2014/main" id="{578E3FAF-E5FC-BAC1-2F74-6BB0BDCE2B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6485" y="3069017"/>
            <a:ext cx="1228944" cy="1220752"/>
          </a:xfrm>
          <a:prstGeom prst="rect">
            <a:avLst/>
          </a:prstGeom>
        </p:spPr>
      </p:pic>
      <p:pic>
        <p:nvPicPr>
          <p:cNvPr id="19" name="Picture 18">
            <a:extLst>
              <a:ext uri="{FF2B5EF4-FFF2-40B4-BE49-F238E27FC236}">
                <a16:creationId xmlns:a16="http://schemas.microsoft.com/office/drawing/2014/main" id="{0AC4E136-1930-C1CE-C04C-9EA1821642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4909" y="5116555"/>
            <a:ext cx="1335185" cy="1326285"/>
          </a:xfrm>
          <a:prstGeom prst="rect">
            <a:avLst/>
          </a:prstGeom>
        </p:spPr>
      </p:pic>
      <p:grpSp>
        <p:nvGrpSpPr>
          <p:cNvPr id="24" name="Group 23">
            <a:extLst>
              <a:ext uri="{FF2B5EF4-FFF2-40B4-BE49-F238E27FC236}">
                <a16:creationId xmlns:a16="http://schemas.microsoft.com/office/drawing/2014/main" id="{B310FC50-B1F2-517D-7B1F-8E34DBAF852C}"/>
              </a:ext>
            </a:extLst>
          </p:cNvPr>
          <p:cNvGrpSpPr/>
          <p:nvPr/>
        </p:nvGrpSpPr>
        <p:grpSpPr>
          <a:xfrm>
            <a:off x="6093044" y="3055670"/>
            <a:ext cx="5443968" cy="1970445"/>
            <a:chOff x="4494323" y="2301822"/>
            <a:chExt cx="4082976" cy="1477834"/>
          </a:xfrm>
        </p:grpSpPr>
        <p:sp>
          <p:nvSpPr>
            <p:cNvPr id="25" name="Title 1">
              <a:extLst>
                <a:ext uri="{FF2B5EF4-FFF2-40B4-BE49-F238E27FC236}">
                  <a16:creationId xmlns:a16="http://schemas.microsoft.com/office/drawing/2014/main" id="{A8B72594-9DB5-8EA6-2A9C-DC36858B09A7}"/>
                </a:ext>
              </a:extLst>
            </p:cNvPr>
            <p:cNvSpPr txBox="1">
              <a:spLocks/>
            </p:cNvSpPr>
            <p:nvPr/>
          </p:nvSpPr>
          <p:spPr>
            <a:xfrm>
              <a:off x="5230213" y="2487033"/>
              <a:ext cx="3347086"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noProof="0" dirty="0">
                  <a:solidFill>
                    <a:srgbClr val="002060"/>
                  </a:solidFill>
                  <a:latin typeface="UTM Avo" panose="02040603050506020204" pitchFamily="18" charset="0"/>
                </a:rPr>
                <a:t>280 000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cs typeface="Lilita One"/>
                <a:sym typeface="Lilita One"/>
              </a:endParaRPr>
            </a:p>
          </p:txBody>
        </p:sp>
        <p:pic>
          <p:nvPicPr>
            <p:cNvPr id="26" name="Picture 25">
              <a:extLst>
                <a:ext uri="{FF2B5EF4-FFF2-40B4-BE49-F238E27FC236}">
                  <a16:creationId xmlns:a16="http://schemas.microsoft.com/office/drawing/2014/main" id="{F4242258-EA2C-4ED0-9694-EA22F4FCB3AC}"/>
                </a:ext>
              </a:extLst>
            </p:cNvPr>
            <p:cNvPicPr>
              <a:picLocks noChangeAspect="1"/>
            </p:cNvPicPr>
            <p:nvPr/>
          </p:nvPicPr>
          <p:blipFill>
            <a:blip r:embed="rId10"/>
            <a:stretch>
              <a:fillRect/>
            </a:stretch>
          </p:blipFill>
          <p:spPr>
            <a:xfrm>
              <a:off x="4494323" y="2301822"/>
              <a:ext cx="1344995" cy="1477834"/>
            </a:xfrm>
            <a:prstGeom prst="rect">
              <a:avLst/>
            </a:prstGeom>
          </p:spPr>
        </p:pic>
      </p:grpSp>
      <p:pic>
        <p:nvPicPr>
          <p:cNvPr id="27" name="Picture 26">
            <a:extLst>
              <a:ext uri="{FF2B5EF4-FFF2-40B4-BE49-F238E27FC236}">
                <a16:creationId xmlns:a16="http://schemas.microsoft.com/office/drawing/2014/main" id="{5E48792A-EDB6-C89C-04E9-424DF62D2D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86707" y="3176029"/>
            <a:ext cx="1181584" cy="1173708"/>
          </a:xfrm>
          <a:prstGeom prst="rect">
            <a:avLst/>
          </a:prstGeom>
        </p:spPr>
      </p:pic>
      <p:pic>
        <p:nvPicPr>
          <p:cNvPr id="31" name="Picture 30">
            <a:extLst>
              <a:ext uri="{FF2B5EF4-FFF2-40B4-BE49-F238E27FC236}">
                <a16:creationId xmlns:a16="http://schemas.microsoft.com/office/drawing/2014/main" id="{7CB7D312-1686-8BF3-0099-1E26076E4E03}"/>
              </a:ext>
            </a:extLst>
          </p:cNvPr>
          <p:cNvPicPr>
            <a:picLocks noChangeAspect="1"/>
          </p:cNvPicPr>
          <p:nvPr/>
        </p:nvPicPr>
        <p:blipFill>
          <a:blip r:embed="rId11"/>
          <a:stretch>
            <a:fillRect/>
          </a:stretch>
        </p:blipFill>
        <p:spPr>
          <a:xfrm>
            <a:off x="61701" y="169355"/>
            <a:ext cx="1919213" cy="1806319"/>
          </a:xfrm>
          <a:prstGeom prst="rect">
            <a:avLst/>
          </a:prstGeom>
        </p:spPr>
      </p:pic>
      <p:sp>
        <p:nvSpPr>
          <p:cNvPr id="32" name="Title 1">
            <a:extLst>
              <a:ext uri="{FF2B5EF4-FFF2-40B4-BE49-F238E27FC236}">
                <a16:creationId xmlns:a16="http://schemas.microsoft.com/office/drawing/2014/main" id="{C1C93969-F253-BF10-FA29-2FAD53AA8F00}"/>
              </a:ext>
            </a:extLst>
          </p:cNvPr>
          <p:cNvSpPr txBox="1">
            <a:spLocks/>
          </p:cNvSpPr>
          <p:nvPr/>
        </p:nvSpPr>
        <p:spPr>
          <a:xfrm>
            <a:off x="1980914" y="535526"/>
            <a:ext cx="387028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b="1" dirty="0">
                <a:solidFill>
                  <a:srgbClr val="002060"/>
                </a:solidFill>
                <a:latin typeface="UTM Avo" panose="02040603050506020204" pitchFamily="18" charset="0"/>
              </a:rPr>
              <a:t>Tính nhẩm: </a:t>
            </a:r>
            <a:endParaRPr lang="en-US" sz="48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561278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53" presetClass="entr" presetSubtype="16"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subTnLst>
                                    <p:audio>
                                      <p:cMediaNode mute="1">
                                        <p:cTn display="0" masterRel="sameClick">
                                          <p:stCondLst>
                                            <p:cond evt="begin" delay="0">
                                              <p:tn val="36"/>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subTnLst>
                                    <p:audio>
                                      <p:cMediaNode mute="1">
                                        <p:cTn display="0" masterRel="sameClick">
                                          <p:stCondLst>
                                            <p:cond evt="begin" delay="0">
                                              <p:tn val="4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1"/>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53" presetClass="entr" presetSubtype="16"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subTnLst>
                                    <p:audio>
                                      <p:cMediaNode mute="1">
                                        <p:cTn display="0" masterRel="sameClick">
                                          <p:stCondLst>
                                            <p:cond evt="begin" delay="0">
                                              <p:tn val="52"/>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4"/>
                  </p:tgtEl>
                </p:cond>
              </p:nextCondLst>
            </p:seq>
            <p:seq concurrent="1" nextAc="seek">
              <p:cTn id="57" restart="whenNotActive" fill="hold" evtFilter="cancelBubble" nodeType="interactiveSeq">
                <p:stCondLst>
                  <p:cond evt="onClick" delay="0">
                    <p:tgtEl>
                      <p:spTgt spid="14"/>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4"/>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矩形 1">
            <a:extLst>
              <a:ext uri="{FF2B5EF4-FFF2-40B4-BE49-F238E27FC236}">
                <a16:creationId xmlns:a16="http://schemas.microsoft.com/office/drawing/2014/main" id="{B3F2EB44-52FB-447C-8D63-39FD0B4792BE}"/>
              </a:ext>
            </a:extLst>
          </p:cNvPr>
          <p:cNvSpPr/>
          <p:nvPr/>
        </p:nvSpPr>
        <p:spPr>
          <a:xfrm>
            <a:off x="436613" y="353960"/>
            <a:ext cx="11318773" cy="6240803"/>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a16="http://schemas.microsoft.com/office/drawing/2014/main" id="{7CB7D312-1686-8BF3-0099-1E26076E4E03}"/>
              </a:ext>
            </a:extLst>
          </p:cNvPr>
          <p:cNvPicPr>
            <a:picLocks noChangeAspect="1"/>
          </p:cNvPicPr>
          <p:nvPr/>
        </p:nvPicPr>
        <p:blipFill>
          <a:blip r:embed="rId4"/>
          <a:stretch>
            <a:fillRect/>
          </a:stretch>
        </p:blipFill>
        <p:spPr>
          <a:xfrm>
            <a:off x="61701" y="169355"/>
            <a:ext cx="1919213" cy="1806319"/>
          </a:xfrm>
          <a:prstGeom prst="rect">
            <a:avLst/>
          </a:prstGeom>
        </p:spPr>
      </p:pic>
      <p:sp>
        <p:nvSpPr>
          <p:cNvPr id="6" name="Title 1">
            <a:extLst>
              <a:ext uri="{FF2B5EF4-FFF2-40B4-BE49-F238E27FC236}">
                <a16:creationId xmlns:a16="http://schemas.microsoft.com/office/drawing/2014/main" id="{C1C93969-F253-BF10-FA29-2FAD53AA8F00}"/>
              </a:ext>
            </a:extLst>
          </p:cNvPr>
          <p:cNvSpPr txBox="1">
            <a:spLocks/>
          </p:cNvSpPr>
          <p:nvPr/>
        </p:nvSpPr>
        <p:spPr>
          <a:xfrm>
            <a:off x="1980914" y="535526"/>
            <a:ext cx="387028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b="1" dirty="0">
                <a:solidFill>
                  <a:srgbClr val="002060"/>
                </a:solidFill>
                <a:latin typeface="UTM Avo" panose="02040603050506020204" pitchFamily="18" charset="0"/>
              </a:rPr>
              <a:t>Tính nhẩm: </a:t>
            </a:r>
            <a:endParaRPr lang="en-US" sz="4800" b="1" dirty="0">
              <a:solidFill>
                <a:srgbClr val="002060"/>
              </a:solidFill>
              <a:latin typeface="UTM Avo" panose="02040603050506020204" pitchFamily="18" charset="0"/>
            </a:endParaRPr>
          </a:p>
        </p:txBody>
      </p:sp>
      <p:sp>
        <p:nvSpPr>
          <p:cNvPr id="7" name="Title 1">
            <a:extLst>
              <a:ext uri="{FF2B5EF4-FFF2-40B4-BE49-F238E27FC236}">
                <a16:creationId xmlns:a16="http://schemas.microsoft.com/office/drawing/2014/main" id="{C1C93969-F253-BF10-FA29-2FAD53AA8F00}"/>
              </a:ext>
            </a:extLst>
          </p:cNvPr>
          <p:cNvSpPr>
            <a:spLocks noGrp="1"/>
          </p:cNvSpPr>
          <p:nvPr>
            <p:ph type="title"/>
          </p:nvPr>
        </p:nvSpPr>
        <p:spPr>
          <a:xfrm>
            <a:off x="1763550" y="1423859"/>
            <a:ext cx="10290642" cy="1550264"/>
          </a:xfrm>
          <a:solidFill>
            <a:schemeClr val="bg1"/>
          </a:solidFill>
        </p:spPr>
        <p:txBody>
          <a:bodyPr>
            <a:normAutofit/>
          </a:bodyPr>
          <a:lstStyle/>
          <a:p>
            <a:r>
              <a:rPr lang="vi-VN" sz="4800" b="1" dirty="0">
                <a:solidFill>
                  <a:srgbClr val="002060"/>
                </a:solidFill>
                <a:latin typeface="UTM Avo" panose="02040603050506020204" pitchFamily="18" charset="0"/>
              </a:rPr>
              <a:t>46 000 + 4 000 + 9 000 = ?</a:t>
            </a:r>
            <a:endParaRPr lang="en-US" sz="4800" b="1" dirty="0">
              <a:solidFill>
                <a:srgbClr val="002060"/>
              </a:solidFill>
              <a:latin typeface="UTM Avo" panose="02040603050506020204" pitchFamily="18" charset="0"/>
            </a:endParaRPr>
          </a:p>
        </p:txBody>
      </p:sp>
      <p:grpSp>
        <p:nvGrpSpPr>
          <p:cNvPr id="8" name="Group 7">
            <a:extLst>
              <a:ext uri="{FF2B5EF4-FFF2-40B4-BE49-F238E27FC236}">
                <a16:creationId xmlns:a16="http://schemas.microsoft.com/office/drawing/2014/main" id="{709582A0-3C32-9E45-CDEE-9087B8358C43}"/>
              </a:ext>
            </a:extLst>
          </p:cNvPr>
          <p:cNvGrpSpPr/>
          <p:nvPr/>
        </p:nvGrpSpPr>
        <p:grpSpPr>
          <a:xfrm>
            <a:off x="24623" y="3178503"/>
            <a:ext cx="5780539" cy="1970447"/>
            <a:chOff x="18467" y="2383877"/>
            <a:chExt cx="4335404" cy="1477835"/>
          </a:xfrm>
        </p:grpSpPr>
        <p:sp>
          <p:nvSpPr>
            <p:cNvPr id="9" name="Title 1">
              <a:extLst>
                <a:ext uri="{FF2B5EF4-FFF2-40B4-BE49-F238E27FC236}">
                  <a16:creationId xmlns:a16="http://schemas.microsoft.com/office/drawing/2014/main" id="{0B7D3A0D-6F87-4728-FFBE-DF5F5FDA6F44}"/>
                </a:ext>
              </a:extLst>
            </p:cNvPr>
            <p:cNvSpPr txBox="1">
              <a:spLocks/>
            </p:cNvSpPr>
            <p:nvPr/>
          </p:nvSpPr>
          <p:spPr>
            <a:xfrm>
              <a:off x="1231449" y="2572662"/>
              <a:ext cx="3122422"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noProof="0" dirty="0">
                  <a:solidFill>
                    <a:srgbClr val="002060"/>
                  </a:solidFill>
                  <a:latin typeface="UTM Avo" panose="02040603050506020204" pitchFamily="18" charset="0"/>
                </a:rPr>
                <a:t>59 000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0" name="Picture 9">
              <a:extLst>
                <a:ext uri="{FF2B5EF4-FFF2-40B4-BE49-F238E27FC236}">
                  <a16:creationId xmlns:a16="http://schemas.microsoft.com/office/drawing/2014/main" id="{31EB1704-235B-7EF0-74C4-4B61B80827AF}"/>
                </a:ext>
              </a:extLst>
            </p:cNvPr>
            <p:cNvPicPr>
              <a:picLocks noChangeAspect="1"/>
            </p:cNvPicPr>
            <p:nvPr/>
          </p:nvPicPr>
          <p:blipFill>
            <a:blip r:embed="rId5"/>
            <a:stretch>
              <a:fillRect/>
            </a:stretch>
          </p:blipFill>
          <p:spPr>
            <a:xfrm>
              <a:off x="18467" y="2383877"/>
              <a:ext cx="1516435" cy="1477835"/>
            </a:xfrm>
            <a:prstGeom prst="rect">
              <a:avLst/>
            </a:prstGeom>
          </p:spPr>
        </p:pic>
      </p:grpSp>
      <p:grpSp>
        <p:nvGrpSpPr>
          <p:cNvPr id="11" name="Group 10">
            <a:extLst>
              <a:ext uri="{FF2B5EF4-FFF2-40B4-BE49-F238E27FC236}">
                <a16:creationId xmlns:a16="http://schemas.microsoft.com/office/drawing/2014/main" id="{92D5A4BA-0EA7-7116-C8C7-71BD5F6EC4A5}"/>
              </a:ext>
            </a:extLst>
          </p:cNvPr>
          <p:cNvGrpSpPr/>
          <p:nvPr/>
        </p:nvGrpSpPr>
        <p:grpSpPr>
          <a:xfrm>
            <a:off x="-72157" y="4955622"/>
            <a:ext cx="5877320" cy="2017012"/>
            <a:chOff x="-54118" y="3716716"/>
            <a:chExt cx="4407990" cy="1512759"/>
          </a:xfrm>
        </p:grpSpPr>
        <p:sp>
          <p:nvSpPr>
            <p:cNvPr id="12" name="Title 1">
              <a:extLst>
                <a:ext uri="{FF2B5EF4-FFF2-40B4-BE49-F238E27FC236}">
                  <a16:creationId xmlns:a16="http://schemas.microsoft.com/office/drawing/2014/main" id="{4ACAFB4D-738A-C0BA-DBA8-C4E39BDF3D6B}"/>
                </a:ext>
              </a:extLst>
            </p:cNvPr>
            <p:cNvSpPr txBox="1">
              <a:spLocks/>
            </p:cNvSpPr>
            <p:nvPr/>
          </p:nvSpPr>
          <p:spPr>
            <a:xfrm>
              <a:off x="1231449" y="3982249"/>
              <a:ext cx="3122423"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noProof="0" dirty="0">
                  <a:solidFill>
                    <a:srgbClr val="002060"/>
                  </a:solidFill>
                  <a:latin typeface="UTM Avo" panose="02040603050506020204" pitchFamily="18" charset="0"/>
                </a:rPr>
                <a:t>5 900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3" name="Picture 12">
              <a:extLst>
                <a:ext uri="{FF2B5EF4-FFF2-40B4-BE49-F238E27FC236}">
                  <a16:creationId xmlns:a16="http://schemas.microsoft.com/office/drawing/2014/main" id="{762D2F00-13E3-33C4-D817-B809399CAA76}"/>
                </a:ext>
              </a:extLst>
            </p:cNvPr>
            <p:cNvPicPr>
              <a:picLocks noChangeAspect="1"/>
            </p:cNvPicPr>
            <p:nvPr/>
          </p:nvPicPr>
          <p:blipFill>
            <a:blip r:embed="rId6"/>
            <a:stretch>
              <a:fillRect/>
            </a:stretch>
          </p:blipFill>
          <p:spPr>
            <a:xfrm>
              <a:off x="-54118" y="3716716"/>
              <a:ext cx="1376780" cy="1512759"/>
            </a:xfrm>
            <a:prstGeom prst="rect">
              <a:avLst/>
            </a:prstGeom>
          </p:spPr>
        </p:pic>
      </p:grpSp>
      <p:grpSp>
        <p:nvGrpSpPr>
          <p:cNvPr id="14" name="Group 13">
            <a:extLst>
              <a:ext uri="{FF2B5EF4-FFF2-40B4-BE49-F238E27FC236}">
                <a16:creationId xmlns:a16="http://schemas.microsoft.com/office/drawing/2014/main" id="{A67F9034-87F9-C9D4-1946-854980628706}"/>
              </a:ext>
            </a:extLst>
          </p:cNvPr>
          <p:cNvGrpSpPr/>
          <p:nvPr/>
        </p:nvGrpSpPr>
        <p:grpSpPr>
          <a:xfrm>
            <a:off x="5959137" y="4910843"/>
            <a:ext cx="5471650" cy="2061791"/>
            <a:chOff x="4437224" y="3722565"/>
            <a:chExt cx="4103738" cy="1546343"/>
          </a:xfrm>
        </p:grpSpPr>
        <p:sp>
          <p:nvSpPr>
            <p:cNvPr id="15" name="Title 1">
              <a:extLst>
                <a:ext uri="{FF2B5EF4-FFF2-40B4-BE49-F238E27FC236}">
                  <a16:creationId xmlns:a16="http://schemas.microsoft.com/office/drawing/2014/main" id="{7C0C1483-BE65-1721-8258-11EDF5F87F8C}"/>
                </a:ext>
              </a:extLst>
            </p:cNvPr>
            <p:cNvSpPr txBox="1">
              <a:spLocks/>
            </p:cNvSpPr>
            <p:nvPr/>
          </p:nvSpPr>
          <p:spPr>
            <a:xfrm>
              <a:off x="5275914" y="3926138"/>
              <a:ext cx="3265048"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a:solidFill>
                    <a:srgbClr val="002060"/>
                  </a:solidFill>
                  <a:latin typeface="UTM Avo" panose="02040603050506020204" pitchFamily="18" charset="0"/>
                </a:rPr>
                <a:t>69 000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6" name="Picture 15">
              <a:extLst>
                <a:ext uri="{FF2B5EF4-FFF2-40B4-BE49-F238E27FC236}">
                  <a16:creationId xmlns:a16="http://schemas.microsoft.com/office/drawing/2014/main" id="{967DE312-069C-4E67-12CE-AE3C4CB205A6}"/>
                </a:ext>
              </a:extLst>
            </p:cNvPr>
            <p:cNvPicPr>
              <a:picLocks noChangeAspect="1"/>
            </p:cNvPicPr>
            <p:nvPr/>
          </p:nvPicPr>
          <p:blipFill>
            <a:blip r:embed="rId7"/>
            <a:stretch>
              <a:fillRect/>
            </a:stretch>
          </p:blipFill>
          <p:spPr>
            <a:xfrm>
              <a:off x="4437224" y="3722565"/>
              <a:ext cx="1402094" cy="1546343"/>
            </a:xfrm>
            <a:prstGeom prst="rect">
              <a:avLst/>
            </a:prstGeom>
          </p:spPr>
        </p:pic>
      </p:grpSp>
      <p:pic>
        <p:nvPicPr>
          <p:cNvPr id="17" name="Picture 16">
            <a:hlinkClick r:id="rId8" action="ppaction://hlinksldjump"/>
            <a:extLst>
              <a:ext uri="{FF2B5EF4-FFF2-40B4-BE49-F238E27FC236}">
                <a16:creationId xmlns:a16="http://schemas.microsoft.com/office/drawing/2014/main" id="{13031D1C-57DD-6962-6FD7-EF3B3BA6A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0847" y="2981469"/>
            <a:ext cx="1485280" cy="1266864"/>
          </a:xfrm>
          <a:prstGeom prst="rect">
            <a:avLst/>
          </a:prstGeom>
        </p:spPr>
      </p:pic>
      <p:pic>
        <p:nvPicPr>
          <p:cNvPr id="18" name="Picture 17">
            <a:extLst>
              <a:ext uri="{FF2B5EF4-FFF2-40B4-BE49-F238E27FC236}">
                <a16:creationId xmlns:a16="http://schemas.microsoft.com/office/drawing/2014/main" id="{1FC1E50E-4196-C117-34F9-839ED8CF2DD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4099" y="5094993"/>
            <a:ext cx="1228944" cy="1220752"/>
          </a:xfrm>
          <a:prstGeom prst="rect">
            <a:avLst/>
          </a:prstGeom>
        </p:spPr>
      </p:pic>
      <p:pic>
        <p:nvPicPr>
          <p:cNvPr id="19" name="Picture 18">
            <a:extLst>
              <a:ext uri="{FF2B5EF4-FFF2-40B4-BE49-F238E27FC236}">
                <a16:creationId xmlns:a16="http://schemas.microsoft.com/office/drawing/2014/main" id="{490E4B30-5AA9-09C6-C34A-4285D4B2EA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03321" y="5070163"/>
            <a:ext cx="1335185" cy="1326285"/>
          </a:xfrm>
          <a:prstGeom prst="rect">
            <a:avLst/>
          </a:prstGeom>
        </p:spPr>
      </p:pic>
      <p:grpSp>
        <p:nvGrpSpPr>
          <p:cNvPr id="21" name="Group 20">
            <a:extLst>
              <a:ext uri="{FF2B5EF4-FFF2-40B4-BE49-F238E27FC236}">
                <a16:creationId xmlns:a16="http://schemas.microsoft.com/office/drawing/2014/main" id="{D27129BF-CBC2-6AD2-F9CA-D901E0A37972}"/>
              </a:ext>
            </a:extLst>
          </p:cNvPr>
          <p:cNvGrpSpPr/>
          <p:nvPr/>
        </p:nvGrpSpPr>
        <p:grpSpPr>
          <a:xfrm>
            <a:off x="6093044" y="3055670"/>
            <a:ext cx="5461549" cy="1970445"/>
            <a:chOff x="4494323" y="2301822"/>
            <a:chExt cx="4096162" cy="1477834"/>
          </a:xfrm>
        </p:grpSpPr>
        <p:sp>
          <p:nvSpPr>
            <p:cNvPr id="22" name="Title 1">
              <a:extLst>
                <a:ext uri="{FF2B5EF4-FFF2-40B4-BE49-F238E27FC236}">
                  <a16:creationId xmlns:a16="http://schemas.microsoft.com/office/drawing/2014/main" id="{795966F3-FA03-F473-0D33-8CEC1C505B29}"/>
                </a:ext>
              </a:extLst>
            </p:cNvPr>
            <p:cNvSpPr txBox="1">
              <a:spLocks/>
            </p:cNvSpPr>
            <p:nvPr/>
          </p:nvSpPr>
          <p:spPr>
            <a:xfrm>
              <a:off x="5243399" y="2519958"/>
              <a:ext cx="3347086"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dirty="0">
                  <a:solidFill>
                    <a:srgbClr val="002060"/>
                  </a:solidFill>
                  <a:latin typeface="UTM Avo" panose="02040603050506020204" pitchFamily="18" charset="0"/>
                </a:rPr>
                <a:t>6 </a:t>
              </a:r>
              <a:r>
                <a:rPr lang="vi-VN" sz="4400" b="1" kern="0" noProof="0" dirty="0">
                  <a:solidFill>
                    <a:srgbClr val="002060"/>
                  </a:solidFill>
                  <a:latin typeface="UTM Avo" panose="02040603050506020204" pitchFamily="18" charset="0"/>
                </a:rPr>
                <a:t>900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23" name="Picture 22">
              <a:extLst>
                <a:ext uri="{FF2B5EF4-FFF2-40B4-BE49-F238E27FC236}">
                  <a16:creationId xmlns:a16="http://schemas.microsoft.com/office/drawing/2014/main" id="{C6364289-2502-4D40-0758-6427792C6F4A}"/>
                </a:ext>
              </a:extLst>
            </p:cNvPr>
            <p:cNvPicPr>
              <a:picLocks noChangeAspect="1"/>
            </p:cNvPicPr>
            <p:nvPr/>
          </p:nvPicPr>
          <p:blipFill>
            <a:blip r:embed="rId11"/>
            <a:stretch>
              <a:fillRect/>
            </a:stretch>
          </p:blipFill>
          <p:spPr>
            <a:xfrm>
              <a:off x="4494323" y="2301822"/>
              <a:ext cx="1344995" cy="1477834"/>
            </a:xfrm>
            <a:prstGeom prst="rect">
              <a:avLst/>
            </a:prstGeom>
          </p:spPr>
        </p:pic>
      </p:grpSp>
      <p:pic>
        <p:nvPicPr>
          <p:cNvPr id="24" name="Picture 23">
            <a:extLst>
              <a:ext uri="{FF2B5EF4-FFF2-40B4-BE49-F238E27FC236}">
                <a16:creationId xmlns:a16="http://schemas.microsoft.com/office/drawing/2014/main" id="{5DCF6B10-75CB-3D78-AE88-64C3DEFCAE2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82247" y="3158728"/>
            <a:ext cx="1181584" cy="1173708"/>
          </a:xfrm>
          <a:prstGeom prst="rect">
            <a:avLst/>
          </a:prstGeom>
        </p:spPr>
      </p:pic>
    </p:spTree>
    <p:extLst>
      <p:ext uri="{BB962C8B-B14F-4D97-AF65-F5344CB8AC3E}">
        <p14:creationId xmlns:p14="http://schemas.microsoft.com/office/powerpoint/2010/main" val="681966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53" presetClass="entr" presetSubtype="16"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subTnLst>
                                    <p:audio>
                                      <p:cMediaNode mute="1">
                                        <p:cTn display="0" masterRel="sameClick">
                                          <p:stCondLst>
                                            <p:cond evt="begin" delay="0">
                                              <p:tn val="46"/>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21"/>
                    </p:tgtEl>
                  </p:cond>
                </p:stCondLst>
                <p:endSync evt="end" delay="0">
                  <p:rtn val="all"/>
                </p:endSync>
                <p:childTnLst>
                  <p:par>
                    <p:cTn id="52" fill="hold">
                      <p:stCondLst>
                        <p:cond delay="0"/>
                      </p:stCondLst>
                      <p:childTnLst>
                        <p:par>
                          <p:cTn id="53" fill="hold">
                            <p:stCondLst>
                              <p:cond delay="0"/>
                            </p:stCondLst>
                            <p:childTnLst>
                              <p:par>
                                <p:cTn id="54" presetID="53" presetClass="entr" presetSubtype="16"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subTnLst>
                                    <p:audio>
                                      <p:cMediaNode mute="1">
                                        <p:cTn display="0" masterRel="sameClick">
                                          <p:stCondLst>
                                            <p:cond evt="begin" delay="0">
                                              <p:tn val="5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4"/>
                    </p:tgtEl>
                  </p:cond>
                </p:stCondLst>
                <p:endSync evt="end" delay="0">
                  <p:rtn val="all"/>
                </p:endSync>
                <p:childTnLst>
                  <p:par>
                    <p:cTn id="60" fill="hold">
                      <p:stCondLst>
                        <p:cond delay="0"/>
                      </p:stCondLst>
                      <p:childTnLst>
                        <p:par>
                          <p:cTn id="61" fill="hold">
                            <p:stCondLst>
                              <p:cond delay="0"/>
                            </p:stCondLst>
                            <p:childTnLst>
                              <p:par>
                                <p:cTn id="62" presetID="53" presetClass="entr" presetSubtype="16"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subTnLst>
                                    <p:audio>
                                      <p:cMediaNode mute="1">
                                        <p:cTn display="0" masterRel="sameClick">
                                          <p:stCondLst>
                                            <p:cond evt="begin" delay="0">
                                              <p:tn val="6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4"/>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1">
            <a:extLst>
              <a:ext uri="{FF2B5EF4-FFF2-40B4-BE49-F238E27FC236}">
                <a16:creationId xmlns:a16="http://schemas.microsoft.com/office/drawing/2014/main" id="{B3F2EB44-52FB-447C-8D63-39FD0B4792BE}"/>
              </a:ext>
            </a:extLst>
          </p:cNvPr>
          <p:cNvSpPr/>
          <p:nvPr/>
        </p:nvSpPr>
        <p:spPr>
          <a:xfrm>
            <a:off x="436613" y="353960"/>
            <a:ext cx="11318773" cy="6240803"/>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itle 1">
            <a:extLst>
              <a:ext uri="{FF2B5EF4-FFF2-40B4-BE49-F238E27FC236}">
                <a16:creationId xmlns:a16="http://schemas.microsoft.com/office/drawing/2014/main" id="{224BE4B2-6BC1-2D67-0271-CEB9E5A125C3}"/>
              </a:ext>
            </a:extLst>
          </p:cNvPr>
          <p:cNvSpPr>
            <a:spLocks noGrp="1"/>
          </p:cNvSpPr>
          <p:nvPr>
            <p:ph type="title"/>
          </p:nvPr>
        </p:nvSpPr>
        <p:spPr>
          <a:xfrm>
            <a:off x="1772311" y="727634"/>
            <a:ext cx="8647377" cy="1633903"/>
          </a:xfrm>
          <a:solidFill>
            <a:schemeClr val="bg1"/>
          </a:solidFill>
        </p:spPr>
        <p:txBody>
          <a:bodyPr>
            <a:normAutofit/>
          </a:bodyPr>
          <a:lstStyle/>
          <a:p>
            <a:br>
              <a:rPr lang="en-US" sz="4800" b="1" dirty="0">
                <a:latin typeface="UTM Avo" panose="02040603050506020204" pitchFamily="18" charset="0"/>
              </a:rPr>
            </a:br>
            <a:r>
              <a:rPr lang="vi-VN" sz="4800" b="1" dirty="0">
                <a:solidFill>
                  <a:srgbClr val="002060"/>
                </a:solidFill>
                <a:latin typeface="UTM Avo" panose="02040603050506020204" pitchFamily="18" charset="0"/>
              </a:rPr>
              <a:t>73 000 – 3 000 – 50 000 = ?</a:t>
            </a:r>
            <a:endParaRPr lang="en-US" sz="4800" b="1" dirty="0">
              <a:solidFill>
                <a:srgbClr val="002060"/>
              </a:solidFill>
              <a:latin typeface="UTM Avo" panose="02040603050506020204" pitchFamily="18" charset="0"/>
            </a:endParaRPr>
          </a:p>
        </p:txBody>
      </p:sp>
      <p:grpSp>
        <p:nvGrpSpPr>
          <p:cNvPr id="5" name="Group 4">
            <a:extLst>
              <a:ext uri="{FF2B5EF4-FFF2-40B4-BE49-F238E27FC236}">
                <a16:creationId xmlns:a16="http://schemas.microsoft.com/office/drawing/2014/main" id="{AB7BF85B-F9EA-A76B-0FCD-C7B191F360CE}"/>
              </a:ext>
            </a:extLst>
          </p:cNvPr>
          <p:cNvGrpSpPr/>
          <p:nvPr/>
        </p:nvGrpSpPr>
        <p:grpSpPr>
          <a:xfrm>
            <a:off x="24623" y="3178503"/>
            <a:ext cx="5548991" cy="1970447"/>
            <a:chOff x="18467" y="2383877"/>
            <a:chExt cx="4161743" cy="1477835"/>
          </a:xfrm>
        </p:grpSpPr>
        <p:sp>
          <p:nvSpPr>
            <p:cNvPr id="6" name="Title 1">
              <a:extLst>
                <a:ext uri="{FF2B5EF4-FFF2-40B4-BE49-F238E27FC236}">
                  <a16:creationId xmlns:a16="http://schemas.microsoft.com/office/drawing/2014/main" id="{F625D78A-FCE6-67C4-9770-288005EB3479}"/>
                </a:ext>
              </a:extLst>
            </p:cNvPr>
            <p:cNvSpPr txBox="1">
              <a:spLocks/>
            </p:cNvSpPr>
            <p:nvPr/>
          </p:nvSpPr>
          <p:spPr>
            <a:xfrm>
              <a:off x="1057788" y="2590190"/>
              <a:ext cx="3122422"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dirty="0">
                  <a:solidFill>
                    <a:srgbClr val="002060"/>
                  </a:solidFill>
                  <a:latin typeface="UTM Avo" panose="02040603050506020204" pitchFamily="18" charset="0"/>
                </a:rPr>
                <a:t>6 5</a:t>
              </a:r>
              <a:r>
                <a:rPr lang="vi-VN" sz="4400" b="1" kern="0" noProof="0" dirty="0">
                  <a:solidFill>
                    <a:srgbClr val="002060"/>
                  </a:solidFill>
                  <a:latin typeface="UTM Avo" panose="02040603050506020204" pitchFamily="18" charset="0"/>
                </a:rPr>
                <a:t>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7" name="Picture 6">
              <a:extLst>
                <a:ext uri="{FF2B5EF4-FFF2-40B4-BE49-F238E27FC236}">
                  <a16:creationId xmlns:a16="http://schemas.microsoft.com/office/drawing/2014/main" id="{2C8CD730-A092-2E87-A141-61D953379551}"/>
                </a:ext>
              </a:extLst>
            </p:cNvPr>
            <p:cNvPicPr>
              <a:picLocks noChangeAspect="1"/>
            </p:cNvPicPr>
            <p:nvPr/>
          </p:nvPicPr>
          <p:blipFill>
            <a:blip r:embed="rId4"/>
            <a:stretch>
              <a:fillRect/>
            </a:stretch>
          </p:blipFill>
          <p:spPr>
            <a:xfrm>
              <a:off x="18467" y="2383877"/>
              <a:ext cx="1516435" cy="1477835"/>
            </a:xfrm>
            <a:prstGeom prst="rect">
              <a:avLst/>
            </a:prstGeom>
          </p:spPr>
        </p:pic>
      </p:grpSp>
      <p:grpSp>
        <p:nvGrpSpPr>
          <p:cNvPr id="8" name="Group 7">
            <a:extLst>
              <a:ext uri="{FF2B5EF4-FFF2-40B4-BE49-F238E27FC236}">
                <a16:creationId xmlns:a16="http://schemas.microsoft.com/office/drawing/2014/main" id="{6D78D6DE-7B21-9915-053F-6F8EC32281BB}"/>
              </a:ext>
            </a:extLst>
          </p:cNvPr>
          <p:cNvGrpSpPr/>
          <p:nvPr/>
        </p:nvGrpSpPr>
        <p:grpSpPr>
          <a:xfrm>
            <a:off x="-72157" y="4955622"/>
            <a:ext cx="5877320" cy="2017012"/>
            <a:chOff x="-54118" y="3716716"/>
            <a:chExt cx="4407990" cy="1512759"/>
          </a:xfrm>
        </p:grpSpPr>
        <p:sp>
          <p:nvSpPr>
            <p:cNvPr id="9" name="Title 1">
              <a:extLst>
                <a:ext uri="{FF2B5EF4-FFF2-40B4-BE49-F238E27FC236}">
                  <a16:creationId xmlns:a16="http://schemas.microsoft.com/office/drawing/2014/main" id="{D4537F5C-8146-AA61-EFDE-D50E3A0D23E0}"/>
                </a:ext>
              </a:extLst>
            </p:cNvPr>
            <p:cNvSpPr txBox="1">
              <a:spLocks/>
            </p:cNvSpPr>
            <p:nvPr/>
          </p:nvSpPr>
          <p:spPr>
            <a:xfrm>
              <a:off x="1231449" y="3982249"/>
              <a:ext cx="3122423"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400" b="1" i="0" u="none" strike="noStrike" kern="0" cap="none" spc="0" normalizeH="0" baseline="0" noProof="0" dirty="0">
                  <a:ln>
                    <a:noFill/>
                  </a:ln>
                  <a:solidFill>
                    <a:srgbClr val="002060"/>
                  </a:solidFill>
                  <a:effectLst/>
                  <a:uLnTx/>
                  <a:uFillTx/>
                  <a:latin typeface="UTM Avo" panose="02040603050506020204" pitchFamily="18" charset="0"/>
                  <a:sym typeface="Lilita One"/>
                </a:rPr>
                <a:t>65 000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0" name="Picture 9">
              <a:extLst>
                <a:ext uri="{FF2B5EF4-FFF2-40B4-BE49-F238E27FC236}">
                  <a16:creationId xmlns:a16="http://schemas.microsoft.com/office/drawing/2014/main" id="{F7DB5CAD-75E7-9D6F-83E1-CC4E942A3025}"/>
                </a:ext>
              </a:extLst>
            </p:cNvPr>
            <p:cNvPicPr>
              <a:picLocks noChangeAspect="1"/>
            </p:cNvPicPr>
            <p:nvPr/>
          </p:nvPicPr>
          <p:blipFill>
            <a:blip r:embed="rId5"/>
            <a:stretch>
              <a:fillRect/>
            </a:stretch>
          </p:blipFill>
          <p:spPr>
            <a:xfrm>
              <a:off x="-54118" y="3716716"/>
              <a:ext cx="1376780" cy="1512759"/>
            </a:xfrm>
            <a:prstGeom prst="rect">
              <a:avLst/>
            </a:prstGeom>
          </p:spPr>
        </p:pic>
      </p:grpSp>
      <p:grpSp>
        <p:nvGrpSpPr>
          <p:cNvPr id="11" name="Group 10">
            <a:extLst>
              <a:ext uri="{FF2B5EF4-FFF2-40B4-BE49-F238E27FC236}">
                <a16:creationId xmlns:a16="http://schemas.microsoft.com/office/drawing/2014/main" id="{08938111-8665-0C40-D6A8-ABC28F3B6E54}"/>
              </a:ext>
            </a:extLst>
          </p:cNvPr>
          <p:cNvGrpSpPr/>
          <p:nvPr/>
        </p:nvGrpSpPr>
        <p:grpSpPr>
          <a:xfrm>
            <a:off x="5916299" y="4963421"/>
            <a:ext cx="5893149" cy="2061791"/>
            <a:chOff x="4437224" y="3722565"/>
            <a:chExt cx="4419862" cy="1546343"/>
          </a:xfrm>
        </p:grpSpPr>
        <p:sp>
          <p:nvSpPr>
            <p:cNvPr id="12" name="Title 1">
              <a:extLst>
                <a:ext uri="{FF2B5EF4-FFF2-40B4-BE49-F238E27FC236}">
                  <a16:creationId xmlns:a16="http://schemas.microsoft.com/office/drawing/2014/main" id="{72F78AED-45F6-9711-FE3C-99DE0139B662}"/>
                </a:ext>
              </a:extLst>
            </p:cNvPr>
            <p:cNvSpPr txBox="1">
              <a:spLocks/>
            </p:cNvSpPr>
            <p:nvPr/>
          </p:nvSpPr>
          <p:spPr>
            <a:xfrm>
              <a:off x="5592038" y="3969155"/>
              <a:ext cx="3265048"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dirty="0">
                  <a:solidFill>
                    <a:srgbClr val="002060"/>
                  </a:solidFill>
                  <a:latin typeface="UTM Avo" panose="02040603050506020204" pitchFamily="18" charset="0"/>
                </a:rPr>
                <a:t>20 000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3" name="Picture 12">
              <a:extLst>
                <a:ext uri="{FF2B5EF4-FFF2-40B4-BE49-F238E27FC236}">
                  <a16:creationId xmlns:a16="http://schemas.microsoft.com/office/drawing/2014/main" id="{A323F8A1-DB3D-7880-64B6-60B70CAA973B}"/>
                </a:ext>
              </a:extLst>
            </p:cNvPr>
            <p:cNvPicPr>
              <a:picLocks noChangeAspect="1"/>
            </p:cNvPicPr>
            <p:nvPr/>
          </p:nvPicPr>
          <p:blipFill>
            <a:blip r:embed="rId6"/>
            <a:stretch>
              <a:fillRect/>
            </a:stretch>
          </p:blipFill>
          <p:spPr>
            <a:xfrm>
              <a:off x="4437224" y="3722565"/>
              <a:ext cx="1402094" cy="1546343"/>
            </a:xfrm>
            <a:prstGeom prst="rect">
              <a:avLst/>
            </a:prstGeom>
          </p:spPr>
        </p:pic>
      </p:grpSp>
      <p:pic>
        <p:nvPicPr>
          <p:cNvPr id="14" name="Picture 13">
            <a:hlinkClick r:id="rId7" action="ppaction://hlinksldjump"/>
            <a:extLst>
              <a:ext uri="{FF2B5EF4-FFF2-40B4-BE49-F238E27FC236}">
                <a16:creationId xmlns:a16="http://schemas.microsoft.com/office/drawing/2014/main" id="{4DCBB23B-95D0-49B7-3AFF-F29BAC8189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3446" y="4969427"/>
            <a:ext cx="1485280" cy="1266864"/>
          </a:xfrm>
          <a:prstGeom prst="rect">
            <a:avLst/>
          </a:prstGeom>
        </p:spPr>
      </p:pic>
      <p:pic>
        <p:nvPicPr>
          <p:cNvPr id="15" name="Picture 14">
            <a:extLst>
              <a:ext uri="{FF2B5EF4-FFF2-40B4-BE49-F238E27FC236}">
                <a16:creationId xmlns:a16="http://schemas.microsoft.com/office/drawing/2014/main" id="{578E3FAF-E5FC-BAC1-2F74-6BB0BDCE2B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86485" y="3069017"/>
            <a:ext cx="1228944" cy="1220752"/>
          </a:xfrm>
          <a:prstGeom prst="rect">
            <a:avLst/>
          </a:prstGeom>
        </p:spPr>
      </p:pic>
      <p:pic>
        <p:nvPicPr>
          <p:cNvPr id="16" name="Picture 15">
            <a:extLst>
              <a:ext uri="{FF2B5EF4-FFF2-40B4-BE49-F238E27FC236}">
                <a16:creationId xmlns:a16="http://schemas.microsoft.com/office/drawing/2014/main" id="{0AC4E136-1930-C1CE-C04C-9EA1821642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4909" y="5116555"/>
            <a:ext cx="1335185" cy="1326285"/>
          </a:xfrm>
          <a:prstGeom prst="rect">
            <a:avLst/>
          </a:prstGeom>
        </p:spPr>
      </p:pic>
      <p:grpSp>
        <p:nvGrpSpPr>
          <p:cNvPr id="21" name="Group 20">
            <a:extLst>
              <a:ext uri="{FF2B5EF4-FFF2-40B4-BE49-F238E27FC236}">
                <a16:creationId xmlns:a16="http://schemas.microsoft.com/office/drawing/2014/main" id="{B310FC50-B1F2-517D-7B1F-8E34DBAF852C}"/>
              </a:ext>
            </a:extLst>
          </p:cNvPr>
          <p:cNvGrpSpPr/>
          <p:nvPr/>
        </p:nvGrpSpPr>
        <p:grpSpPr>
          <a:xfrm>
            <a:off x="6093044" y="3055670"/>
            <a:ext cx="5817017" cy="1970445"/>
            <a:chOff x="4494323" y="2301822"/>
            <a:chExt cx="4362763" cy="1477834"/>
          </a:xfrm>
        </p:grpSpPr>
        <p:sp>
          <p:nvSpPr>
            <p:cNvPr id="22" name="Title 1">
              <a:extLst>
                <a:ext uri="{FF2B5EF4-FFF2-40B4-BE49-F238E27FC236}">
                  <a16:creationId xmlns:a16="http://schemas.microsoft.com/office/drawing/2014/main" id="{A8B72594-9DB5-8EA6-2A9C-DC36858B09A7}"/>
                </a:ext>
              </a:extLst>
            </p:cNvPr>
            <p:cNvSpPr txBox="1">
              <a:spLocks/>
            </p:cNvSpPr>
            <p:nvPr/>
          </p:nvSpPr>
          <p:spPr>
            <a:xfrm>
              <a:off x="5510000" y="2515628"/>
              <a:ext cx="3347086"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noProof="0" dirty="0">
                  <a:solidFill>
                    <a:srgbClr val="002060"/>
                  </a:solidFill>
                  <a:latin typeface="UTM Avo" panose="02040603050506020204" pitchFamily="18" charset="0"/>
                </a:rPr>
                <a:t>2 000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23" name="Picture 22">
              <a:extLst>
                <a:ext uri="{FF2B5EF4-FFF2-40B4-BE49-F238E27FC236}">
                  <a16:creationId xmlns:a16="http://schemas.microsoft.com/office/drawing/2014/main" id="{F4242258-EA2C-4ED0-9694-EA22F4FCB3AC}"/>
                </a:ext>
              </a:extLst>
            </p:cNvPr>
            <p:cNvPicPr>
              <a:picLocks noChangeAspect="1"/>
            </p:cNvPicPr>
            <p:nvPr/>
          </p:nvPicPr>
          <p:blipFill>
            <a:blip r:embed="rId10"/>
            <a:stretch>
              <a:fillRect/>
            </a:stretch>
          </p:blipFill>
          <p:spPr>
            <a:xfrm>
              <a:off x="4494323" y="2301822"/>
              <a:ext cx="1344995" cy="1477834"/>
            </a:xfrm>
            <a:prstGeom prst="rect">
              <a:avLst/>
            </a:prstGeom>
          </p:spPr>
        </p:pic>
      </p:grpSp>
      <p:pic>
        <p:nvPicPr>
          <p:cNvPr id="24" name="Picture 23">
            <a:extLst>
              <a:ext uri="{FF2B5EF4-FFF2-40B4-BE49-F238E27FC236}">
                <a16:creationId xmlns:a16="http://schemas.microsoft.com/office/drawing/2014/main" id="{5E48792A-EDB6-C89C-04E9-424DF62D2D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16155" y="3030980"/>
            <a:ext cx="1181584" cy="1173708"/>
          </a:xfrm>
          <a:prstGeom prst="rect">
            <a:avLst/>
          </a:prstGeom>
        </p:spPr>
      </p:pic>
      <p:pic>
        <p:nvPicPr>
          <p:cNvPr id="31" name="Picture 30">
            <a:extLst>
              <a:ext uri="{FF2B5EF4-FFF2-40B4-BE49-F238E27FC236}">
                <a16:creationId xmlns:a16="http://schemas.microsoft.com/office/drawing/2014/main" id="{7CB7D312-1686-8BF3-0099-1E26076E4E03}"/>
              </a:ext>
            </a:extLst>
          </p:cNvPr>
          <p:cNvPicPr>
            <a:picLocks noChangeAspect="1"/>
          </p:cNvPicPr>
          <p:nvPr/>
        </p:nvPicPr>
        <p:blipFill>
          <a:blip r:embed="rId11"/>
          <a:stretch>
            <a:fillRect/>
          </a:stretch>
        </p:blipFill>
        <p:spPr>
          <a:xfrm>
            <a:off x="-72157" y="413657"/>
            <a:ext cx="1919213" cy="1806319"/>
          </a:xfrm>
          <a:prstGeom prst="rect">
            <a:avLst/>
          </a:prstGeom>
        </p:spPr>
      </p:pic>
      <p:sp>
        <p:nvSpPr>
          <p:cNvPr id="33" name="Title 1">
            <a:extLst>
              <a:ext uri="{FF2B5EF4-FFF2-40B4-BE49-F238E27FC236}">
                <a16:creationId xmlns:a16="http://schemas.microsoft.com/office/drawing/2014/main" id="{C1C93969-F253-BF10-FA29-2FAD53AA8F00}"/>
              </a:ext>
            </a:extLst>
          </p:cNvPr>
          <p:cNvSpPr txBox="1">
            <a:spLocks/>
          </p:cNvSpPr>
          <p:nvPr/>
        </p:nvSpPr>
        <p:spPr>
          <a:xfrm>
            <a:off x="1763550" y="347783"/>
            <a:ext cx="387028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b="1" dirty="0">
                <a:solidFill>
                  <a:srgbClr val="002060"/>
                </a:solidFill>
                <a:latin typeface="UTM Avo" panose="02040603050506020204" pitchFamily="18" charset="0"/>
              </a:rPr>
              <a:t>Tính nhẩm: </a:t>
            </a:r>
            <a:endParaRPr lang="en-US" sz="48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4257458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subTnLst>
                                    <p:audio>
                                      <p:cMediaNode mute="1">
                                        <p:cTn display="0" masterRel="sameClick">
                                          <p:stCondLst>
                                            <p:cond evt="begin" delay="0">
                                              <p:tn val="33"/>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53"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subTnLst>
                                    <p:audio>
                                      <p:cMediaNode mute="1">
                                        <p:cTn display="0" masterRel="sameClick">
                                          <p:stCondLst>
                                            <p:cond evt="begin" delay="0">
                                              <p:tn val="41"/>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21"/>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subTnLst>
                                    <p:audio>
                                      <p:cMediaNode mute="1">
                                        <p:cTn display="0" masterRel="sameClick">
                                          <p:stCondLst>
                                            <p:cond evt="begin" delay="0">
                                              <p:tn val="49"/>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1"/>
                  </p:tgtEl>
                </p:cond>
              </p:nextCondLst>
            </p:seq>
            <p:seq concurrent="1" nextAc="seek">
              <p:cTn id="54" restart="whenNotActive" fill="hold" evtFilter="cancelBubble" nodeType="interactiveSeq">
                <p:stCondLst>
                  <p:cond evt="onClick" delay="0">
                    <p:tgtEl>
                      <p:spTgt spid="11"/>
                    </p:tgtEl>
                  </p:cond>
                </p:stCondLst>
                <p:endSync evt="end" delay="0">
                  <p:rtn val="all"/>
                </p:endSync>
                <p:childTnLst>
                  <p:par>
                    <p:cTn id="55" fill="hold">
                      <p:stCondLst>
                        <p:cond delay="0"/>
                      </p:stCondLst>
                      <p:childTnLst>
                        <p:par>
                          <p:cTn id="56" fill="hold">
                            <p:stCondLst>
                              <p:cond delay="0"/>
                            </p:stCondLst>
                            <p:childTnLst>
                              <p:par>
                                <p:cTn id="57" presetID="53" presetClass="entr" presetSubtype="16"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subTnLst>
                                    <p:audio>
                                      <p:cMediaNode>
                                        <p:cTn display="0" masterRel="sameClick">
                                          <p:stCondLst>
                                            <p:cond evt="begin" delay="0">
                                              <p:tn val="5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1">
            <a:extLst>
              <a:ext uri="{FF2B5EF4-FFF2-40B4-BE49-F238E27FC236}">
                <a16:creationId xmlns:a16="http://schemas.microsoft.com/office/drawing/2014/main" id="{B3F2EB44-52FB-447C-8D63-39FD0B4792BE}"/>
              </a:ext>
            </a:extLst>
          </p:cNvPr>
          <p:cNvSpPr/>
          <p:nvPr/>
        </p:nvSpPr>
        <p:spPr>
          <a:xfrm>
            <a:off x="436613" y="353960"/>
            <a:ext cx="11318773" cy="6240803"/>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itle 1">
            <a:extLst>
              <a:ext uri="{FF2B5EF4-FFF2-40B4-BE49-F238E27FC236}">
                <a16:creationId xmlns:a16="http://schemas.microsoft.com/office/drawing/2014/main" id="{C1C93969-F253-BF10-FA29-2FAD53AA8F00}"/>
              </a:ext>
            </a:extLst>
          </p:cNvPr>
          <p:cNvSpPr>
            <a:spLocks noGrp="1"/>
          </p:cNvSpPr>
          <p:nvPr>
            <p:ph type="title"/>
          </p:nvPr>
        </p:nvSpPr>
        <p:spPr>
          <a:xfrm>
            <a:off x="930108" y="1595173"/>
            <a:ext cx="10340805" cy="1550264"/>
          </a:xfrm>
          <a:solidFill>
            <a:schemeClr val="bg1"/>
          </a:solidFill>
        </p:spPr>
        <p:txBody>
          <a:bodyPr>
            <a:normAutofit/>
          </a:bodyPr>
          <a:lstStyle/>
          <a:p>
            <a:r>
              <a:rPr lang="vi-VN" sz="4800" b="1" dirty="0">
                <a:solidFill>
                  <a:srgbClr val="002060"/>
                </a:solidFill>
                <a:latin typeface="UTM Avo" panose="02040603050506020204" pitchFamily="18" charset="0"/>
              </a:rPr>
              <a:t>32 000 + 5 000 - 17 000 = ?</a:t>
            </a:r>
            <a:endParaRPr lang="en-US" sz="4800" b="1" dirty="0">
              <a:solidFill>
                <a:srgbClr val="002060"/>
              </a:solidFill>
              <a:latin typeface="UTM Avo" panose="02040603050506020204" pitchFamily="18" charset="0"/>
            </a:endParaRPr>
          </a:p>
        </p:txBody>
      </p:sp>
      <p:grpSp>
        <p:nvGrpSpPr>
          <p:cNvPr id="8" name="Group 7">
            <a:extLst>
              <a:ext uri="{FF2B5EF4-FFF2-40B4-BE49-F238E27FC236}">
                <a16:creationId xmlns:a16="http://schemas.microsoft.com/office/drawing/2014/main" id="{709582A0-3C32-9E45-CDEE-9087B8358C43}"/>
              </a:ext>
            </a:extLst>
          </p:cNvPr>
          <p:cNvGrpSpPr/>
          <p:nvPr/>
        </p:nvGrpSpPr>
        <p:grpSpPr>
          <a:xfrm>
            <a:off x="24623" y="3178503"/>
            <a:ext cx="5780539" cy="1970447"/>
            <a:chOff x="18467" y="2383877"/>
            <a:chExt cx="4335404" cy="1477835"/>
          </a:xfrm>
        </p:grpSpPr>
        <p:sp>
          <p:nvSpPr>
            <p:cNvPr id="9" name="Title 1">
              <a:extLst>
                <a:ext uri="{FF2B5EF4-FFF2-40B4-BE49-F238E27FC236}">
                  <a16:creationId xmlns:a16="http://schemas.microsoft.com/office/drawing/2014/main" id="{0B7D3A0D-6F87-4728-FFBE-DF5F5FDA6F44}"/>
                </a:ext>
              </a:extLst>
            </p:cNvPr>
            <p:cNvSpPr txBox="1">
              <a:spLocks/>
            </p:cNvSpPr>
            <p:nvPr/>
          </p:nvSpPr>
          <p:spPr>
            <a:xfrm>
              <a:off x="1231449" y="2572662"/>
              <a:ext cx="3122422"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noProof="0" dirty="0">
                  <a:solidFill>
                    <a:srgbClr val="002060"/>
                  </a:solidFill>
                  <a:latin typeface="UTM Avo" panose="02040603050506020204" pitchFamily="18" charset="0"/>
                </a:rPr>
                <a:t>20 000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0" name="Picture 9">
              <a:extLst>
                <a:ext uri="{FF2B5EF4-FFF2-40B4-BE49-F238E27FC236}">
                  <a16:creationId xmlns:a16="http://schemas.microsoft.com/office/drawing/2014/main" id="{31EB1704-235B-7EF0-74C4-4B61B80827AF}"/>
                </a:ext>
              </a:extLst>
            </p:cNvPr>
            <p:cNvPicPr>
              <a:picLocks noChangeAspect="1"/>
            </p:cNvPicPr>
            <p:nvPr/>
          </p:nvPicPr>
          <p:blipFill>
            <a:blip r:embed="rId4"/>
            <a:stretch>
              <a:fillRect/>
            </a:stretch>
          </p:blipFill>
          <p:spPr>
            <a:xfrm>
              <a:off x="18467" y="2383877"/>
              <a:ext cx="1516435" cy="1477835"/>
            </a:xfrm>
            <a:prstGeom prst="rect">
              <a:avLst/>
            </a:prstGeom>
          </p:spPr>
        </p:pic>
      </p:grpSp>
      <p:grpSp>
        <p:nvGrpSpPr>
          <p:cNvPr id="11" name="Group 10">
            <a:extLst>
              <a:ext uri="{FF2B5EF4-FFF2-40B4-BE49-F238E27FC236}">
                <a16:creationId xmlns:a16="http://schemas.microsoft.com/office/drawing/2014/main" id="{92D5A4BA-0EA7-7116-C8C7-71BD5F6EC4A5}"/>
              </a:ext>
            </a:extLst>
          </p:cNvPr>
          <p:cNvGrpSpPr/>
          <p:nvPr/>
        </p:nvGrpSpPr>
        <p:grpSpPr>
          <a:xfrm>
            <a:off x="-62124" y="4955622"/>
            <a:ext cx="5877320" cy="2017012"/>
            <a:chOff x="-54118" y="3716716"/>
            <a:chExt cx="4407990" cy="1512759"/>
          </a:xfrm>
        </p:grpSpPr>
        <p:sp>
          <p:nvSpPr>
            <p:cNvPr id="12" name="Title 1">
              <a:extLst>
                <a:ext uri="{FF2B5EF4-FFF2-40B4-BE49-F238E27FC236}">
                  <a16:creationId xmlns:a16="http://schemas.microsoft.com/office/drawing/2014/main" id="{4ACAFB4D-738A-C0BA-DBA8-C4E39BDF3D6B}"/>
                </a:ext>
              </a:extLst>
            </p:cNvPr>
            <p:cNvSpPr txBox="1">
              <a:spLocks/>
            </p:cNvSpPr>
            <p:nvPr/>
          </p:nvSpPr>
          <p:spPr>
            <a:xfrm>
              <a:off x="1231449" y="3982249"/>
              <a:ext cx="3122423"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dirty="0">
                  <a:solidFill>
                    <a:srgbClr val="002060"/>
                  </a:solidFill>
                  <a:latin typeface="UTM Avo" panose="02040603050506020204" pitchFamily="18" charset="0"/>
                </a:rPr>
                <a:t>2 000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3" name="Picture 12">
              <a:extLst>
                <a:ext uri="{FF2B5EF4-FFF2-40B4-BE49-F238E27FC236}">
                  <a16:creationId xmlns:a16="http://schemas.microsoft.com/office/drawing/2014/main" id="{762D2F00-13E3-33C4-D817-B809399CAA76}"/>
                </a:ext>
              </a:extLst>
            </p:cNvPr>
            <p:cNvPicPr>
              <a:picLocks noChangeAspect="1"/>
            </p:cNvPicPr>
            <p:nvPr/>
          </p:nvPicPr>
          <p:blipFill>
            <a:blip r:embed="rId5"/>
            <a:stretch>
              <a:fillRect/>
            </a:stretch>
          </p:blipFill>
          <p:spPr>
            <a:xfrm>
              <a:off x="-54118" y="3716716"/>
              <a:ext cx="1376780" cy="1512759"/>
            </a:xfrm>
            <a:prstGeom prst="rect">
              <a:avLst/>
            </a:prstGeom>
          </p:spPr>
        </p:pic>
      </p:grpSp>
      <p:grpSp>
        <p:nvGrpSpPr>
          <p:cNvPr id="14" name="Group 13">
            <a:extLst>
              <a:ext uri="{FF2B5EF4-FFF2-40B4-BE49-F238E27FC236}">
                <a16:creationId xmlns:a16="http://schemas.microsoft.com/office/drawing/2014/main" id="{A67F9034-87F9-C9D4-1946-854980628706}"/>
              </a:ext>
            </a:extLst>
          </p:cNvPr>
          <p:cNvGrpSpPr/>
          <p:nvPr/>
        </p:nvGrpSpPr>
        <p:grpSpPr>
          <a:xfrm>
            <a:off x="5959137" y="4910843"/>
            <a:ext cx="5893149" cy="2061791"/>
            <a:chOff x="4437224" y="3722565"/>
            <a:chExt cx="4419862" cy="1546343"/>
          </a:xfrm>
        </p:grpSpPr>
        <p:sp>
          <p:nvSpPr>
            <p:cNvPr id="15" name="Title 1">
              <a:extLst>
                <a:ext uri="{FF2B5EF4-FFF2-40B4-BE49-F238E27FC236}">
                  <a16:creationId xmlns:a16="http://schemas.microsoft.com/office/drawing/2014/main" id="{7C0C1483-BE65-1721-8258-11EDF5F87F8C}"/>
                </a:ext>
              </a:extLst>
            </p:cNvPr>
            <p:cNvSpPr txBox="1">
              <a:spLocks/>
            </p:cNvSpPr>
            <p:nvPr/>
          </p:nvSpPr>
          <p:spPr>
            <a:xfrm>
              <a:off x="5592038" y="3969155"/>
              <a:ext cx="3265048"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noProof="0" dirty="0">
                  <a:solidFill>
                    <a:srgbClr val="002060"/>
                  </a:solidFill>
                  <a:latin typeface="UTM Avo" panose="02040603050506020204" pitchFamily="18" charset="0"/>
                </a:rPr>
                <a:t>1 000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6" name="Picture 15">
              <a:extLst>
                <a:ext uri="{FF2B5EF4-FFF2-40B4-BE49-F238E27FC236}">
                  <a16:creationId xmlns:a16="http://schemas.microsoft.com/office/drawing/2014/main" id="{967DE312-069C-4E67-12CE-AE3C4CB205A6}"/>
                </a:ext>
              </a:extLst>
            </p:cNvPr>
            <p:cNvPicPr>
              <a:picLocks noChangeAspect="1"/>
            </p:cNvPicPr>
            <p:nvPr/>
          </p:nvPicPr>
          <p:blipFill>
            <a:blip r:embed="rId6"/>
            <a:stretch>
              <a:fillRect/>
            </a:stretch>
          </p:blipFill>
          <p:spPr>
            <a:xfrm>
              <a:off x="4437224" y="3722565"/>
              <a:ext cx="1402094" cy="1546343"/>
            </a:xfrm>
            <a:prstGeom prst="rect">
              <a:avLst/>
            </a:prstGeom>
          </p:spPr>
        </p:pic>
      </p:grpSp>
      <p:pic>
        <p:nvPicPr>
          <p:cNvPr id="17" name="Picture 16">
            <a:hlinkClick r:id="rId7" action="ppaction://hlinksldjump"/>
            <a:extLst>
              <a:ext uri="{FF2B5EF4-FFF2-40B4-BE49-F238E27FC236}">
                <a16:creationId xmlns:a16="http://schemas.microsoft.com/office/drawing/2014/main" id="{13031D1C-57DD-6962-6FD7-EF3B3BA6A0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0847" y="2981469"/>
            <a:ext cx="1485280" cy="1266864"/>
          </a:xfrm>
          <a:prstGeom prst="rect">
            <a:avLst/>
          </a:prstGeom>
        </p:spPr>
      </p:pic>
      <p:pic>
        <p:nvPicPr>
          <p:cNvPr id="18" name="Picture 17">
            <a:extLst>
              <a:ext uri="{FF2B5EF4-FFF2-40B4-BE49-F238E27FC236}">
                <a16:creationId xmlns:a16="http://schemas.microsoft.com/office/drawing/2014/main" id="{1FC1E50E-4196-C117-34F9-839ED8CF2D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4099" y="5094993"/>
            <a:ext cx="1228944" cy="1220752"/>
          </a:xfrm>
          <a:prstGeom prst="rect">
            <a:avLst/>
          </a:prstGeom>
        </p:spPr>
      </p:pic>
      <p:pic>
        <p:nvPicPr>
          <p:cNvPr id="19" name="Picture 18">
            <a:extLst>
              <a:ext uri="{FF2B5EF4-FFF2-40B4-BE49-F238E27FC236}">
                <a16:creationId xmlns:a16="http://schemas.microsoft.com/office/drawing/2014/main" id="{490E4B30-5AA9-09C6-C34A-4285D4B2EA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03321" y="5070163"/>
            <a:ext cx="1335185" cy="1326285"/>
          </a:xfrm>
          <a:prstGeom prst="rect">
            <a:avLst/>
          </a:prstGeom>
        </p:spPr>
      </p:pic>
      <p:grpSp>
        <p:nvGrpSpPr>
          <p:cNvPr id="24" name="Group 23">
            <a:extLst>
              <a:ext uri="{FF2B5EF4-FFF2-40B4-BE49-F238E27FC236}">
                <a16:creationId xmlns:a16="http://schemas.microsoft.com/office/drawing/2014/main" id="{D27129BF-CBC2-6AD2-F9CA-D901E0A37972}"/>
              </a:ext>
            </a:extLst>
          </p:cNvPr>
          <p:cNvGrpSpPr/>
          <p:nvPr/>
        </p:nvGrpSpPr>
        <p:grpSpPr>
          <a:xfrm>
            <a:off x="6232090" y="3099718"/>
            <a:ext cx="5287043" cy="1970445"/>
            <a:chOff x="4598608" y="2334858"/>
            <a:chExt cx="3965283" cy="1477834"/>
          </a:xfrm>
        </p:grpSpPr>
        <p:sp>
          <p:nvSpPr>
            <p:cNvPr id="25" name="Title 1">
              <a:extLst>
                <a:ext uri="{FF2B5EF4-FFF2-40B4-BE49-F238E27FC236}">
                  <a16:creationId xmlns:a16="http://schemas.microsoft.com/office/drawing/2014/main" id="{795966F3-FA03-F473-0D33-8CEC1C505B29}"/>
                </a:ext>
              </a:extLst>
            </p:cNvPr>
            <p:cNvSpPr txBox="1">
              <a:spLocks/>
            </p:cNvSpPr>
            <p:nvPr/>
          </p:nvSpPr>
          <p:spPr>
            <a:xfrm>
              <a:off x="5216805" y="2479610"/>
              <a:ext cx="3347086"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noProof="0" dirty="0">
                  <a:solidFill>
                    <a:srgbClr val="002060"/>
                  </a:solidFill>
                  <a:latin typeface="UTM Avo" panose="02040603050506020204" pitchFamily="18" charset="0"/>
                </a:rPr>
                <a:t>10 000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26" name="Picture 25">
              <a:extLst>
                <a:ext uri="{FF2B5EF4-FFF2-40B4-BE49-F238E27FC236}">
                  <a16:creationId xmlns:a16="http://schemas.microsoft.com/office/drawing/2014/main" id="{C6364289-2502-4D40-0758-6427792C6F4A}"/>
                </a:ext>
              </a:extLst>
            </p:cNvPr>
            <p:cNvPicPr>
              <a:picLocks noChangeAspect="1"/>
            </p:cNvPicPr>
            <p:nvPr/>
          </p:nvPicPr>
          <p:blipFill>
            <a:blip r:embed="rId10"/>
            <a:stretch>
              <a:fillRect/>
            </a:stretch>
          </p:blipFill>
          <p:spPr>
            <a:xfrm>
              <a:off x="4598608" y="2334858"/>
              <a:ext cx="1344995" cy="1477834"/>
            </a:xfrm>
            <a:prstGeom prst="rect">
              <a:avLst/>
            </a:prstGeom>
          </p:spPr>
        </p:pic>
      </p:grpSp>
      <p:pic>
        <p:nvPicPr>
          <p:cNvPr id="27" name="Picture 26">
            <a:extLst>
              <a:ext uri="{FF2B5EF4-FFF2-40B4-BE49-F238E27FC236}">
                <a16:creationId xmlns:a16="http://schemas.microsoft.com/office/drawing/2014/main" id="{5DCF6B10-75CB-3D78-AE88-64C3DEFCAE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50068" y="3118674"/>
            <a:ext cx="1181584" cy="1173708"/>
          </a:xfrm>
          <a:prstGeom prst="rect">
            <a:avLst/>
          </a:prstGeom>
        </p:spPr>
      </p:pic>
      <p:sp>
        <p:nvSpPr>
          <p:cNvPr id="30" name="Title 1">
            <a:extLst>
              <a:ext uri="{FF2B5EF4-FFF2-40B4-BE49-F238E27FC236}">
                <a16:creationId xmlns:a16="http://schemas.microsoft.com/office/drawing/2014/main" id="{C1C93969-F253-BF10-FA29-2FAD53AA8F00}"/>
              </a:ext>
            </a:extLst>
          </p:cNvPr>
          <p:cNvSpPr txBox="1">
            <a:spLocks/>
          </p:cNvSpPr>
          <p:nvPr/>
        </p:nvSpPr>
        <p:spPr>
          <a:xfrm>
            <a:off x="1763550" y="578348"/>
            <a:ext cx="387028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b="1" dirty="0">
                <a:solidFill>
                  <a:srgbClr val="002060"/>
                </a:solidFill>
                <a:latin typeface="UTM Avo" panose="02040603050506020204" pitchFamily="18" charset="0"/>
              </a:rPr>
              <a:t>Tính nhẩm: </a:t>
            </a:r>
            <a:endParaRPr lang="en-US" sz="4800" b="1" dirty="0">
              <a:solidFill>
                <a:srgbClr val="002060"/>
              </a:solidFill>
              <a:latin typeface="UTM Avo" panose="02040603050506020204" pitchFamily="18" charset="0"/>
            </a:endParaRPr>
          </a:p>
        </p:txBody>
      </p:sp>
      <p:pic>
        <p:nvPicPr>
          <p:cNvPr id="31" name="Picture 30">
            <a:extLst>
              <a:ext uri="{FF2B5EF4-FFF2-40B4-BE49-F238E27FC236}">
                <a16:creationId xmlns:a16="http://schemas.microsoft.com/office/drawing/2014/main" id="{7CB7D312-1686-8BF3-0099-1E26076E4E03}"/>
              </a:ext>
            </a:extLst>
          </p:cNvPr>
          <p:cNvPicPr>
            <a:picLocks noChangeAspect="1"/>
          </p:cNvPicPr>
          <p:nvPr/>
        </p:nvPicPr>
        <p:blipFill>
          <a:blip r:embed="rId11"/>
          <a:stretch>
            <a:fillRect/>
          </a:stretch>
        </p:blipFill>
        <p:spPr>
          <a:xfrm>
            <a:off x="24623" y="578348"/>
            <a:ext cx="1919213" cy="1806319"/>
          </a:xfrm>
          <a:prstGeom prst="rect">
            <a:avLst/>
          </a:prstGeom>
        </p:spPr>
      </p:pic>
    </p:spTree>
    <p:extLst>
      <p:ext uri="{BB962C8B-B14F-4D97-AF65-F5344CB8AC3E}">
        <p14:creationId xmlns:p14="http://schemas.microsoft.com/office/powerpoint/2010/main" val="1189794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53"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subTnLst>
                                    <p:audio>
                                      <p:cMediaNode>
                                        <p:cTn display="0" masterRel="sameClick">
                                          <p:stCondLst>
                                            <p:cond evt="begin" delay="0">
                                              <p:tn val="4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1"/>
                  </p:tgtEl>
                </p:cond>
              </p:nextCondLst>
            </p:seq>
            <p:seq concurrent="1" nextAc="seek">
              <p:cTn id="46" restart="whenNotActive" fill="hold" evtFilter="cancelBubble" nodeType="interactiveSeq">
                <p:stCondLst>
                  <p:cond evt="onClick" delay="0">
                    <p:tgtEl>
                      <p:spTgt spid="24"/>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subTnLst>
                                    <p:audio>
                                      <p:cMediaNode>
                                        <p:cTn display="0" masterRel="sameClick">
                                          <p:stCondLst>
                                            <p:cond evt="begin" delay="0">
                                              <p:tn val="49"/>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24"/>
                  </p:tgtEl>
                </p:cond>
              </p:nextCondLst>
            </p:seq>
            <p:seq concurrent="1" nextAc="seek">
              <p:cTn id="54" restart="whenNotActive" fill="hold" evtFilter="cancelBubble" nodeType="interactiveSeq">
                <p:stCondLst>
                  <p:cond evt="onClick" delay="0">
                    <p:tgtEl>
                      <p:spTgt spid="14"/>
                    </p:tgtEl>
                  </p:cond>
                </p:stCondLst>
                <p:endSync evt="end" delay="0">
                  <p:rtn val="all"/>
                </p:endSync>
                <p:childTnLst>
                  <p:par>
                    <p:cTn id="55" fill="hold">
                      <p:stCondLst>
                        <p:cond delay="0"/>
                      </p:stCondLst>
                      <p:childTnLst>
                        <p:par>
                          <p:cTn id="56" fill="hold">
                            <p:stCondLst>
                              <p:cond delay="0"/>
                            </p:stCondLst>
                            <p:childTnLst>
                              <p:par>
                                <p:cTn id="57" presetID="53" presetClass="entr" presetSubtype="16"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subTnLst>
                                    <p:audio>
                                      <p:cMediaNode>
                                        <p:cTn display="0" masterRel="sameClick">
                                          <p:stCondLst>
                                            <p:cond evt="begin" delay="0">
                                              <p:tn val="5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4"/>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
            <a:extLst>
              <a:ext uri="{FF2B5EF4-FFF2-40B4-BE49-F238E27FC236}">
                <a16:creationId xmlns:a16="http://schemas.microsoft.com/office/drawing/2014/main" id="{B3F2EB44-52FB-447C-8D63-39FD0B4792BE}"/>
              </a:ext>
            </a:extLst>
          </p:cNvPr>
          <p:cNvSpPr/>
          <p:nvPr/>
        </p:nvSpPr>
        <p:spPr>
          <a:xfrm>
            <a:off x="3500582" y="461509"/>
            <a:ext cx="8017162" cy="5879683"/>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3541" r="48882" b="31758"/>
          <a:stretch/>
        </p:blipFill>
        <p:spPr>
          <a:xfrm>
            <a:off x="68018" y="4221093"/>
            <a:ext cx="1332456" cy="697616"/>
          </a:xfrm>
          <a:prstGeom prst="rect">
            <a:avLst/>
          </a:prstGeom>
          <a:effectLst>
            <a:outerShdw blurRad="76200" dir="13500000" sy="23000" kx="1200000" algn="br" rotWithShape="0">
              <a:prstClr val="black">
                <a:alpha val="20000"/>
              </a:prst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2209" r="47573" b="22632"/>
          <a:stretch/>
        </p:blipFill>
        <p:spPr>
          <a:xfrm>
            <a:off x="631234" y="4611036"/>
            <a:ext cx="1252984" cy="1425833"/>
          </a:xfrm>
          <a:prstGeom prst="rect">
            <a:avLst/>
          </a:prstGeom>
          <a:effectLst>
            <a:outerShdw blurRad="76200" dir="13500000" sy="23000" kx="1200000" algn="br" rotWithShape="0">
              <a:prstClr val="black">
                <a:alpha val="20000"/>
              </a:prstClr>
            </a:outerShdw>
          </a:effectLst>
        </p:spPr>
      </p:pic>
      <p:sp>
        <p:nvSpPr>
          <p:cNvPr id="8" name="Title 1">
            <a:extLst>
              <a:ext uri="{FF2B5EF4-FFF2-40B4-BE49-F238E27FC236}">
                <a16:creationId xmlns:a16="http://schemas.microsoft.com/office/drawing/2014/main" id="{0B7D3A0D-6F87-4728-FFBE-DF5F5FDA6F44}"/>
              </a:ext>
            </a:extLst>
          </p:cNvPr>
          <p:cNvSpPr txBox="1">
            <a:spLocks/>
          </p:cNvSpPr>
          <p:nvPr/>
        </p:nvSpPr>
        <p:spPr>
          <a:xfrm>
            <a:off x="3749482" y="1454439"/>
            <a:ext cx="5414649"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5333" b="1" kern="0" dirty="0">
                <a:solidFill>
                  <a:srgbClr val="002060"/>
                </a:solidFill>
                <a:latin typeface="UTM Avo" panose="02040603050506020204" pitchFamily="18" charset="0"/>
              </a:rPr>
              <a:t>8 </a:t>
            </a:r>
            <a:r>
              <a:rPr kumimoji="0" lang="vi-VN" sz="5333" b="1" i="0" u="none" strike="noStrike" kern="0" cap="none" spc="0" normalizeH="0" baseline="0" noProof="0" dirty="0">
                <a:ln>
                  <a:noFill/>
                </a:ln>
                <a:solidFill>
                  <a:srgbClr val="002060"/>
                </a:solidFill>
                <a:effectLst/>
                <a:uLnTx/>
                <a:uFillTx/>
                <a:latin typeface="UTM Avo" panose="02040603050506020204" pitchFamily="18" charset="0"/>
                <a:sym typeface="Lilita One"/>
              </a:rPr>
              <a:t>254 + 6 392</a:t>
            </a:r>
            <a:endParaRPr kumimoji="0" lang="en-US" sz="5333"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sp>
        <p:nvSpPr>
          <p:cNvPr id="12" name="Title 1">
            <a:extLst>
              <a:ext uri="{FF2B5EF4-FFF2-40B4-BE49-F238E27FC236}">
                <a16:creationId xmlns:a16="http://schemas.microsoft.com/office/drawing/2014/main" id="{C1C93969-F253-BF10-FA29-2FAD53AA8F00}"/>
              </a:ext>
            </a:extLst>
          </p:cNvPr>
          <p:cNvSpPr txBox="1">
            <a:spLocks/>
          </p:cNvSpPr>
          <p:nvPr/>
        </p:nvSpPr>
        <p:spPr>
          <a:xfrm>
            <a:off x="3912770" y="461509"/>
            <a:ext cx="662592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5000" b="1" dirty="0">
                <a:solidFill>
                  <a:srgbClr val="C00000"/>
                </a:solidFill>
                <a:latin typeface="UTM Avo" panose="02040603050506020204" pitchFamily="18" charset="0"/>
              </a:rPr>
              <a:t>Bài 2 : Đặt tính rồi tính:</a:t>
            </a:r>
            <a:endParaRPr lang="en-US" sz="5000" b="1" dirty="0">
              <a:solidFill>
                <a:srgbClr val="C00000"/>
              </a:solidFill>
              <a:latin typeface="UTM Avo" panose="02040603050506020204" pitchFamily="18" charset="0"/>
            </a:endParaRPr>
          </a:p>
        </p:txBody>
      </p:sp>
      <p:sp>
        <p:nvSpPr>
          <p:cNvPr id="14" name="Title 1">
            <a:extLst>
              <a:ext uri="{FF2B5EF4-FFF2-40B4-BE49-F238E27FC236}">
                <a16:creationId xmlns:a16="http://schemas.microsoft.com/office/drawing/2014/main" id="{0B7D3A0D-6F87-4728-FFBE-DF5F5FDA6F44}"/>
              </a:ext>
            </a:extLst>
          </p:cNvPr>
          <p:cNvSpPr txBox="1">
            <a:spLocks/>
          </p:cNvSpPr>
          <p:nvPr/>
        </p:nvSpPr>
        <p:spPr>
          <a:xfrm>
            <a:off x="3749482" y="2598964"/>
            <a:ext cx="5860519"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5000" b="1" i="0" u="none" strike="noStrike" kern="0" cap="none" spc="0" normalizeH="0" baseline="0" noProof="0" dirty="0">
                <a:ln>
                  <a:noFill/>
                </a:ln>
                <a:solidFill>
                  <a:srgbClr val="002060"/>
                </a:solidFill>
                <a:effectLst/>
                <a:uLnTx/>
                <a:uFillTx/>
                <a:latin typeface="UTM Avo" panose="02040603050506020204" pitchFamily="18" charset="0"/>
                <a:sym typeface="Lilita One"/>
              </a:rPr>
              <a:t>58 623 + </a:t>
            </a:r>
            <a:r>
              <a:rPr lang="vi-VN" sz="5000" b="1" kern="0" dirty="0">
                <a:solidFill>
                  <a:srgbClr val="002060"/>
                </a:solidFill>
                <a:latin typeface="UTM Avo" panose="02040603050506020204" pitchFamily="18" charset="0"/>
              </a:rPr>
              <a:t>25 047</a:t>
            </a:r>
            <a:endParaRPr kumimoji="0" lang="en-US" sz="50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sp>
        <p:nvSpPr>
          <p:cNvPr id="15" name="Title 1">
            <a:extLst>
              <a:ext uri="{FF2B5EF4-FFF2-40B4-BE49-F238E27FC236}">
                <a16:creationId xmlns:a16="http://schemas.microsoft.com/office/drawing/2014/main" id="{0B7D3A0D-6F87-4728-FFBE-DF5F5FDA6F44}"/>
              </a:ext>
            </a:extLst>
          </p:cNvPr>
          <p:cNvSpPr txBox="1">
            <a:spLocks/>
          </p:cNvSpPr>
          <p:nvPr/>
        </p:nvSpPr>
        <p:spPr>
          <a:xfrm>
            <a:off x="5638752" y="5169754"/>
            <a:ext cx="5878992"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5333" b="1" kern="0" dirty="0">
                <a:solidFill>
                  <a:srgbClr val="002060"/>
                </a:solidFill>
                <a:latin typeface="UTM Avo" panose="02040603050506020204" pitchFamily="18" charset="0"/>
              </a:rPr>
              <a:t>74 528 -</a:t>
            </a:r>
            <a:r>
              <a:rPr kumimoji="0" lang="vi-VN" sz="5333" b="1" i="0" u="none" strike="noStrike" kern="0" cap="none" spc="0" normalizeH="0" baseline="0" noProof="0" dirty="0">
                <a:ln>
                  <a:noFill/>
                </a:ln>
                <a:solidFill>
                  <a:srgbClr val="002060"/>
                </a:solidFill>
                <a:effectLst/>
                <a:uLnTx/>
                <a:uFillTx/>
                <a:latin typeface="UTM Avo" panose="02040603050506020204" pitchFamily="18" charset="0"/>
                <a:sym typeface="Lilita One"/>
              </a:rPr>
              <a:t> 16 240</a:t>
            </a:r>
            <a:endParaRPr kumimoji="0" lang="en-US" sz="5333"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sp>
        <p:nvSpPr>
          <p:cNvPr id="16" name="Title 1">
            <a:extLst>
              <a:ext uri="{FF2B5EF4-FFF2-40B4-BE49-F238E27FC236}">
                <a16:creationId xmlns:a16="http://schemas.microsoft.com/office/drawing/2014/main" id="{0B7D3A0D-6F87-4728-FFBE-DF5F5FDA6F44}"/>
              </a:ext>
            </a:extLst>
          </p:cNvPr>
          <p:cNvSpPr txBox="1">
            <a:spLocks/>
          </p:cNvSpPr>
          <p:nvPr/>
        </p:nvSpPr>
        <p:spPr>
          <a:xfrm>
            <a:off x="5823479" y="3884359"/>
            <a:ext cx="5694265"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5333" b="1" i="0" u="none" strike="noStrike" kern="0" cap="none" spc="0" normalizeH="0" baseline="0" noProof="0" dirty="0">
                <a:ln>
                  <a:noFill/>
                </a:ln>
                <a:solidFill>
                  <a:srgbClr val="002060"/>
                </a:solidFill>
                <a:effectLst/>
                <a:uLnTx/>
                <a:uFillTx/>
                <a:latin typeface="UTM Avo" panose="02040603050506020204" pitchFamily="18" charset="0"/>
                <a:sym typeface="Lilita One"/>
              </a:rPr>
              <a:t>36 073</a:t>
            </a:r>
            <a:r>
              <a:rPr kumimoji="0" lang="vi-VN" sz="5333" b="1" i="0" u="none" strike="noStrike" kern="0" cap="none" spc="0" normalizeH="0" noProof="0" dirty="0">
                <a:ln>
                  <a:noFill/>
                </a:ln>
                <a:solidFill>
                  <a:srgbClr val="002060"/>
                </a:solidFill>
                <a:effectLst/>
                <a:uLnTx/>
                <a:uFillTx/>
                <a:latin typeface="UTM Avo" panose="02040603050506020204" pitchFamily="18" charset="0"/>
                <a:sym typeface="Lilita One"/>
              </a:rPr>
              <a:t> -</a:t>
            </a:r>
            <a:r>
              <a:rPr kumimoji="0" lang="vi-VN" sz="5333" b="1" i="0" u="none" strike="noStrike" kern="0" cap="none" spc="0" normalizeH="0" baseline="0" noProof="0" dirty="0">
                <a:ln>
                  <a:noFill/>
                </a:ln>
                <a:solidFill>
                  <a:srgbClr val="002060"/>
                </a:solidFill>
                <a:effectLst/>
                <a:uLnTx/>
                <a:uFillTx/>
                <a:latin typeface="UTM Avo" panose="02040603050506020204" pitchFamily="18" charset="0"/>
                <a:sym typeface="Lilita One"/>
              </a:rPr>
              <a:t> </a:t>
            </a:r>
            <a:r>
              <a:rPr lang="vi-VN" sz="5333" b="1" kern="0" dirty="0">
                <a:solidFill>
                  <a:srgbClr val="002060"/>
                </a:solidFill>
                <a:latin typeface="UTM Avo" panose="02040603050506020204" pitchFamily="18" charset="0"/>
              </a:rPr>
              <a:t>847</a:t>
            </a:r>
            <a:endParaRPr kumimoji="0" lang="en-US" sz="5333"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spTree>
    <p:extLst>
      <p:ext uri="{BB962C8B-B14F-4D97-AF65-F5344CB8AC3E}">
        <p14:creationId xmlns:p14="http://schemas.microsoft.com/office/powerpoint/2010/main" val="2550602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a:extLst>
              <a:ext uri="{FF2B5EF4-FFF2-40B4-BE49-F238E27FC236}">
                <a16:creationId xmlns:a16="http://schemas.microsoft.com/office/drawing/2014/main" id="{B3F2EB44-52FB-447C-8D63-39FD0B4792BE}"/>
              </a:ext>
            </a:extLst>
          </p:cNvPr>
          <p:cNvSpPr/>
          <p:nvPr/>
        </p:nvSpPr>
        <p:spPr>
          <a:xfrm>
            <a:off x="674255" y="267854"/>
            <a:ext cx="11222181" cy="6165701"/>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FFFFFF"/>
              </a:buClr>
              <a:buSzPts val="6000"/>
              <a:defRPr/>
            </a:pPr>
            <a:endParaRPr lang="en-US" b="1" kern="0" dirty="0">
              <a:solidFill>
                <a:srgbClr val="002060"/>
              </a:solidFill>
              <a:latin typeface="UTM Avo" panose="02040603050506020204" pitchFamily="18" charset="0"/>
              <a:sym typeface="Lilita One"/>
            </a:endParaRPr>
          </a:p>
        </p:txBody>
      </p:sp>
      <p:sp>
        <p:nvSpPr>
          <p:cNvPr id="5" name="Title 1">
            <a:extLst>
              <a:ext uri="{FF2B5EF4-FFF2-40B4-BE49-F238E27FC236}">
                <a16:creationId xmlns:a16="http://schemas.microsoft.com/office/drawing/2014/main" id="{0B7D3A0D-6F87-4728-FFBE-DF5F5FDA6F44}"/>
              </a:ext>
            </a:extLst>
          </p:cNvPr>
          <p:cNvSpPr txBox="1">
            <a:spLocks/>
          </p:cNvSpPr>
          <p:nvPr/>
        </p:nvSpPr>
        <p:spPr>
          <a:xfrm>
            <a:off x="802493" y="1649823"/>
            <a:ext cx="5414649"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5333" b="1" kern="0" dirty="0">
                <a:solidFill>
                  <a:srgbClr val="002060"/>
                </a:solidFill>
                <a:latin typeface="UTM Avo" panose="02040603050506020204" pitchFamily="18" charset="0"/>
              </a:rPr>
              <a:t>8</a:t>
            </a:r>
            <a:r>
              <a:rPr kumimoji="0" lang="vi-VN" sz="5333" b="1" i="0" u="none" strike="noStrike" kern="0" cap="none" spc="0" normalizeH="0" baseline="0" noProof="0" dirty="0">
                <a:ln>
                  <a:noFill/>
                </a:ln>
                <a:solidFill>
                  <a:srgbClr val="002060"/>
                </a:solidFill>
                <a:effectLst/>
                <a:uLnTx/>
                <a:uFillTx/>
                <a:latin typeface="UTM Avo" panose="02040603050506020204" pitchFamily="18" charset="0"/>
                <a:sym typeface="Lilita One"/>
              </a:rPr>
              <a:t> 254 + 6 392</a:t>
            </a:r>
            <a:endParaRPr kumimoji="0" lang="en-US" sz="5333"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sp>
        <p:nvSpPr>
          <p:cNvPr id="6" name="Title 1">
            <a:extLst>
              <a:ext uri="{FF2B5EF4-FFF2-40B4-BE49-F238E27FC236}">
                <a16:creationId xmlns:a16="http://schemas.microsoft.com/office/drawing/2014/main" id="{C1C93969-F253-BF10-FA29-2FAD53AA8F00}"/>
              </a:ext>
            </a:extLst>
          </p:cNvPr>
          <p:cNvSpPr txBox="1">
            <a:spLocks/>
          </p:cNvSpPr>
          <p:nvPr/>
        </p:nvSpPr>
        <p:spPr>
          <a:xfrm>
            <a:off x="2783039" y="267854"/>
            <a:ext cx="662592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5000" b="1" dirty="0">
                <a:solidFill>
                  <a:srgbClr val="C00000"/>
                </a:solidFill>
                <a:latin typeface="UTM Avo" panose="02040603050506020204" pitchFamily="18" charset="0"/>
              </a:rPr>
              <a:t>Bài 2 : Đặt tính rồi tính:</a:t>
            </a:r>
            <a:endParaRPr lang="en-US" sz="5000" b="1" dirty="0">
              <a:solidFill>
                <a:srgbClr val="C00000"/>
              </a:solidFill>
              <a:latin typeface="UTM Avo" panose="02040603050506020204" pitchFamily="18" charset="0"/>
            </a:endParaRPr>
          </a:p>
        </p:txBody>
      </p:sp>
      <p:sp>
        <p:nvSpPr>
          <p:cNvPr id="8" name="TextBox 7"/>
          <p:cNvSpPr txBox="1"/>
          <p:nvPr/>
        </p:nvSpPr>
        <p:spPr>
          <a:xfrm>
            <a:off x="2041237" y="2780145"/>
            <a:ext cx="2937163" cy="2400657"/>
          </a:xfrm>
          <a:prstGeom prst="rect">
            <a:avLst/>
          </a:prstGeom>
          <a:noFill/>
        </p:spPr>
        <p:txBody>
          <a:bodyPr wrap="square" rtlCol="0">
            <a:spAutoFit/>
          </a:bodyPr>
          <a:lstStyle/>
          <a:p>
            <a:pPr lvl="0" algn="ctr" defTabSz="1219170">
              <a:buClr>
                <a:srgbClr val="FFFFFF"/>
              </a:buClr>
              <a:buSzPts val="6000"/>
              <a:defRPr/>
            </a:pPr>
            <a:r>
              <a:rPr lang="en-US" sz="5000" b="1" kern="0" dirty="0">
                <a:solidFill>
                  <a:srgbClr val="002060"/>
                </a:solidFill>
                <a:latin typeface="UTM Avo" panose="02040603050506020204" pitchFamily="18" charset="0"/>
                <a:sym typeface="Lilita One"/>
              </a:rPr>
              <a:t>8</a:t>
            </a:r>
            <a:r>
              <a:rPr lang="vi-VN" sz="5000" b="1" kern="0" dirty="0">
                <a:solidFill>
                  <a:srgbClr val="002060"/>
                </a:solidFill>
                <a:latin typeface="UTM Avo" panose="02040603050506020204" pitchFamily="18" charset="0"/>
                <a:sym typeface="Lilita One"/>
              </a:rPr>
              <a:t> 254  </a:t>
            </a:r>
          </a:p>
          <a:p>
            <a:pPr lvl="0" algn="ctr" defTabSz="1219170">
              <a:buClr>
                <a:srgbClr val="FFFFFF"/>
              </a:buClr>
              <a:buSzPts val="6000"/>
              <a:defRPr/>
            </a:pPr>
            <a:r>
              <a:rPr lang="vi-VN" sz="5000" b="1" u="sng" kern="0" dirty="0">
                <a:solidFill>
                  <a:srgbClr val="002060"/>
                </a:solidFill>
                <a:latin typeface="UTM Avo" panose="02040603050506020204" pitchFamily="18" charset="0"/>
                <a:sym typeface="Lilita One"/>
              </a:rPr>
              <a:t>6 392</a:t>
            </a:r>
            <a:endParaRPr lang="en-US" sz="5000" b="1" u="sng" kern="0" dirty="0">
              <a:solidFill>
                <a:srgbClr val="002060"/>
              </a:solidFill>
              <a:latin typeface="UTM Avo" panose="02040603050506020204" pitchFamily="18" charset="0"/>
              <a:sym typeface="Lilita One"/>
            </a:endParaRPr>
          </a:p>
          <a:p>
            <a:pPr algn="just"/>
            <a:endParaRPr lang="en-US" sz="5000" dirty="0"/>
          </a:p>
        </p:txBody>
      </p:sp>
      <p:sp>
        <p:nvSpPr>
          <p:cNvPr id="10" name="TextBox 9"/>
          <p:cNvSpPr txBox="1"/>
          <p:nvPr/>
        </p:nvSpPr>
        <p:spPr>
          <a:xfrm>
            <a:off x="1955800" y="3197302"/>
            <a:ext cx="364836" cy="861774"/>
          </a:xfrm>
          <a:prstGeom prst="rect">
            <a:avLst/>
          </a:prstGeom>
          <a:noFill/>
        </p:spPr>
        <p:txBody>
          <a:bodyPr wrap="square" rtlCol="0">
            <a:spAutoFit/>
          </a:bodyPr>
          <a:lstStyle/>
          <a:p>
            <a:r>
              <a:rPr lang="vi-VN" sz="5000" b="1" kern="0" dirty="0">
                <a:solidFill>
                  <a:srgbClr val="002060"/>
                </a:solidFill>
                <a:latin typeface="UTM Avo" panose="02040603050506020204" pitchFamily="18" charset="0"/>
                <a:sym typeface="Lilita One"/>
              </a:rPr>
              <a:t>+</a:t>
            </a:r>
            <a:endParaRPr lang="en-US" sz="5000" dirty="0"/>
          </a:p>
        </p:txBody>
      </p:sp>
      <p:sp>
        <p:nvSpPr>
          <p:cNvPr id="11" name="TextBox 10"/>
          <p:cNvSpPr txBox="1"/>
          <p:nvPr/>
        </p:nvSpPr>
        <p:spPr>
          <a:xfrm>
            <a:off x="2138218" y="4351114"/>
            <a:ext cx="3306618" cy="1631216"/>
          </a:xfrm>
          <a:prstGeom prst="rect">
            <a:avLst/>
          </a:prstGeom>
          <a:noFill/>
        </p:spPr>
        <p:txBody>
          <a:bodyPr wrap="square" rtlCol="0">
            <a:spAutoFit/>
          </a:bodyPr>
          <a:lstStyle/>
          <a:p>
            <a:pPr lvl="0"/>
            <a:r>
              <a:rPr lang="vi-VN" sz="5000" b="1" kern="0" dirty="0">
                <a:solidFill>
                  <a:srgbClr val="002060"/>
                </a:solidFill>
                <a:latin typeface="UTM Avo" panose="02040603050506020204" pitchFamily="18" charset="0"/>
                <a:sym typeface="Lilita One"/>
              </a:rPr>
              <a:t>14 646</a:t>
            </a:r>
            <a:endParaRPr lang="en-US" sz="5000" b="1" kern="0" dirty="0">
              <a:solidFill>
                <a:srgbClr val="002060"/>
              </a:solidFill>
              <a:latin typeface="UTM Avo" panose="02040603050506020204" pitchFamily="18" charset="0"/>
              <a:sym typeface="Lilita One"/>
            </a:endParaRPr>
          </a:p>
          <a:p>
            <a:endParaRPr lang="en-US" sz="5000" dirty="0"/>
          </a:p>
        </p:txBody>
      </p:sp>
      <p:sp>
        <p:nvSpPr>
          <p:cNvPr id="12" name="Title 1">
            <a:extLst>
              <a:ext uri="{FF2B5EF4-FFF2-40B4-BE49-F238E27FC236}">
                <a16:creationId xmlns:a16="http://schemas.microsoft.com/office/drawing/2014/main" id="{0B7D3A0D-6F87-4728-FFBE-DF5F5FDA6F44}"/>
              </a:ext>
            </a:extLst>
          </p:cNvPr>
          <p:cNvSpPr txBox="1">
            <a:spLocks/>
          </p:cNvSpPr>
          <p:nvPr/>
        </p:nvSpPr>
        <p:spPr>
          <a:xfrm>
            <a:off x="6478699" y="1649823"/>
            <a:ext cx="5417737"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800" b="1" i="0" u="none" strike="noStrike" kern="0" cap="none" spc="0" normalizeH="0" baseline="0" noProof="0" dirty="0">
                <a:ln>
                  <a:noFill/>
                </a:ln>
                <a:solidFill>
                  <a:srgbClr val="002060"/>
                </a:solidFill>
                <a:effectLst/>
                <a:uLnTx/>
                <a:uFillTx/>
                <a:latin typeface="UTM Avo" panose="02040603050506020204" pitchFamily="18" charset="0"/>
                <a:sym typeface="Lilita One"/>
              </a:rPr>
              <a:t>58 623 + </a:t>
            </a:r>
            <a:r>
              <a:rPr lang="vi-VN" sz="4800" b="1" kern="0" dirty="0">
                <a:solidFill>
                  <a:srgbClr val="002060"/>
                </a:solidFill>
                <a:latin typeface="UTM Avo" panose="02040603050506020204" pitchFamily="18" charset="0"/>
              </a:rPr>
              <a:t>25 047</a:t>
            </a:r>
            <a:endParaRPr kumimoji="0" lang="en-US" sz="48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sp>
        <p:nvSpPr>
          <p:cNvPr id="13" name="TextBox 12"/>
          <p:cNvSpPr txBox="1"/>
          <p:nvPr/>
        </p:nvSpPr>
        <p:spPr>
          <a:xfrm>
            <a:off x="7635858" y="2719898"/>
            <a:ext cx="3103418" cy="1631216"/>
          </a:xfrm>
          <a:prstGeom prst="rect">
            <a:avLst/>
          </a:prstGeom>
          <a:noFill/>
        </p:spPr>
        <p:txBody>
          <a:bodyPr wrap="square" rtlCol="0">
            <a:spAutoFit/>
          </a:bodyPr>
          <a:lstStyle/>
          <a:p>
            <a:pPr lvl="0"/>
            <a:r>
              <a:rPr lang="vi-VN" sz="5000" b="1" kern="0" dirty="0">
                <a:solidFill>
                  <a:srgbClr val="002060"/>
                </a:solidFill>
                <a:latin typeface="UTM Avo" panose="02040603050506020204" pitchFamily="18" charset="0"/>
                <a:sym typeface="Lilita One"/>
              </a:rPr>
              <a:t>58 623  </a:t>
            </a:r>
          </a:p>
          <a:p>
            <a:pPr lvl="0"/>
            <a:r>
              <a:rPr lang="vi-VN" sz="5000" b="1" u="sng" kern="0" dirty="0">
                <a:solidFill>
                  <a:srgbClr val="002060"/>
                </a:solidFill>
                <a:latin typeface="UTM Avo" panose="02040603050506020204" pitchFamily="18" charset="0"/>
              </a:rPr>
              <a:t>25 047</a:t>
            </a:r>
            <a:endParaRPr lang="en-US" sz="5000" b="1" u="sng" kern="0" dirty="0">
              <a:solidFill>
                <a:srgbClr val="002060"/>
              </a:solidFill>
              <a:latin typeface="UTM Avo" panose="02040603050506020204" pitchFamily="18" charset="0"/>
              <a:sym typeface="Lilita One"/>
            </a:endParaRPr>
          </a:p>
        </p:txBody>
      </p:sp>
      <p:sp>
        <p:nvSpPr>
          <p:cNvPr id="14" name="TextBox 13"/>
          <p:cNvSpPr txBox="1"/>
          <p:nvPr/>
        </p:nvSpPr>
        <p:spPr>
          <a:xfrm>
            <a:off x="6936509" y="3112655"/>
            <a:ext cx="609600" cy="861774"/>
          </a:xfrm>
          <a:prstGeom prst="rect">
            <a:avLst/>
          </a:prstGeom>
          <a:noFill/>
        </p:spPr>
        <p:txBody>
          <a:bodyPr wrap="square" rtlCol="0">
            <a:spAutoFit/>
          </a:bodyPr>
          <a:lstStyle/>
          <a:p>
            <a:r>
              <a:rPr lang="vi-VN" sz="5000" b="1" kern="0" dirty="0">
                <a:solidFill>
                  <a:srgbClr val="002060"/>
                </a:solidFill>
                <a:latin typeface="UTM Avo" panose="02040603050506020204" pitchFamily="18" charset="0"/>
                <a:sym typeface="Lilita One"/>
              </a:rPr>
              <a:t>+</a:t>
            </a:r>
            <a:endParaRPr lang="en-US" sz="5000" dirty="0"/>
          </a:p>
        </p:txBody>
      </p:sp>
      <p:sp>
        <p:nvSpPr>
          <p:cNvPr id="15" name="TextBox 14"/>
          <p:cNvSpPr txBox="1"/>
          <p:nvPr/>
        </p:nvSpPr>
        <p:spPr>
          <a:xfrm>
            <a:off x="7546109" y="4351114"/>
            <a:ext cx="3103418" cy="861774"/>
          </a:xfrm>
          <a:prstGeom prst="rect">
            <a:avLst/>
          </a:prstGeom>
          <a:noFill/>
        </p:spPr>
        <p:txBody>
          <a:bodyPr wrap="square" rtlCol="0">
            <a:spAutoFit/>
          </a:bodyPr>
          <a:lstStyle/>
          <a:p>
            <a:pPr lvl="0"/>
            <a:r>
              <a:rPr lang="vi-VN" sz="5000" b="1" kern="0" dirty="0">
                <a:solidFill>
                  <a:srgbClr val="002060"/>
                </a:solidFill>
                <a:latin typeface="UTM Avo" panose="02040603050506020204" pitchFamily="18" charset="0"/>
                <a:sym typeface="Lilita One"/>
              </a:rPr>
              <a:t>83 670</a:t>
            </a:r>
            <a:endParaRPr lang="en-US" sz="5000" b="1" kern="0" dirty="0">
              <a:solidFill>
                <a:srgbClr val="002060"/>
              </a:solidFill>
              <a:latin typeface="UTM Avo" panose="02040603050506020204" pitchFamily="18" charset="0"/>
              <a:sym typeface="Lilita One"/>
            </a:endParaRPr>
          </a:p>
        </p:txBody>
      </p:sp>
    </p:spTree>
    <p:extLst>
      <p:ext uri="{BB962C8B-B14F-4D97-AF65-F5344CB8AC3E}">
        <p14:creationId xmlns:p14="http://schemas.microsoft.com/office/powerpoint/2010/main" val="2553402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42" presetClass="entr" presetSubtype="0" fill="hold"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1000"/>
                                        <p:tgtEl>
                                          <p:spTgt spid="14">
                                            <p:txEl>
                                              <p:pRg st="0" end="0"/>
                                            </p:txEl>
                                          </p:spTgt>
                                        </p:tgtEl>
                                      </p:cBhvr>
                                    </p:animEffect>
                                    <p:anim calcmode="lin" valueType="num">
                                      <p:cBhvr>
                                        <p:cTn id="2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a:extLst>
              <a:ext uri="{FF2B5EF4-FFF2-40B4-BE49-F238E27FC236}">
                <a16:creationId xmlns:a16="http://schemas.microsoft.com/office/drawing/2014/main" id="{B3F2EB44-52FB-447C-8D63-39FD0B4792BE}"/>
              </a:ext>
            </a:extLst>
          </p:cNvPr>
          <p:cNvSpPr/>
          <p:nvPr/>
        </p:nvSpPr>
        <p:spPr>
          <a:xfrm>
            <a:off x="674255" y="267854"/>
            <a:ext cx="11222181" cy="6165701"/>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FFFFFF"/>
              </a:buClr>
              <a:buSzPts val="6000"/>
              <a:buFontTx/>
              <a:buNone/>
              <a:tabLst/>
              <a:defRPr/>
            </a:pPr>
            <a:endParaRPr kumimoji="0" lang="en-US" sz="1800" b="1" i="0" u="none" strike="noStrike" kern="0" cap="none" spc="0" normalizeH="0" baseline="0" noProof="0" dirty="0">
              <a:ln>
                <a:noFill/>
              </a:ln>
              <a:solidFill>
                <a:srgbClr val="002060"/>
              </a:solidFill>
              <a:effectLst/>
              <a:uLnTx/>
              <a:uFillTx/>
              <a:latin typeface="UTM Avo" panose="02040603050506020204" pitchFamily="18" charset="0"/>
              <a:ea typeface="+mn-ea"/>
              <a:cs typeface="+mn-cs"/>
              <a:sym typeface="Lilita One"/>
            </a:endParaRPr>
          </a:p>
        </p:txBody>
      </p:sp>
      <p:sp>
        <p:nvSpPr>
          <p:cNvPr id="6" name="Title 1">
            <a:extLst>
              <a:ext uri="{FF2B5EF4-FFF2-40B4-BE49-F238E27FC236}">
                <a16:creationId xmlns:a16="http://schemas.microsoft.com/office/drawing/2014/main" id="{C1C93969-F253-BF10-FA29-2FAD53AA8F00}"/>
              </a:ext>
            </a:extLst>
          </p:cNvPr>
          <p:cNvSpPr txBox="1">
            <a:spLocks/>
          </p:cNvSpPr>
          <p:nvPr/>
        </p:nvSpPr>
        <p:spPr>
          <a:xfrm>
            <a:off x="2783039" y="267854"/>
            <a:ext cx="662592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5000" b="1" i="0" u="none" strike="noStrike" kern="1200" cap="none" spc="0" normalizeH="0" baseline="0" noProof="0" dirty="0">
                <a:ln>
                  <a:noFill/>
                </a:ln>
                <a:solidFill>
                  <a:srgbClr val="C00000"/>
                </a:solidFill>
                <a:effectLst/>
                <a:uLnTx/>
                <a:uFillTx/>
                <a:latin typeface="UTM Avo" panose="02040603050506020204" pitchFamily="18" charset="0"/>
                <a:ea typeface="+mj-ea"/>
                <a:cs typeface="+mj-cs"/>
              </a:rPr>
              <a:t>Bài 2 : Đặt tính rồi tính:</a:t>
            </a:r>
            <a:endParaRPr kumimoji="0" lang="en-US" sz="5000" b="1" i="0" u="none" strike="noStrike" kern="1200" cap="none" spc="0" normalizeH="0" baseline="0" noProof="0" dirty="0">
              <a:ln>
                <a:noFill/>
              </a:ln>
              <a:solidFill>
                <a:srgbClr val="C00000"/>
              </a:solidFill>
              <a:effectLst/>
              <a:uLnTx/>
              <a:uFillTx/>
              <a:latin typeface="UTM Avo" panose="02040603050506020204" pitchFamily="18" charset="0"/>
              <a:ea typeface="+mj-ea"/>
              <a:cs typeface="+mj-cs"/>
            </a:endParaRPr>
          </a:p>
        </p:txBody>
      </p:sp>
      <p:sp>
        <p:nvSpPr>
          <p:cNvPr id="16" name="Title 1">
            <a:extLst>
              <a:ext uri="{FF2B5EF4-FFF2-40B4-BE49-F238E27FC236}">
                <a16:creationId xmlns:a16="http://schemas.microsoft.com/office/drawing/2014/main" id="{0B7D3A0D-6F87-4728-FFBE-DF5F5FDA6F44}"/>
              </a:ext>
            </a:extLst>
          </p:cNvPr>
          <p:cNvSpPr txBox="1">
            <a:spLocks/>
          </p:cNvSpPr>
          <p:nvPr/>
        </p:nvSpPr>
        <p:spPr>
          <a:xfrm>
            <a:off x="6096000" y="1484176"/>
            <a:ext cx="5800436"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800" b="1" i="0" u="none" strike="noStrike" kern="0" cap="none" spc="0" normalizeH="0" baseline="0" noProof="0" dirty="0">
                <a:ln>
                  <a:noFill/>
                </a:ln>
                <a:solidFill>
                  <a:srgbClr val="002060"/>
                </a:solidFill>
                <a:effectLst/>
                <a:uLnTx/>
                <a:uFillTx/>
                <a:latin typeface="UTM Avo" panose="02040603050506020204" pitchFamily="18" charset="0"/>
                <a:sym typeface="Lilita One"/>
              </a:rPr>
              <a:t>74 528 - 16 240</a:t>
            </a:r>
            <a:endParaRPr kumimoji="0" lang="en-US" sz="48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sp>
        <p:nvSpPr>
          <p:cNvPr id="17" name="Title 1">
            <a:extLst>
              <a:ext uri="{FF2B5EF4-FFF2-40B4-BE49-F238E27FC236}">
                <a16:creationId xmlns:a16="http://schemas.microsoft.com/office/drawing/2014/main" id="{0B7D3A0D-6F87-4728-FFBE-DF5F5FDA6F44}"/>
              </a:ext>
            </a:extLst>
          </p:cNvPr>
          <p:cNvSpPr txBox="1">
            <a:spLocks/>
          </p:cNvSpPr>
          <p:nvPr/>
        </p:nvSpPr>
        <p:spPr>
          <a:xfrm>
            <a:off x="861646" y="1484176"/>
            <a:ext cx="4901846"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800" b="1" i="0" u="none" strike="noStrike" kern="0" cap="none" spc="0" normalizeH="0" baseline="0" noProof="0" dirty="0">
                <a:ln>
                  <a:noFill/>
                </a:ln>
                <a:solidFill>
                  <a:srgbClr val="002060"/>
                </a:solidFill>
                <a:effectLst/>
                <a:uLnTx/>
                <a:uFillTx/>
                <a:latin typeface="UTM Avo" panose="02040603050506020204" pitchFamily="18" charset="0"/>
                <a:sym typeface="Lilita One"/>
              </a:rPr>
              <a:t>36 073 - 847</a:t>
            </a:r>
            <a:endParaRPr kumimoji="0" lang="en-US" sz="48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sp>
        <p:nvSpPr>
          <p:cNvPr id="2" name="TextBox 1"/>
          <p:cNvSpPr txBox="1"/>
          <p:nvPr/>
        </p:nvSpPr>
        <p:spPr>
          <a:xfrm>
            <a:off x="1683912" y="2703885"/>
            <a:ext cx="2768016" cy="240065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0" cap="none" spc="0" normalizeH="0" baseline="0" noProof="0" dirty="0">
                <a:ln>
                  <a:noFill/>
                </a:ln>
                <a:solidFill>
                  <a:srgbClr val="002060"/>
                </a:solidFill>
                <a:effectLst/>
                <a:uLnTx/>
                <a:uFillTx/>
                <a:latin typeface="UTM Avo" panose="02040603050506020204" pitchFamily="18" charset="0"/>
                <a:ea typeface="+mn-ea"/>
                <a:cs typeface="+mn-cs"/>
                <a:sym typeface="Lilita One"/>
              </a:rPr>
              <a:t>36 073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0" cap="none" spc="0" normalizeH="0" baseline="0" noProof="0" dirty="0">
                <a:ln>
                  <a:noFill/>
                </a:ln>
                <a:solidFill>
                  <a:srgbClr val="002060"/>
                </a:solidFill>
                <a:effectLst/>
                <a:uLnTx/>
                <a:uFillTx/>
                <a:latin typeface="UTM Avo" panose="02040603050506020204" pitchFamily="18" charset="0"/>
                <a:ea typeface="+mn-ea"/>
                <a:cs typeface="+mn-cs"/>
              </a:rPr>
              <a:t>847</a:t>
            </a:r>
            <a:endParaRPr kumimoji="0" lang="en-US" sz="5000" b="1" i="0" u="none" strike="noStrike" kern="0" cap="none" spc="0" normalizeH="0" baseline="0" noProof="0" dirty="0">
              <a:ln>
                <a:noFill/>
              </a:ln>
              <a:solidFill>
                <a:srgbClr val="002060"/>
              </a:solidFill>
              <a:effectLst/>
              <a:uLnTx/>
              <a:uFillTx/>
              <a:latin typeface="UTM Avo" panose="02040603050506020204" pitchFamily="18" charset="0"/>
              <a:ea typeface="+mn-ea"/>
              <a:cs typeface="+mn-cs"/>
              <a:sym typeface="Lilita O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1794866" y="3302899"/>
            <a:ext cx="45246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7841673" y="2703885"/>
            <a:ext cx="2660073"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0" cap="none" spc="0" normalizeH="0" baseline="0" noProof="0" dirty="0">
                <a:ln>
                  <a:noFill/>
                </a:ln>
                <a:solidFill>
                  <a:srgbClr val="002060"/>
                </a:solidFill>
                <a:effectLst/>
                <a:uLnTx/>
                <a:uFillTx/>
                <a:latin typeface="UTM Avo" panose="02040603050506020204" pitchFamily="18" charset="0"/>
                <a:ea typeface="+mn-ea"/>
                <a:cs typeface="+mn-cs"/>
              </a:rPr>
              <a:t>74 528</a:t>
            </a:r>
            <a:endParaRPr kumimoji="0" lang="vi-VN" sz="5000" b="1" i="0" u="none" strike="noStrike" kern="0" cap="none" spc="0" normalizeH="0" baseline="0" noProof="0" dirty="0">
              <a:ln>
                <a:noFill/>
              </a:ln>
              <a:solidFill>
                <a:srgbClr val="002060"/>
              </a:solidFill>
              <a:effectLst/>
              <a:uLnTx/>
              <a:uFillTx/>
              <a:latin typeface="UTM Avo" panose="02040603050506020204" pitchFamily="18" charset="0"/>
              <a:ea typeface="+mn-ea"/>
              <a:cs typeface="+mn-cs"/>
              <a:sym typeface="Lilita On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sng" strike="noStrike" kern="0" cap="none" spc="0" normalizeH="0" baseline="0" noProof="0" dirty="0">
                <a:ln>
                  <a:noFill/>
                </a:ln>
                <a:solidFill>
                  <a:srgbClr val="002060"/>
                </a:solidFill>
                <a:effectLst/>
                <a:uLnTx/>
                <a:uFillTx/>
                <a:latin typeface="UTM Avo" panose="02040603050506020204" pitchFamily="18" charset="0"/>
                <a:ea typeface="+mn-ea"/>
                <a:cs typeface="+mn-cs"/>
                <a:sym typeface="Lilita One"/>
              </a:rPr>
              <a:t>16 240</a:t>
            </a:r>
            <a:endParaRPr kumimoji="0" lang="en-US" sz="5000" b="1" i="0" u="sng" strike="noStrike" kern="0" cap="none" spc="0" normalizeH="0" baseline="0" noProof="0" dirty="0">
              <a:ln>
                <a:noFill/>
              </a:ln>
              <a:solidFill>
                <a:srgbClr val="002060"/>
              </a:solidFill>
              <a:effectLst/>
              <a:uLnTx/>
              <a:uFillTx/>
              <a:latin typeface="UTM Avo" panose="02040603050506020204" pitchFamily="18" charset="0"/>
              <a:ea typeface="+mn-ea"/>
              <a:cs typeface="+mn-cs"/>
              <a:sym typeface="Lilita O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7206932" y="3071590"/>
            <a:ext cx="51723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Lilita One"/>
              </a:rPr>
              <a:t>-</a:t>
            </a: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p:cNvSpPr txBox="1"/>
          <p:nvPr/>
        </p:nvSpPr>
        <p:spPr>
          <a:xfrm>
            <a:off x="1851891" y="4305921"/>
            <a:ext cx="329738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0" cap="none" spc="0" normalizeH="0" baseline="0" noProof="0" dirty="0">
                <a:ln>
                  <a:noFill/>
                </a:ln>
                <a:solidFill>
                  <a:srgbClr val="002060"/>
                </a:solidFill>
                <a:effectLst/>
                <a:uLnTx/>
                <a:uFillTx/>
                <a:latin typeface="UTM Avo" panose="02040603050506020204" pitchFamily="18" charset="0"/>
                <a:ea typeface="+mn-ea"/>
                <a:cs typeface="+mn-cs"/>
              </a:rPr>
              <a:t> 35 226</a:t>
            </a: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Straight Connector 21"/>
          <p:cNvCxnSpPr/>
          <p:nvPr/>
        </p:nvCxnSpPr>
        <p:spPr>
          <a:xfrm flipV="1">
            <a:off x="2115127" y="4227826"/>
            <a:ext cx="2255339" cy="0"/>
          </a:xfrm>
          <a:prstGeom prst="line">
            <a:avLst/>
          </a:prstGeom>
          <a:ln w="38100">
            <a:solidFill>
              <a:srgbClr val="002060"/>
            </a:solidFill>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7661562" y="4227826"/>
            <a:ext cx="329738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0" cap="none" spc="0" normalizeH="0" baseline="0" noProof="0" dirty="0">
                <a:ln>
                  <a:noFill/>
                </a:ln>
                <a:solidFill>
                  <a:srgbClr val="002060"/>
                </a:solidFill>
                <a:effectLst/>
                <a:uLnTx/>
                <a:uFillTx/>
                <a:latin typeface="UTM Avo" panose="02040603050506020204" pitchFamily="18" charset="0"/>
                <a:ea typeface="+mn-ea"/>
                <a:cs typeface="+mn-cs"/>
              </a:rPr>
              <a:t> 58 288</a:t>
            </a:r>
            <a:endParaRPr kumimoji="0" lang="en-US" sz="5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003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down)">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a:extLst>
              <a:ext uri="{FF2B5EF4-FFF2-40B4-BE49-F238E27FC236}">
                <a16:creationId xmlns:a16="http://schemas.microsoft.com/office/drawing/2014/main" id="{B3F2EB44-52FB-447C-8D63-39FD0B4792BE}"/>
              </a:ext>
            </a:extLst>
          </p:cNvPr>
          <p:cNvSpPr/>
          <p:nvPr/>
        </p:nvSpPr>
        <p:spPr>
          <a:xfrm>
            <a:off x="674255" y="182129"/>
            <a:ext cx="11222181" cy="6165701"/>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FFFFFF"/>
              </a:buClr>
              <a:buSzPts val="6000"/>
              <a:defRPr/>
            </a:pPr>
            <a:endParaRPr lang="en-US" b="1" kern="0" dirty="0">
              <a:solidFill>
                <a:srgbClr val="002060"/>
              </a:solidFill>
              <a:latin typeface="UTM Avo" panose="02040603050506020204" pitchFamily="18" charset="0"/>
              <a:sym typeface="Lilita One"/>
            </a:endParaRPr>
          </a:p>
        </p:txBody>
      </p:sp>
      <p:sp>
        <p:nvSpPr>
          <p:cNvPr id="6" name="Title 1">
            <a:extLst>
              <a:ext uri="{FF2B5EF4-FFF2-40B4-BE49-F238E27FC236}">
                <a16:creationId xmlns:a16="http://schemas.microsoft.com/office/drawing/2014/main" id="{C1C93969-F253-BF10-FA29-2FAD53AA8F00}"/>
              </a:ext>
            </a:extLst>
          </p:cNvPr>
          <p:cNvSpPr txBox="1">
            <a:spLocks/>
          </p:cNvSpPr>
          <p:nvPr/>
        </p:nvSpPr>
        <p:spPr>
          <a:xfrm>
            <a:off x="782360" y="287932"/>
            <a:ext cx="7942111"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vi-VN" sz="5000" b="1" i="0" u="none" strike="noStrike" kern="1200" cap="none" spc="0" normalizeH="0" baseline="0" noProof="0" dirty="0">
                <a:ln>
                  <a:noFill/>
                </a:ln>
                <a:solidFill>
                  <a:srgbClr val="C00000"/>
                </a:solidFill>
                <a:effectLst/>
                <a:uLnTx/>
                <a:uFillTx/>
                <a:latin typeface="UTM Avo" panose="02040603050506020204" pitchFamily="18" charset="0"/>
                <a:ea typeface="+mj-ea"/>
                <a:cs typeface="+mj-cs"/>
              </a:rPr>
              <a:t>Bài 3: Tính giá trị biểu thức</a:t>
            </a:r>
            <a:endParaRPr kumimoji="0" lang="en-US" sz="5000" b="1" i="0" u="none" strike="noStrike" kern="1200" cap="none" spc="0" normalizeH="0" baseline="0" noProof="0" dirty="0">
              <a:ln>
                <a:noFill/>
              </a:ln>
              <a:solidFill>
                <a:srgbClr val="C00000"/>
              </a:solidFill>
              <a:effectLst/>
              <a:uLnTx/>
              <a:uFillTx/>
              <a:latin typeface="UTM Avo" panose="02040603050506020204" pitchFamily="18" charset="0"/>
              <a:ea typeface="+mj-ea"/>
              <a:cs typeface="+mj-cs"/>
            </a:endParaRPr>
          </a:p>
        </p:txBody>
      </p:sp>
      <p:sp>
        <p:nvSpPr>
          <p:cNvPr id="16" name="Title 1">
            <a:extLst>
              <a:ext uri="{FF2B5EF4-FFF2-40B4-BE49-F238E27FC236}">
                <a16:creationId xmlns:a16="http://schemas.microsoft.com/office/drawing/2014/main" id="{0B7D3A0D-6F87-4728-FFBE-DF5F5FDA6F44}"/>
              </a:ext>
            </a:extLst>
          </p:cNvPr>
          <p:cNvSpPr txBox="1">
            <a:spLocks/>
          </p:cNvSpPr>
          <p:nvPr/>
        </p:nvSpPr>
        <p:spPr>
          <a:xfrm>
            <a:off x="3654377" y="3662170"/>
            <a:ext cx="6667162"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lang="vi-VN" sz="4400" b="1" kern="0" dirty="0">
                <a:solidFill>
                  <a:schemeClr val="accent2">
                    <a:lumMod val="75000"/>
                  </a:schemeClr>
                </a:solidFill>
                <a:latin typeface="UTM Avo" panose="02040603050506020204" pitchFamily="18" charset="0"/>
              </a:rPr>
              <a:t>16 000 + 8 140 + 2 760</a:t>
            </a:r>
            <a:endParaRPr kumimoji="0" lang="en-US" sz="4400" b="1" i="0" u="none" strike="noStrike" kern="0" cap="none" spc="0" normalizeH="0" baseline="0" noProof="0" dirty="0">
              <a:ln>
                <a:noFill/>
              </a:ln>
              <a:solidFill>
                <a:schemeClr val="accent2">
                  <a:lumMod val="75000"/>
                </a:schemeClr>
              </a:solidFill>
              <a:effectLst/>
              <a:uLnTx/>
              <a:uFillTx/>
              <a:latin typeface="UTM Avo" panose="02040603050506020204" pitchFamily="18" charset="0"/>
              <a:sym typeface="Lilita One"/>
            </a:endParaRPr>
          </a:p>
        </p:txBody>
      </p:sp>
      <p:sp>
        <p:nvSpPr>
          <p:cNvPr id="17" name="Title 1">
            <a:extLst>
              <a:ext uri="{FF2B5EF4-FFF2-40B4-BE49-F238E27FC236}">
                <a16:creationId xmlns:a16="http://schemas.microsoft.com/office/drawing/2014/main" id="{0B7D3A0D-6F87-4728-FFBE-DF5F5FDA6F44}"/>
              </a:ext>
            </a:extLst>
          </p:cNvPr>
          <p:cNvSpPr txBox="1">
            <a:spLocks/>
          </p:cNvSpPr>
          <p:nvPr/>
        </p:nvSpPr>
        <p:spPr>
          <a:xfrm>
            <a:off x="909881" y="1171880"/>
            <a:ext cx="7687070"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ctr"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vi-VN" sz="4400" b="1" i="0" u="none" strike="noStrike" kern="0" cap="none" spc="0" normalizeH="0" noProof="0" dirty="0">
                <a:ln>
                  <a:noFill/>
                </a:ln>
                <a:solidFill>
                  <a:schemeClr val="accent2">
                    <a:lumMod val="75000"/>
                  </a:schemeClr>
                </a:solidFill>
                <a:effectLst/>
                <a:uLnTx/>
                <a:uFillTx/>
                <a:latin typeface="UTM Avo" panose="02040603050506020204" pitchFamily="18" charset="0"/>
                <a:sym typeface="Lilita One"/>
              </a:rPr>
              <a:t>57 670 - (29 653 - 2 653)</a:t>
            </a:r>
            <a:endParaRPr kumimoji="0" lang="en-US" sz="4400" b="1" i="0" u="none" strike="noStrike" kern="0" cap="none" spc="0" normalizeH="0" baseline="0" noProof="0" dirty="0">
              <a:ln>
                <a:noFill/>
              </a:ln>
              <a:solidFill>
                <a:schemeClr val="accent2">
                  <a:lumMod val="75000"/>
                </a:schemeClr>
              </a:solidFill>
              <a:effectLst/>
              <a:uLnTx/>
              <a:uFillTx/>
              <a:latin typeface="UTM Avo" panose="02040603050506020204" pitchFamily="18" charset="0"/>
              <a:sym typeface="Lilita One"/>
            </a:endParaRPr>
          </a:p>
        </p:txBody>
      </p:sp>
      <p:sp>
        <p:nvSpPr>
          <p:cNvPr id="25" name="TextBox 24"/>
          <p:cNvSpPr txBox="1"/>
          <p:nvPr/>
        </p:nvSpPr>
        <p:spPr>
          <a:xfrm>
            <a:off x="797018" y="2050922"/>
            <a:ext cx="5443593" cy="1446550"/>
          </a:xfrm>
          <a:prstGeom prst="rect">
            <a:avLst/>
          </a:prstGeom>
          <a:noFill/>
        </p:spPr>
        <p:txBody>
          <a:bodyPr wrap="square" rtlCol="0">
            <a:spAutoFit/>
          </a:bodyPr>
          <a:lstStyle/>
          <a:p>
            <a:pPr lvl="0"/>
            <a:r>
              <a:rPr lang="vi-VN" sz="4400" b="1" kern="0" dirty="0">
                <a:solidFill>
                  <a:srgbClr val="002060"/>
                </a:solidFill>
                <a:latin typeface="UTM Avo" panose="02040603050506020204" pitchFamily="18" charset="0"/>
                <a:sym typeface="Lilita One"/>
              </a:rPr>
              <a:t>= 57 670 -  27 000 </a:t>
            </a:r>
          </a:p>
          <a:p>
            <a:pPr lvl="0"/>
            <a:r>
              <a:rPr lang="vi-VN" sz="4400" b="1" kern="0" dirty="0">
                <a:solidFill>
                  <a:srgbClr val="002060"/>
                </a:solidFill>
                <a:sym typeface="Lilita One"/>
              </a:rPr>
              <a:t>= </a:t>
            </a:r>
            <a:r>
              <a:rPr lang="vi-VN" sz="4400" b="1" kern="0" dirty="0">
                <a:solidFill>
                  <a:srgbClr val="002060"/>
                </a:solidFill>
                <a:latin typeface="UTM Avo" panose="02040603050506020204" pitchFamily="18" charset="0"/>
                <a:sym typeface="Lilita One"/>
              </a:rPr>
              <a:t>30 670 </a:t>
            </a:r>
            <a:endParaRPr lang="en-US" sz="4400" b="1" dirty="0"/>
          </a:p>
        </p:txBody>
      </p:sp>
      <p:sp>
        <p:nvSpPr>
          <p:cNvPr id="26" name="TextBox 25"/>
          <p:cNvSpPr txBox="1"/>
          <p:nvPr/>
        </p:nvSpPr>
        <p:spPr>
          <a:xfrm>
            <a:off x="3842308" y="4736582"/>
            <a:ext cx="5247152" cy="1446550"/>
          </a:xfrm>
          <a:prstGeom prst="rect">
            <a:avLst/>
          </a:prstGeom>
          <a:noFill/>
        </p:spPr>
        <p:txBody>
          <a:bodyPr wrap="square" rtlCol="0">
            <a:spAutoFit/>
          </a:bodyPr>
          <a:lstStyle/>
          <a:p>
            <a:pPr lvl="0"/>
            <a:r>
              <a:rPr lang="vi-VN" sz="4400" b="1" kern="0" dirty="0">
                <a:solidFill>
                  <a:srgbClr val="002060"/>
                </a:solidFill>
                <a:latin typeface="UTM Avo" panose="02040603050506020204" pitchFamily="18" charset="0"/>
                <a:sym typeface="Lilita One"/>
              </a:rPr>
              <a:t>= 24 140 + 2 760 </a:t>
            </a:r>
          </a:p>
          <a:p>
            <a:pPr lvl="0"/>
            <a:r>
              <a:rPr lang="vi-VN" sz="4400" b="1" kern="0" dirty="0">
                <a:solidFill>
                  <a:srgbClr val="002060"/>
                </a:solidFill>
                <a:sym typeface="Lilita One"/>
              </a:rPr>
              <a:t>= </a:t>
            </a:r>
            <a:r>
              <a:rPr lang="vi-VN" sz="4400" b="1" kern="0" dirty="0">
                <a:solidFill>
                  <a:srgbClr val="002060"/>
                </a:solidFill>
                <a:latin typeface="UTM Avo" panose="02040603050506020204" pitchFamily="18" charset="0"/>
                <a:sym typeface="Lilita One"/>
              </a:rPr>
              <a:t> 26 900 </a:t>
            </a:r>
            <a:endParaRPr lang="en-US" sz="4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82301" y="3394659"/>
            <a:ext cx="3663300" cy="366848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354" y="568048"/>
            <a:ext cx="1977029" cy="2670220"/>
          </a:xfrm>
          <a:prstGeom prst="rect">
            <a:avLst/>
          </a:prstGeom>
        </p:spPr>
      </p:pic>
    </p:spTree>
    <p:extLst>
      <p:ext uri="{BB962C8B-B14F-4D97-AF65-F5344CB8AC3E}">
        <p14:creationId xmlns:p14="http://schemas.microsoft.com/office/powerpoint/2010/main" val="3906898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barn(inVertical)">
                                      <p:cBhvr>
                                        <p:cTn id="14" dur="500"/>
                                        <p:tgtEl>
                                          <p:spTgt spid="2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1000"/>
                                        <p:tgtEl>
                                          <p:spTgt spid="26">
                                            <p:txEl>
                                              <p:pRg st="0" end="0"/>
                                            </p:txEl>
                                          </p:spTgt>
                                        </p:tgtEl>
                                      </p:cBhvr>
                                    </p:animEffect>
                                    <p:anim calcmode="lin" valueType="num">
                                      <p:cBhvr>
                                        <p:cTn id="2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barn(inVertical)">
                                      <p:cBhvr>
                                        <p:cTn id="26"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a:extLst>
              <a:ext uri="{FF2B5EF4-FFF2-40B4-BE49-F238E27FC236}">
                <a16:creationId xmlns:a16="http://schemas.microsoft.com/office/drawing/2014/main" id="{B3F2EB44-52FB-447C-8D63-39FD0B4792BE}"/>
              </a:ext>
            </a:extLst>
          </p:cNvPr>
          <p:cNvSpPr/>
          <p:nvPr/>
        </p:nvSpPr>
        <p:spPr>
          <a:xfrm>
            <a:off x="0" y="176974"/>
            <a:ext cx="12044218" cy="6264703"/>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FFFFFF"/>
              </a:buClr>
              <a:buSzPts val="6000"/>
              <a:buFontTx/>
              <a:buNone/>
              <a:tabLst/>
              <a:defRPr/>
            </a:pPr>
            <a:endParaRPr kumimoji="0" lang="en-US" sz="1800" b="1" i="0" u="none" strike="noStrike" kern="0" cap="none" spc="0" normalizeH="0" baseline="0" noProof="0" dirty="0">
              <a:ln>
                <a:noFill/>
              </a:ln>
              <a:solidFill>
                <a:srgbClr val="002060"/>
              </a:solidFill>
              <a:effectLst/>
              <a:uLnTx/>
              <a:uFillTx/>
              <a:latin typeface="UTM Avo" panose="02040603050506020204" pitchFamily="18" charset="0"/>
              <a:ea typeface="+mn-ea"/>
              <a:cs typeface="+mn-cs"/>
              <a:sym typeface="Lilita One"/>
            </a:endParaRPr>
          </a:p>
        </p:txBody>
      </p:sp>
      <p:sp>
        <p:nvSpPr>
          <p:cNvPr id="6" name="Title 1">
            <a:extLst>
              <a:ext uri="{FF2B5EF4-FFF2-40B4-BE49-F238E27FC236}">
                <a16:creationId xmlns:a16="http://schemas.microsoft.com/office/drawing/2014/main" id="{C1C93969-F253-BF10-FA29-2FAD53AA8F00}"/>
              </a:ext>
            </a:extLst>
          </p:cNvPr>
          <p:cNvSpPr txBox="1">
            <a:spLocks/>
          </p:cNvSpPr>
          <p:nvPr/>
        </p:nvSpPr>
        <p:spPr>
          <a:xfrm>
            <a:off x="117763" y="218698"/>
            <a:ext cx="11808693" cy="10700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pPr>
            <a:r>
              <a:rPr kumimoji="0" lang="vi-VN" sz="2400" b="1" i="0" u="none" strike="noStrike" kern="1200" cap="none" spc="0" normalizeH="0" baseline="0" noProof="0" dirty="0">
                <a:ln>
                  <a:noFill/>
                </a:ln>
                <a:solidFill>
                  <a:srgbClr val="C00000"/>
                </a:solidFill>
                <a:effectLst/>
                <a:uLnTx/>
                <a:uFillTx/>
                <a:latin typeface="UTM Avo" panose="02040603050506020204" pitchFamily="18" charset="0"/>
              </a:rPr>
              <a:t>Bài 4:</a:t>
            </a:r>
            <a:r>
              <a:rPr lang="vi-VN" sz="2400" b="1" dirty="0">
                <a:solidFill>
                  <a:srgbClr val="C00000"/>
                </a:solidFill>
                <a:latin typeface="UTM Avo" panose="02040603050506020204" pitchFamily="18" charset="0"/>
              </a:rPr>
              <a:t> Giá một hộp bút là 16 500 đồng, giá một ba lô học sinh nhiều</a:t>
            </a:r>
            <a:r>
              <a:rPr kumimoji="0" lang="vi-VN" sz="2400" b="1" i="0" u="none" strike="noStrike" kern="1200" cap="none" spc="0" normalizeH="0" baseline="0" noProof="0" dirty="0">
                <a:ln>
                  <a:noFill/>
                </a:ln>
                <a:solidFill>
                  <a:srgbClr val="C00000"/>
                </a:solidFill>
                <a:effectLst/>
                <a:uLnTx/>
                <a:uFillTx/>
                <a:latin typeface="UTM Avo" panose="02040603050506020204" pitchFamily="18" charset="0"/>
              </a:rPr>
              <a:t> hơn giá một hộp bút là 62 500 đồng. Mẹ mua cho An một hộp bút và một ba lô học sinh. Hỏi mẹ của An phải trả người bán hàng bao nhiêu tiền? </a:t>
            </a:r>
            <a:endParaRPr kumimoji="0" lang="en-US" sz="2400" b="1" i="0" u="none" strike="noStrike" kern="1200" cap="none" spc="0" normalizeH="0" baseline="0" noProof="0" dirty="0">
              <a:ln>
                <a:noFill/>
              </a:ln>
              <a:solidFill>
                <a:srgbClr val="C00000"/>
              </a:solidFill>
              <a:effectLst/>
              <a:uLnTx/>
              <a:uFillTx/>
              <a:latin typeface="UTM Avo" panose="02040603050506020204" pitchFamily="18" charset="0"/>
            </a:endParaRPr>
          </a:p>
        </p:txBody>
      </p:sp>
      <p:sp>
        <p:nvSpPr>
          <p:cNvPr id="2" name="TextBox 1"/>
          <p:cNvSpPr txBox="1"/>
          <p:nvPr/>
        </p:nvSpPr>
        <p:spPr>
          <a:xfrm>
            <a:off x="1" y="1856086"/>
            <a:ext cx="3666365" cy="1908215"/>
          </a:xfrm>
          <a:prstGeom prst="rect">
            <a:avLst/>
          </a:prstGeom>
          <a:noFill/>
        </p:spPr>
        <p:txBody>
          <a:bodyPr wrap="square" rtlCol="0">
            <a:spAutoFit/>
          </a:bodyPr>
          <a:lstStyle/>
          <a:p>
            <a:r>
              <a:rPr lang="vi-VN" sz="2000" b="1" u="sng" dirty="0">
                <a:solidFill>
                  <a:srgbClr val="002060"/>
                </a:solidFill>
              </a:rPr>
              <a:t>Tóm tắt</a:t>
            </a:r>
          </a:p>
          <a:p>
            <a:r>
              <a:rPr lang="vi-VN" sz="2000" b="1" dirty="0">
                <a:solidFill>
                  <a:srgbClr val="002060"/>
                </a:solidFill>
              </a:rPr>
              <a:t>1 hộp bút: 16 500 đồng</a:t>
            </a:r>
          </a:p>
          <a:p>
            <a:r>
              <a:rPr lang="vi-VN" sz="2000" b="1" dirty="0">
                <a:solidFill>
                  <a:srgbClr val="002060"/>
                </a:solidFill>
              </a:rPr>
              <a:t>1 ba lô: nhiều hơn giá 1 hộp bút 62 500 đồng</a:t>
            </a:r>
          </a:p>
          <a:p>
            <a:r>
              <a:rPr lang="vi-VN" sz="2000" b="1" dirty="0">
                <a:solidFill>
                  <a:srgbClr val="002060"/>
                </a:solidFill>
              </a:rPr>
              <a:t>1 hộp bút +1 ba lô: ... đồng?</a:t>
            </a:r>
          </a:p>
          <a:p>
            <a:endParaRPr lang="en-US" dirty="0"/>
          </a:p>
        </p:txBody>
      </p:sp>
      <p:sp>
        <p:nvSpPr>
          <p:cNvPr id="3" name="TextBox 2"/>
          <p:cNvSpPr txBox="1"/>
          <p:nvPr/>
        </p:nvSpPr>
        <p:spPr>
          <a:xfrm>
            <a:off x="3833323" y="1863276"/>
            <a:ext cx="8210895" cy="3354765"/>
          </a:xfrm>
          <a:prstGeom prst="rect">
            <a:avLst/>
          </a:prstGeom>
          <a:noFill/>
        </p:spPr>
        <p:txBody>
          <a:bodyPr wrap="square" rtlCol="0">
            <a:spAutoFit/>
          </a:bodyPr>
          <a:lstStyle/>
          <a:p>
            <a:pPr algn="ctr"/>
            <a:r>
              <a:rPr lang="vi-VN" sz="3400" b="1" u="sng" dirty="0">
                <a:solidFill>
                  <a:srgbClr val="002060"/>
                </a:solidFill>
              </a:rPr>
              <a:t>Bài giải</a:t>
            </a:r>
          </a:p>
          <a:p>
            <a:r>
              <a:rPr lang="vi-VN" sz="3200" b="1" dirty="0">
                <a:solidFill>
                  <a:srgbClr val="002060"/>
                </a:solidFill>
              </a:rPr>
              <a:t>Giá tiền một ba lô học sinh là:</a:t>
            </a:r>
          </a:p>
          <a:p>
            <a:r>
              <a:rPr lang="vi-VN" sz="3200" b="1" dirty="0">
                <a:solidFill>
                  <a:srgbClr val="002060"/>
                </a:solidFill>
              </a:rPr>
              <a:t>           16 500 + 62 500 = 79 000 (đồng)</a:t>
            </a:r>
          </a:p>
          <a:p>
            <a:r>
              <a:rPr lang="vi-VN" sz="3200" b="1" dirty="0">
                <a:solidFill>
                  <a:srgbClr val="002060"/>
                </a:solidFill>
              </a:rPr>
              <a:t>Mẹ An phải trả người bán hàng số tiền là:</a:t>
            </a:r>
          </a:p>
          <a:p>
            <a:r>
              <a:rPr lang="vi-VN" sz="3200" b="1" dirty="0">
                <a:solidFill>
                  <a:srgbClr val="002060"/>
                </a:solidFill>
              </a:rPr>
              <a:t>           16 500 + 79 000 = 95 500 (đồng)</a:t>
            </a:r>
          </a:p>
          <a:p>
            <a:r>
              <a:rPr lang="vi-VN" sz="3200" b="1" dirty="0">
                <a:solidFill>
                  <a:srgbClr val="002060"/>
                </a:solidFill>
              </a:rPr>
              <a:t>                           Đáp số: 95 000 đồng.</a:t>
            </a:r>
          </a:p>
          <a:p>
            <a:endParaRPr lang="en-US" dirty="0">
              <a:solidFill>
                <a:srgbClr val="002060"/>
              </a:solidFill>
            </a:endParaRPr>
          </a:p>
        </p:txBody>
      </p:sp>
      <p:sp>
        <p:nvSpPr>
          <p:cNvPr id="11" name="Google Shape;117;p2"/>
          <p:cNvSpPr/>
          <p:nvPr/>
        </p:nvSpPr>
        <p:spPr>
          <a:xfrm>
            <a:off x="3666366" y="1881749"/>
            <a:ext cx="8260090" cy="335607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grpSp>
        <p:nvGrpSpPr>
          <p:cNvPr id="12" name="Group 11">
            <a:extLst>
              <a:ext uri="{FF2B5EF4-FFF2-40B4-BE49-F238E27FC236}">
                <a16:creationId xmlns:a16="http://schemas.microsoft.com/office/drawing/2014/main" id="{C4143398-0705-478E-922E-356828DBA4D7}"/>
              </a:ext>
            </a:extLst>
          </p:cNvPr>
          <p:cNvGrpSpPr/>
          <p:nvPr/>
        </p:nvGrpSpPr>
        <p:grpSpPr>
          <a:xfrm rot="20138072">
            <a:off x="485444" y="3955677"/>
            <a:ext cx="3609291" cy="2561673"/>
            <a:chOff x="4715684" y="2645603"/>
            <a:chExt cx="6120077" cy="4494921"/>
          </a:xfrm>
        </p:grpSpPr>
        <p:pic>
          <p:nvPicPr>
            <p:cNvPr id="14" name="Picture 13">
              <a:extLst>
                <a:ext uri="{FF2B5EF4-FFF2-40B4-BE49-F238E27FC236}">
                  <a16:creationId xmlns:a16="http://schemas.microsoft.com/office/drawing/2014/main" id="{0B07D34F-AB06-4709-A5B5-13F0C219E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10829">
              <a:off x="8438659" y="3449589"/>
              <a:ext cx="2397102" cy="3057148"/>
            </a:xfrm>
            <a:prstGeom prst="rect">
              <a:avLst/>
            </a:prstGeom>
          </p:spPr>
        </p:pic>
        <p:grpSp>
          <p:nvGrpSpPr>
            <p:cNvPr id="15" name="Group 14">
              <a:extLst>
                <a:ext uri="{FF2B5EF4-FFF2-40B4-BE49-F238E27FC236}">
                  <a16:creationId xmlns:a16="http://schemas.microsoft.com/office/drawing/2014/main" id="{EC6D795C-DA78-406D-890C-2D6823FAE42F}"/>
                </a:ext>
              </a:extLst>
            </p:cNvPr>
            <p:cNvGrpSpPr/>
            <p:nvPr/>
          </p:nvGrpSpPr>
          <p:grpSpPr>
            <a:xfrm>
              <a:off x="5192095" y="3406746"/>
              <a:ext cx="4009156" cy="2973300"/>
              <a:chOff x="3135444" y="1911980"/>
              <a:chExt cx="5106563" cy="3709245"/>
            </a:xfrm>
          </p:grpSpPr>
          <p:pic>
            <p:nvPicPr>
              <p:cNvPr id="41" name="Picture 40">
                <a:extLst>
                  <a:ext uri="{FF2B5EF4-FFF2-40B4-BE49-F238E27FC236}">
                    <a16:creationId xmlns:a16="http://schemas.microsoft.com/office/drawing/2014/main" id="{0B3E9CA9-9B92-4B5A-A933-491A89CA5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444" y="1911980"/>
                <a:ext cx="5106563" cy="3709245"/>
              </a:xfrm>
              <a:prstGeom prst="rect">
                <a:avLst/>
              </a:prstGeom>
              <a:effectLst>
                <a:outerShdw blurRad="76200" dist="165100" dir="8100000" sx="99000" sy="99000" algn="tr" rotWithShape="0">
                  <a:prstClr val="black">
                    <a:alpha val="40000"/>
                  </a:prstClr>
                </a:outerShdw>
              </a:effectLst>
            </p:spPr>
          </p:pic>
          <p:pic>
            <p:nvPicPr>
              <p:cNvPr id="42" name="Picture 41">
                <a:extLst>
                  <a:ext uri="{FF2B5EF4-FFF2-40B4-BE49-F238E27FC236}">
                    <a16:creationId xmlns:a16="http://schemas.microsoft.com/office/drawing/2014/main" id="{34A320A6-5251-4D04-BF95-EF498A905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743" y="3654922"/>
                <a:ext cx="1016232" cy="1079746"/>
              </a:xfrm>
              <a:prstGeom prst="rect">
                <a:avLst/>
              </a:prstGeom>
            </p:spPr>
          </p:pic>
          <p:pic>
            <p:nvPicPr>
              <p:cNvPr id="43" name="Picture 42">
                <a:extLst>
                  <a:ext uri="{FF2B5EF4-FFF2-40B4-BE49-F238E27FC236}">
                    <a16:creationId xmlns:a16="http://schemas.microsoft.com/office/drawing/2014/main" id="{92632146-E733-4E9C-A9D1-7557C148B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989" y="4862547"/>
                <a:ext cx="317572" cy="368384"/>
              </a:xfrm>
              <a:prstGeom prst="rect">
                <a:avLst/>
              </a:prstGeom>
            </p:spPr>
          </p:pic>
          <p:pic>
            <p:nvPicPr>
              <p:cNvPr id="44" name="Picture 43">
                <a:extLst>
                  <a:ext uri="{FF2B5EF4-FFF2-40B4-BE49-F238E27FC236}">
                    <a16:creationId xmlns:a16="http://schemas.microsoft.com/office/drawing/2014/main" id="{27EE95C8-B07A-4BD1-901C-7470582B9D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084" y="2526436"/>
                <a:ext cx="546224" cy="546224"/>
              </a:xfrm>
              <a:prstGeom prst="rect">
                <a:avLst/>
              </a:prstGeom>
            </p:spPr>
          </p:pic>
          <p:pic>
            <p:nvPicPr>
              <p:cNvPr id="45" name="Picture 44">
                <a:extLst>
                  <a:ext uri="{FF2B5EF4-FFF2-40B4-BE49-F238E27FC236}">
                    <a16:creationId xmlns:a16="http://schemas.microsoft.com/office/drawing/2014/main" id="{DCFD14D3-BD9A-486A-9A3D-4900941BFB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0399" y="5032815"/>
                <a:ext cx="304869" cy="279464"/>
              </a:xfrm>
              <a:prstGeom prst="rect">
                <a:avLst/>
              </a:prstGeom>
            </p:spPr>
          </p:pic>
          <p:pic>
            <p:nvPicPr>
              <p:cNvPr id="46" name="Picture 45">
                <a:extLst>
                  <a:ext uri="{FF2B5EF4-FFF2-40B4-BE49-F238E27FC236}">
                    <a16:creationId xmlns:a16="http://schemas.microsoft.com/office/drawing/2014/main" id="{F2953BBB-923F-463A-AF9F-693970CB40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0070" y="3850116"/>
                <a:ext cx="1308398" cy="825688"/>
              </a:xfrm>
              <a:prstGeom prst="rect">
                <a:avLst/>
              </a:prstGeom>
            </p:spPr>
          </p:pic>
          <p:pic>
            <p:nvPicPr>
              <p:cNvPr id="47" name="Picture 46">
                <a:extLst>
                  <a:ext uri="{FF2B5EF4-FFF2-40B4-BE49-F238E27FC236}">
                    <a16:creationId xmlns:a16="http://schemas.microsoft.com/office/drawing/2014/main" id="{5812D6C1-3580-4E12-B5DF-DCFEDB2287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5071" y="4033411"/>
                <a:ext cx="901905" cy="927311"/>
              </a:xfrm>
              <a:prstGeom prst="rect">
                <a:avLst/>
              </a:prstGeom>
            </p:spPr>
          </p:pic>
          <p:pic>
            <p:nvPicPr>
              <p:cNvPr id="48" name="Picture 47">
                <a:extLst>
                  <a:ext uri="{FF2B5EF4-FFF2-40B4-BE49-F238E27FC236}">
                    <a16:creationId xmlns:a16="http://schemas.microsoft.com/office/drawing/2014/main" id="{2702C12C-9179-4614-BAB3-DB7C78CDB8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83146" y="2691878"/>
                <a:ext cx="342978" cy="228652"/>
              </a:xfrm>
              <a:prstGeom prst="rect">
                <a:avLst/>
              </a:prstGeom>
            </p:spPr>
          </p:pic>
          <p:pic>
            <p:nvPicPr>
              <p:cNvPr id="49" name="Picture 48">
                <a:extLst>
                  <a:ext uri="{FF2B5EF4-FFF2-40B4-BE49-F238E27FC236}">
                    <a16:creationId xmlns:a16="http://schemas.microsoft.com/office/drawing/2014/main" id="{64B9E1D0-21FC-4C7F-8F24-7C42339838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9486" y="3139670"/>
                <a:ext cx="622442" cy="419196"/>
              </a:xfrm>
              <a:prstGeom prst="rect">
                <a:avLst/>
              </a:prstGeom>
            </p:spPr>
          </p:pic>
          <p:pic>
            <p:nvPicPr>
              <p:cNvPr id="50" name="Picture 49">
                <a:extLst>
                  <a:ext uri="{FF2B5EF4-FFF2-40B4-BE49-F238E27FC236}">
                    <a16:creationId xmlns:a16="http://schemas.microsoft.com/office/drawing/2014/main" id="{7AE74232-31BA-442F-BEB6-9B9F2DB602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1340" y="3094145"/>
                <a:ext cx="1282992" cy="622442"/>
              </a:xfrm>
              <a:prstGeom prst="rect">
                <a:avLst/>
              </a:prstGeom>
            </p:spPr>
          </p:pic>
          <p:pic>
            <p:nvPicPr>
              <p:cNvPr id="51" name="Picture 50">
                <a:extLst>
                  <a:ext uri="{FF2B5EF4-FFF2-40B4-BE49-F238E27FC236}">
                    <a16:creationId xmlns:a16="http://schemas.microsoft.com/office/drawing/2014/main" id="{C636A608-F6C2-4565-AB8E-C1EB037D49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10646" y="4706026"/>
                <a:ext cx="514627" cy="520475"/>
              </a:xfrm>
              <a:prstGeom prst="rect">
                <a:avLst/>
              </a:prstGeom>
            </p:spPr>
          </p:pic>
          <p:pic>
            <p:nvPicPr>
              <p:cNvPr id="52" name="Picture 51">
                <a:extLst>
                  <a:ext uri="{FF2B5EF4-FFF2-40B4-BE49-F238E27FC236}">
                    <a16:creationId xmlns:a16="http://schemas.microsoft.com/office/drawing/2014/main" id="{462E4871-5F98-429D-81FB-B863B8EF0F7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35945" y="2329510"/>
                <a:ext cx="355681" cy="457304"/>
              </a:xfrm>
              <a:prstGeom prst="rect">
                <a:avLst/>
              </a:prstGeom>
            </p:spPr>
          </p:pic>
          <p:pic>
            <p:nvPicPr>
              <p:cNvPr id="53" name="Picture 52">
                <a:extLst>
                  <a:ext uri="{FF2B5EF4-FFF2-40B4-BE49-F238E27FC236}">
                    <a16:creationId xmlns:a16="http://schemas.microsoft.com/office/drawing/2014/main" id="{5F230470-11AE-4834-A82B-9DB84160A7E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10284" y="3893694"/>
                <a:ext cx="514627" cy="520475"/>
              </a:xfrm>
              <a:prstGeom prst="rect">
                <a:avLst/>
              </a:prstGeom>
            </p:spPr>
          </p:pic>
        </p:grpSp>
        <p:grpSp>
          <p:nvGrpSpPr>
            <p:cNvPr id="18" name="Group 17">
              <a:extLst>
                <a:ext uri="{FF2B5EF4-FFF2-40B4-BE49-F238E27FC236}">
                  <a16:creationId xmlns:a16="http://schemas.microsoft.com/office/drawing/2014/main" id="{AFD16417-23BF-4AA0-BE07-2587F47577A2}"/>
                </a:ext>
              </a:extLst>
            </p:cNvPr>
            <p:cNvGrpSpPr/>
            <p:nvPr/>
          </p:nvGrpSpPr>
          <p:grpSpPr>
            <a:xfrm>
              <a:off x="6301727" y="2999652"/>
              <a:ext cx="4029102" cy="3003848"/>
              <a:chOff x="4548810" y="1404123"/>
              <a:chExt cx="5131969" cy="3747354"/>
            </a:xfrm>
          </p:grpSpPr>
          <p:pic>
            <p:nvPicPr>
              <p:cNvPr id="28" name="Picture 27">
                <a:extLst>
                  <a:ext uri="{FF2B5EF4-FFF2-40B4-BE49-F238E27FC236}">
                    <a16:creationId xmlns:a16="http://schemas.microsoft.com/office/drawing/2014/main" id="{12DD018A-1CE8-4755-9FEF-F0AD220FD2C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48810" y="1404123"/>
                <a:ext cx="5131969" cy="3747354"/>
              </a:xfrm>
              <a:prstGeom prst="rect">
                <a:avLst/>
              </a:prstGeom>
              <a:effectLst>
                <a:outerShdw blurRad="76200" dist="165100" dir="8100000" sx="99000" sy="99000" algn="tr" rotWithShape="0">
                  <a:prstClr val="black">
                    <a:alpha val="40000"/>
                  </a:prstClr>
                </a:outerShdw>
              </a:effectLst>
            </p:spPr>
          </p:pic>
          <p:pic>
            <p:nvPicPr>
              <p:cNvPr id="29" name="Picture 28">
                <a:extLst>
                  <a:ext uri="{FF2B5EF4-FFF2-40B4-BE49-F238E27FC236}">
                    <a16:creationId xmlns:a16="http://schemas.microsoft.com/office/drawing/2014/main" id="{A834440E-A9EE-4E0F-88EB-EA71F3686A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33484" y="1866766"/>
                <a:ext cx="1308398" cy="825688"/>
              </a:xfrm>
              <a:prstGeom prst="rect">
                <a:avLst/>
              </a:prstGeom>
            </p:spPr>
          </p:pic>
          <p:pic>
            <p:nvPicPr>
              <p:cNvPr id="30" name="Picture 29">
                <a:extLst>
                  <a:ext uri="{FF2B5EF4-FFF2-40B4-BE49-F238E27FC236}">
                    <a16:creationId xmlns:a16="http://schemas.microsoft.com/office/drawing/2014/main" id="{77019F01-ED44-48A4-991B-A55498DDB0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5393" y="3820013"/>
                <a:ext cx="901905" cy="927311"/>
              </a:xfrm>
              <a:prstGeom prst="rect">
                <a:avLst/>
              </a:prstGeom>
            </p:spPr>
          </p:pic>
          <p:pic>
            <p:nvPicPr>
              <p:cNvPr id="31" name="Picture 30">
                <a:extLst>
                  <a:ext uri="{FF2B5EF4-FFF2-40B4-BE49-F238E27FC236}">
                    <a16:creationId xmlns:a16="http://schemas.microsoft.com/office/drawing/2014/main" id="{53933428-7F99-465F-99E5-D90748EF268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19111" y="2570073"/>
                <a:ext cx="622442" cy="406492"/>
              </a:xfrm>
              <a:prstGeom prst="rect">
                <a:avLst/>
              </a:prstGeom>
            </p:spPr>
          </p:pic>
          <p:pic>
            <p:nvPicPr>
              <p:cNvPr id="32" name="Picture 31">
                <a:extLst>
                  <a:ext uri="{FF2B5EF4-FFF2-40B4-BE49-F238E27FC236}">
                    <a16:creationId xmlns:a16="http://schemas.microsoft.com/office/drawing/2014/main" id="{5141458C-9FCE-4A25-8DB9-73F26DA3F5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91432" y="2179983"/>
                <a:ext cx="342978" cy="228652"/>
              </a:xfrm>
              <a:prstGeom prst="rect">
                <a:avLst/>
              </a:prstGeom>
            </p:spPr>
          </p:pic>
          <p:pic>
            <p:nvPicPr>
              <p:cNvPr id="33" name="Picture 32">
                <a:extLst>
                  <a:ext uri="{FF2B5EF4-FFF2-40B4-BE49-F238E27FC236}">
                    <a16:creationId xmlns:a16="http://schemas.microsoft.com/office/drawing/2014/main" id="{5B85DC4E-C374-45C4-BDBB-CA91416001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42622" y="1926456"/>
                <a:ext cx="622442" cy="419196"/>
              </a:xfrm>
              <a:prstGeom prst="rect">
                <a:avLst/>
              </a:prstGeom>
            </p:spPr>
          </p:pic>
          <p:pic>
            <p:nvPicPr>
              <p:cNvPr id="34" name="Picture 33">
                <a:extLst>
                  <a:ext uri="{FF2B5EF4-FFF2-40B4-BE49-F238E27FC236}">
                    <a16:creationId xmlns:a16="http://schemas.microsoft.com/office/drawing/2014/main" id="{503F84B5-87A2-4880-8BBC-527781ABCB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88613" y="2672697"/>
                <a:ext cx="1282992" cy="622442"/>
              </a:xfrm>
              <a:prstGeom prst="rect">
                <a:avLst/>
              </a:prstGeom>
            </p:spPr>
          </p:pic>
          <p:pic>
            <p:nvPicPr>
              <p:cNvPr id="35" name="Picture 34">
                <a:extLst>
                  <a:ext uri="{FF2B5EF4-FFF2-40B4-BE49-F238E27FC236}">
                    <a16:creationId xmlns:a16="http://schemas.microsoft.com/office/drawing/2014/main" id="{610EB011-6910-47E8-AF0A-26D6C28DC5E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80872" y="3886626"/>
                <a:ext cx="651117" cy="658516"/>
              </a:xfrm>
              <a:prstGeom prst="rect">
                <a:avLst/>
              </a:prstGeom>
            </p:spPr>
          </p:pic>
          <p:pic>
            <p:nvPicPr>
              <p:cNvPr id="36" name="Picture 35">
                <a:extLst>
                  <a:ext uri="{FF2B5EF4-FFF2-40B4-BE49-F238E27FC236}">
                    <a16:creationId xmlns:a16="http://schemas.microsoft.com/office/drawing/2014/main" id="{7EDF08D2-AE39-43EB-8DB6-387E855B83C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64042" y="3326822"/>
                <a:ext cx="355681" cy="457304"/>
              </a:xfrm>
              <a:prstGeom prst="rect">
                <a:avLst/>
              </a:prstGeom>
            </p:spPr>
          </p:pic>
          <p:pic>
            <p:nvPicPr>
              <p:cNvPr id="37" name="Picture 36">
                <a:extLst>
                  <a:ext uri="{FF2B5EF4-FFF2-40B4-BE49-F238E27FC236}">
                    <a16:creationId xmlns:a16="http://schemas.microsoft.com/office/drawing/2014/main" id="{8E503D44-184C-482B-8039-87945C80417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59378" y="4078216"/>
                <a:ext cx="622442" cy="406493"/>
              </a:xfrm>
              <a:prstGeom prst="rect">
                <a:avLst/>
              </a:prstGeom>
            </p:spPr>
          </p:pic>
          <p:pic>
            <p:nvPicPr>
              <p:cNvPr id="38" name="Picture 37">
                <a:extLst>
                  <a:ext uri="{FF2B5EF4-FFF2-40B4-BE49-F238E27FC236}">
                    <a16:creationId xmlns:a16="http://schemas.microsoft.com/office/drawing/2014/main" id="{4A6E7C88-1E80-4517-AB25-78CC4E5928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7085" y="3218732"/>
                <a:ext cx="317572" cy="368384"/>
              </a:xfrm>
              <a:prstGeom prst="rect">
                <a:avLst/>
              </a:prstGeom>
            </p:spPr>
          </p:pic>
          <p:pic>
            <p:nvPicPr>
              <p:cNvPr id="39" name="Picture 38">
                <a:extLst>
                  <a:ext uri="{FF2B5EF4-FFF2-40B4-BE49-F238E27FC236}">
                    <a16:creationId xmlns:a16="http://schemas.microsoft.com/office/drawing/2014/main" id="{2CBFDE50-8BDB-4FB2-B64E-0CA35241A5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6566" y="3057914"/>
                <a:ext cx="546224" cy="546224"/>
              </a:xfrm>
              <a:prstGeom prst="rect">
                <a:avLst/>
              </a:prstGeom>
            </p:spPr>
          </p:pic>
          <p:pic>
            <p:nvPicPr>
              <p:cNvPr id="40" name="Picture 39">
                <a:extLst>
                  <a:ext uri="{FF2B5EF4-FFF2-40B4-BE49-F238E27FC236}">
                    <a16:creationId xmlns:a16="http://schemas.microsoft.com/office/drawing/2014/main" id="{9A267C3E-C7EA-4C92-B9C3-AB5C4666DF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63465" y="4045520"/>
                <a:ext cx="342978" cy="228652"/>
              </a:xfrm>
              <a:prstGeom prst="rect">
                <a:avLst/>
              </a:prstGeom>
            </p:spPr>
          </p:pic>
        </p:grpSp>
        <p:pic>
          <p:nvPicPr>
            <p:cNvPr id="19" name="Picture 18">
              <a:extLst>
                <a:ext uri="{FF2B5EF4-FFF2-40B4-BE49-F238E27FC236}">
                  <a16:creationId xmlns:a16="http://schemas.microsoft.com/office/drawing/2014/main" id="{D5AD24C8-0B5C-417C-8F75-22624F6E0C22}"/>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2740" b="96233" l="3556" r="96889">
                          <a14:foregroundMark x1="3556" y1="15753" x2="93333" y2="78425"/>
                          <a14:foregroundMark x1="31111" y1="8562" x2="68444" y2="2740"/>
                          <a14:foregroundMark x1="33778" y1="96233" x2="96889" y2="79452"/>
                        </a14:backgroundRemoval>
                      </a14:imgEffect>
                    </a14:imgLayer>
                  </a14:imgProps>
                </a:ext>
                <a:ext uri="{28A0092B-C50C-407E-A947-70E740481C1C}">
                  <a14:useLocalDpi xmlns:a14="http://schemas.microsoft.com/office/drawing/2010/main" val="0"/>
                </a:ext>
              </a:extLst>
            </a:blip>
            <a:stretch>
              <a:fillRect/>
            </a:stretch>
          </p:blipFill>
          <p:spPr>
            <a:xfrm>
              <a:off x="6494111" y="4167224"/>
              <a:ext cx="2243930" cy="2973300"/>
            </a:xfrm>
            <a:prstGeom prst="rect">
              <a:avLst/>
            </a:prstGeom>
            <a:effectLst>
              <a:outerShdw blurRad="50800" dist="152400" dir="7200000" algn="tr" rotWithShape="0">
                <a:prstClr val="black">
                  <a:alpha val="40000"/>
                </a:prstClr>
              </a:outerShdw>
            </a:effectLst>
          </p:spPr>
        </p:pic>
        <p:pic>
          <p:nvPicPr>
            <p:cNvPr id="20" name="Picture 19">
              <a:extLst>
                <a:ext uri="{FF2B5EF4-FFF2-40B4-BE49-F238E27FC236}">
                  <a16:creationId xmlns:a16="http://schemas.microsoft.com/office/drawing/2014/main" id="{F570F125-1C5C-4C2A-B866-16C49B0A492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21122140">
              <a:off x="5079740" y="3176668"/>
              <a:ext cx="1037195" cy="2352166"/>
            </a:xfrm>
            <a:prstGeom prst="rect">
              <a:avLst/>
            </a:prstGeom>
          </p:spPr>
        </p:pic>
        <p:pic>
          <p:nvPicPr>
            <p:cNvPr id="21" name="Picture 20">
              <a:extLst>
                <a:ext uri="{FF2B5EF4-FFF2-40B4-BE49-F238E27FC236}">
                  <a16:creationId xmlns:a16="http://schemas.microsoft.com/office/drawing/2014/main" id="{D24003B3-30F5-418B-9B4A-0D3E80BD724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43651" y="2645603"/>
              <a:ext cx="1655522" cy="1435737"/>
            </a:xfrm>
            <a:prstGeom prst="rect">
              <a:avLst/>
            </a:prstGeom>
          </p:spPr>
        </p:pic>
        <p:pic>
          <p:nvPicPr>
            <p:cNvPr id="22" name="Picture 21">
              <a:extLst>
                <a:ext uri="{FF2B5EF4-FFF2-40B4-BE49-F238E27FC236}">
                  <a16:creationId xmlns:a16="http://schemas.microsoft.com/office/drawing/2014/main" id="{FB71AFC4-758F-41CB-B319-B58CA81F627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20276342">
              <a:off x="8723104" y="5513993"/>
              <a:ext cx="1794827" cy="890815"/>
            </a:xfrm>
            <a:prstGeom prst="rect">
              <a:avLst/>
            </a:prstGeom>
            <a:effectLst>
              <a:outerShdw blurRad="50800" dist="101600" dir="8100000" algn="tr" rotWithShape="0">
                <a:prstClr val="black">
                  <a:alpha val="40000"/>
                </a:prstClr>
              </a:outerShdw>
            </a:effectLst>
          </p:spPr>
        </p:pic>
        <p:pic>
          <p:nvPicPr>
            <p:cNvPr id="23" name="Picture 22">
              <a:extLst>
                <a:ext uri="{FF2B5EF4-FFF2-40B4-BE49-F238E27FC236}">
                  <a16:creationId xmlns:a16="http://schemas.microsoft.com/office/drawing/2014/main" id="{DF0EE458-C85A-4A2F-9EDA-E04E629B285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927771" y="4588352"/>
              <a:ext cx="513520" cy="524308"/>
            </a:xfrm>
            <a:prstGeom prst="rect">
              <a:avLst/>
            </a:prstGeom>
          </p:spPr>
        </p:pic>
        <p:pic>
          <p:nvPicPr>
            <p:cNvPr id="24" name="Picture 23">
              <a:extLst>
                <a:ext uri="{FF2B5EF4-FFF2-40B4-BE49-F238E27FC236}">
                  <a16:creationId xmlns:a16="http://schemas.microsoft.com/office/drawing/2014/main" id="{AB268179-D990-4FF3-92A8-CA87F1F6D41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0523860">
              <a:off x="6106078" y="2958129"/>
              <a:ext cx="1451247" cy="597674"/>
            </a:xfrm>
            <a:prstGeom prst="rect">
              <a:avLst/>
            </a:prstGeom>
            <a:ln>
              <a:noFill/>
            </a:ln>
          </p:spPr>
        </p:pic>
        <p:pic>
          <p:nvPicPr>
            <p:cNvPr id="27" name="Picture 26">
              <a:extLst>
                <a:ext uri="{FF2B5EF4-FFF2-40B4-BE49-F238E27FC236}">
                  <a16:creationId xmlns:a16="http://schemas.microsoft.com/office/drawing/2014/main" id="{2146B283-B929-46E4-AB7D-F3A8D4D9C1E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19345031">
              <a:off x="4715684" y="3458883"/>
              <a:ext cx="1152604" cy="1681166"/>
            </a:xfrm>
            <a:prstGeom prst="rect">
              <a:avLst/>
            </a:prstGeom>
          </p:spPr>
        </p:pic>
      </p:grpSp>
    </p:spTree>
    <p:extLst>
      <p:ext uri="{BB962C8B-B14F-4D97-AF65-F5344CB8AC3E}">
        <p14:creationId xmlns:p14="http://schemas.microsoft.com/office/powerpoint/2010/main" val="3020188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ppt_w</p:attrName>
                                        </p:attrNameLst>
                                      </p:cBhvr>
                                      <p:tavLst>
                                        <p:tav tm="0">
                                          <p:val>
                                            <p:strVal val="0"/>
                                          </p:val>
                                        </p:tav>
                                        <p:tav tm="100000">
                                          <p:val>
                                            <p:strVal val="#ppt_w"/>
                                          </p:val>
                                        </p:tav>
                                      </p:tavLst>
                                    </p:anim>
                                    <p:anim calcmode="lin" valueType="num">
                                      <p:cBhvr additive="base">
                                        <p:cTn id="15" dur="500"/>
                                        <p:tgtEl>
                                          <p:spTgt spid="11"/>
                                        </p:tgtEl>
                                        <p:attrNameLst>
                                          <p:attrName>ppt_h</p:attrName>
                                        </p:attrNameLst>
                                      </p:cBhvr>
                                      <p:tavLst>
                                        <p:tav tm="0">
                                          <p:val>
                                            <p:str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827606" y="1565335"/>
            <a:ext cx="6299858" cy="2199158"/>
          </a:xfrm>
          <a:prstGeom prst="rect">
            <a:avLst/>
          </a:prstGeom>
        </p:spPr>
      </p:pic>
    </p:spTree>
    <p:extLst>
      <p:ext uri="{BB962C8B-B14F-4D97-AF65-F5344CB8AC3E}">
        <p14:creationId xmlns:p14="http://schemas.microsoft.com/office/powerpoint/2010/main" val="478908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8C05A2-36A7-41DF-BECC-73FE912F91E8}"/>
              </a:ext>
            </a:extLst>
          </p:cNvPr>
          <p:cNvSpPr txBox="1"/>
          <p:nvPr/>
        </p:nvSpPr>
        <p:spPr>
          <a:xfrm>
            <a:off x="3260779" y="1417982"/>
            <a:ext cx="5415718" cy="2400657"/>
          </a:xfrm>
          <a:prstGeom prst="rect">
            <a:avLst/>
          </a:prstGeom>
          <a:solidFill>
            <a:srgbClr val="D48E52"/>
          </a:solidFill>
        </p:spPr>
        <p:txBody>
          <a:bodyPr wrap="square" rtlCol="0">
            <a:spAutoFit/>
          </a:bodyPr>
          <a:lstStyle/>
          <a:p>
            <a:r>
              <a:rPr lang="en-US" sz="2500">
                <a:solidFill>
                  <a:schemeClr val="bg1"/>
                </a:solidFill>
                <a:ea typeface="Tahoma" panose="020B0604030504040204" pitchFamily="34" charset="0"/>
                <a:cs typeface="Tahoma" panose="020B0604030504040204" pitchFamily="34" charset="0"/>
              </a:rPr>
              <a:t>1. Thực hiện đ</a:t>
            </a:r>
            <a:r>
              <a:rPr lang="vi-VN" sz="2500">
                <a:solidFill>
                  <a:schemeClr val="bg1"/>
                </a:solidFill>
                <a:latin typeface="Calibri" panose="020F0502020204030204" pitchFamily="34" charset="0"/>
                <a:ea typeface="Tahoma" panose="020B0604030504040204" pitchFamily="34" charset="0"/>
                <a:cs typeface="Calibri" panose="020F0502020204030204" pitchFamily="34" charset="0"/>
              </a:rPr>
              <a:t>ư</a:t>
            </a:r>
            <a:r>
              <a:rPr lang="en-US" sz="2500">
                <a:solidFill>
                  <a:schemeClr val="bg1"/>
                </a:solidFill>
                <a:ea typeface="Tahoma" panose="020B0604030504040204" pitchFamily="34" charset="0"/>
                <a:cs typeface="Tahoma" panose="020B0604030504040204" pitchFamily="34" charset="0"/>
              </a:rPr>
              <a:t>ợc phép cộng, trừ đã học trong phạm vi 100 000.</a:t>
            </a:r>
          </a:p>
          <a:p>
            <a:r>
              <a:rPr lang="en-US" sz="2500">
                <a:solidFill>
                  <a:schemeClr val="bg1"/>
                </a:solidFill>
                <a:ea typeface="Tahoma" panose="020B0604030504040204" pitchFamily="34" charset="0"/>
                <a:cs typeface="Tahoma" panose="020B0604030504040204" pitchFamily="34" charset="0"/>
              </a:rPr>
              <a:t>2. Tính giá trị biểu thức có liên quan đến phép cộng, trừ.</a:t>
            </a:r>
          </a:p>
          <a:p>
            <a:r>
              <a:rPr lang="en-US" sz="2500">
                <a:solidFill>
                  <a:schemeClr val="bg1"/>
                </a:solidFill>
                <a:ea typeface="Tahoma" panose="020B0604030504040204" pitchFamily="34" charset="0"/>
                <a:cs typeface="Tahoma" panose="020B0604030504040204" pitchFamily="34" charset="0"/>
              </a:rPr>
              <a:t>3. Giải đ</a:t>
            </a:r>
            <a:r>
              <a:rPr lang="vi-VN" sz="2500">
                <a:solidFill>
                  <a:schemeClr val="bg1"/>
                </a:solidFill>
                <a:latin typeface="Calibri" panose="020F0502020204030204" pitchFamily="34" charset="0"/>
                <a:ea typeface="Tahoma" panose="020B0604030504040204" pitchFamily="34" charset="0"/>
                <a:cs typeface="Calibri" panose="020F0502020204030204" pitchFamily="34" charset="0"/>
              </a:rPr>
              <a:t>ư</a:t>
            </a:r>
            <a:r>
              <a:rPr lang="en-US" sz="2500">
                <a:solidFill>
                  <a:schemeClr val="bg1"/>
                </a:solidFill>
                <a:ea typeface="Tahoma" panose="020B0604030504040204" pitchFamily="34" charset="0"/>
                <a:cs typeface="Tahoma" panose="020B0604030504040204" pitchFamily="34" charset="0"/>
              </a:rPr>
              <a:t>ợc bài toán thực tế liên quan đến các phép cộng, trừ.</a:t>
            </a:r>
          </a:p>
        </p:txBody>
      </p:sp>
      <p:grpSp>
        <p:nvGrpSpPr>
          <p:cNvPr id="8" name="Group 7">
            <a:extLst>
              <a:ext uri="{FF2B5EF4-FFF2-40B4-BE49-F238E27FC236}">
                <a16:creationId xmlns:a16="http://schemas.microsoft.com/office/drawing/2014/main" id="{86451FE8-D1D4-4160-A5A4-F1BB87B0E9E5}"/>
              </a:ext>
            </a:extLst>
          </p:cNvPr>
          <p:cNvGrpSpPr/>
          <p:nvPr/>
        </p:nvGrpSpPr>
        <p:grpSpPr>
          <a:xfrm>
            <a:off x="2230594" y="-52878"/>
            <a:ext cx="6389848" cy="1192564"/>
            <a:chOff x="2084173" y="4436884"/>
            <a:chExt cx="4971966" cy="1192564"/>
          </a:xfrm>
        </p:grpSpPr>
        <p:pic>
          <p:nvPicPr>
            <p:cNvPr id="9" name="图片 24">
              <a:extLst>
                <a:ext uri="{FF2B5EF4-FFF2-40B4-BE49-F238E27FC236}">
                  <a16:creationId xmlns:a16="http://schemas.microsoft.com/office/drawing/2014/main" id="{EA63C498-5AEC-49EE-8C93-346BFC3E8C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173" y="4436884"/>
              <a:ext cx="4971966" cy="1192564"/>
            </a:xfrm>
            <a:prstGeom prst="rect">
              <a:avLst/>
            </a:prstGeom>
          </p:spPr>
        </p:pic>
        <p:sp>
          <p:nvSpPr>
            <p:cNvPr id="10" name="文本框 38">
              <a:extLst>
                <a:ext uri="{FF2B5EF4-FFF2-40B4-BE49-F238E27FC236}">
                  <a16:creationId xmlns:a16="http://schemas.microsoft.com/office/drawing/2014/main" id="{B93EA3FE-C3F0-4ABA-A28A-A0FEDF4C3390}"/>
                </a:ext>
              </a:extLst>
            </p:cNvPr>
            <p:cNvSpPr txBox="1"/>
            <p:nvPr/>
          </p:nvSpPr>
          <p:spPr>
            <a:xfrm>
              <a:off x="3591932" y="4653968"/>
              <a:ext cx="2966638" cy="646331"/>
            </a:xfrm>
            <a:prstGeom prst="rect">
              <a:avLst/>
            </a:prstGeom>
            <a:noFill/>
          </p:spPr>
          <p:txBody>
            <a:bodyPr wrap="square">
              <a:spAutoFit/>
            </a:bodyPr>
            <a:lstStyle/>
            <a:p>
              <a:pPr algn="ctr"/>
              <a:r>
                <a:rPr lang="en-US" altLang="zh-CN" sz="3600">
                  <a:solidFill>
                    <a:srgbClr val="FFFF00"/>
                  </a:solidFill>
                  <a:latin typeface="UTM Azuki" panose="02040603050506020204" pitchFamily="18" charset="0"/>
                  <a:ea typeface="思源黑体 CN Medium" panose="020B0600000000000000" pitchFamily="34" charset="-122"/>
                </a:rPr>
                <a:t>YÊU CẦU CẦN ĐẠT</a:t>
              </a:r>
              <a:endParaRPr lang="zh-CN" altLang="en-US" sz="3600" dirty="0">
                <a:solidFill>
                  <a:srgbClr val="FFFF00"/>
                </a:solidFill>
                <a:latin typeface="UTM Azuki" panose="02040603050506020204" pitchFamily="18" charset="0"/>
                <a:ea typeface="思源黑体 CN Medium" panose="020B0600000000000000" pitchFamily="34" charset="-122"/>
              </a:endParaRPr>
            </a:p>
          </p:txBody>
        </p:sp>
      </p:grpSp>
    </p:spTree>
    <p:extLst>
      <p:ext uri="{BB962C8B-B14F-4D97-AF65-F5344CB8AC3E}">
        <p14:creationId xmlns:p14="http://schemas.microsoft.com/office/powerpoint/2010/main" val="1688869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1">
            <a:extLst>
              <a:ext uri="{FF2B5EF4-FFF2-40B4-BE49-F238E27FC236}">
                <a16:creationId xmlns:a16="http://schemas.microsoft.com/office/drawing/2014/main" id="{D31B53C2-3ACE-4226-99EA-5014BD095349}"/>
              </a:ext>
            </a:extLst>
          </p:cNvPr>
          <p:cNvSpPr/>
          <p:nvPr/>
        </p:nvSpPr>
        <p:spPr>
          <a:xfrm>
            <a:off x="70340" y="176974"/>
            <a:ext cx="12044218" cy="6264703"/>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FFFFFF"/>
              </a:buClr>
              <a:buSzPts val="6000"/>
              <a:buFontTx/>
              <a:buNone/>
              <a:tabLst/>
              <a:defRPr/>
            </a:pPr>
            <a:endParaRPr kumimoji="0" lang="en-US" sz="1800" b="1" i="0" u="none" strike="noStrike" kern="0" cap="none" spc="0" normalizeH="0" baseline="0" noProof="0" dirty="0">
              <a:ln>
                <a:noFill/>
              </a:ln>
              <a:solidFill>
                <a:srgbClr val="002060"/>
              </a:solidFill>
              <a:effectLst/>
              <a:uLnTx/>
              <a:uFillTx/>
              <a:latin typeface="UTM Avo" panose="02040603050506020204" pitchFamily="18" charset="0"/>
              <a:ea typeface="+mn-ea"/>
              <a:cs typeface="+mn-cs"/>
              <a:sym typeface="Lilita One"/>
            </a:endParaRPr>
          </a:p>
        </p:txBody>
      </p:sp>
      <p:sp>
        <p:nvSpPr>
          <p:cNvPr id="5" name="TextBox 4">
            <a:extLst>
              <a:ext uri="{FF2B5EF4-FFF2-40B4-BE49-F238E27FC236}">
                <a16:creationId xmlns:a16="http://schemas.microsoft.com/office/drawing/2014/main" id="{2AF05725-EDB0-4205-8AB1-46D5D3D90927}"/>
              </a:ext>
            </a:extLst>
          </p:cNvPr>
          <p:cNvSpPr txBox="1"/>
          <p:nvPr/>
        </p:nvSpPr>
        <p:spPr>
          <a:xfrm>
            <a:off x="3080826" y="436098"/>
            <a:ext cx="5978768" cy="830997"/>
          </a:xfrm>
          <a:prstGeom prst="rect">
            <a:avLst/>
          </a:prstGeom>
          <a:noFill/>
        </p:spPr>
        <p:txBody>
          <a:bodyPr wrap="square" rtlCol="0">
            <a:spAutoFit/>
          </a:bodyPr>
          <a:lstStyle/>
          <a:p>
            <a:pPr algn="ctr"/>
            <a:r>
              <a:rPr lang="en-US" sz="4800" b="1"/>
              <a:t>VẬN DỤNG - CỦNG CỐ</a:t>
            </a:r>
          </a:p>
        </p:txBody>
      </p:sp>
      <p:sp>
        <p:nvSpPr>
          <p:cNvPr id="55" name="TextBox 54">
            <a:extLst>
              <a:ext uri="{FF2B5EF4-FFF2-40B4-BE49-F238E27FC236}">
                <a16:creationId xmlns:a16="http://schemas.microsoft.com/office/drawing/2014/main" id="{FBBEF97C-9E93-4816-9BEF-B607E60A1AB3}"/>
              </a:ext>
            </a:extLst>
          </p:cNvPr>
          <p:cNvSpPr txBox="1"/>
          <p:nvPr/>
        </p:nvSpPr>
        <p:spPr>
          <a:xfrm>
            <a:off x="647700" y="1734353"/>
            <a:ext cx="9860392" cy="584775"/>
          </a:xfrm>
          <a:prstGeom prst="rect">
            <a:avLst/>
          </a:prstGeom>
          <a:noFill/>
        </p:spPr>
        <p:txBody>
          <a:bodyPr wrap="none" rtlCol="0">
            <a:spAutoFit/>
          </a:bodyPr>
          <a:lstStyle/>
          <a:p>
            <a:r>
              <a:rPr lang="en-US" sz="3200">
                <a:latin typeface="Arial" panose="020B0604020202020204" pitchFamily="34" charset="0"/>
                <a:cs typeface="Arial" panose="020B0604020202020204" pitchFamily="34" charset="0"/>
              </a:rPr>
              <a:t>1. Nêu những kiến thức đã đ</a:t>
            </a:r>
            <a:r>
              <a:rPr lang="vi-VN" sz="3200">
                <a:latin typeface="Arial" panose="020B0604020202020204" pitchFamily="34" charset="0"/>
                <a:cs typeface="Arial" panose="020B0604020202020204" pitchFamily="34" charset="0"/>
              </a:rPr>
              <a:t>ư</a:t>
            </a:r>
            <a:r>
              <a:rPr lang="en-US" sz="3200">
                <a:latin typeface="Arial" panose="020B0604020202020204" pitchFamily="34" charset="0"/>
                <a:cs typeface="Arial" panose="020B0604020202020204" pitchFamily="34" charset="0"/>
              </a:rPr>
              <a:t>ợc ôn tập qua tiết học?</a:t>
            </a:r>
          </a:p>
        </p:txBody>
      </p:sp>
      <p:sp>
        <p:nvSpPr>
          <p:cNvPr id="56" name="TextBox 55">
            <a:extLst>
              <a:ext uri="{FF2B5EF4-FFF2-40B4-BE49-F238E27FC236}">
                <a16:creationId xmlns:a16="http://schemas.microsoft.com/office/drawing/2014/main" id="{9CF4C248-BB90-4247-AEC1-34931B0EDD6F}"/>
              </a:ext>
            </a:extLst>
          </p:cNvPr>
          <p:cNvSpPr txBox="1"/>
          <p:nvPr/>
        </p:nvSpPr>
        <p:spPr>
          <a:xfrm>
            <a:off x="647700" y="2363002"/>
            <a:ext cx="9934130" cy="584775"/>
          </a:xfrm>
          <a:prstGeom prst="rect">
            <a:avLst/>
          </a:prstGeom>
          <a:noFill/>
        </p:spPr>
        <p:txBody>
          <a:bodyPr wrap="none" rtlCol="0">
            <a:spAutoFit/>
          </a:bodyPr>
          <a:lstStyle/>
          <a:p>
            <a:r>
              <a:rPr lang="en-US" sz="3200">
                <a:latin typeface="Arial" panose="020B0604020202020204" pitchFamily="34" charset="0"/>
                <a:cs typeface="Arial" panose="020B0604020202020204" pitchFamily="34" charset="0"/>
              </a:rPr>
              <a:t>2. Khi cộng, trừ số có nhiều chữ số cần l</a:t>
            </a:r>
            <a:r>
              <a:rPr lang="vi-VN" sz="3200">
                <a:latin typeface="Arial" panose="020B0604020202020204" pitchFamily="34" charset="0"/>
                <a:cs typeface="Arial" panose="020B0604020202020204" pitchFamily="34" charset="0"/>
              </a:rPr>
              <a:t>ư</a:t>
            </a:r>
            <a:r>
              <a:rPr lang="en-US" sz="3200">
                <a:latin typeface="Arial" panose="020B0604020202020204" pitchFamily="34" charset="0"/>
                <a:cs typeface="Arial" panose="020B0604020202020204" pitchFamily="34" charset="0"/>
              </a:rPr>
              <a:t>u ý điều gì?</a:t>
            </a:r>
          </a:p>
        </p:txBody>
      </p:sp>
    </p:spTree>
    <p:extLst>
      <p:ext uri="{BB962C8B-B14F-4D97-AF65-F5344CB8AC3E}">
        <p14:creationId xmlns:p14="http://schemas.microsoft.com/office/powerpoint/2010/main" val="3855830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fill="hold"/>
                                        <p:tgtEl>
                                          <p:spTgt spid="56"/>
                                        </p:tgtEl>
                                        <p:attrNameLst>
                                          <p:attrName>ppt_x</p:attrName>
                                        </p:attrNameLst>
                                      </p:cBhvr>
                                      <p:tavLst>
                                        <p:tav tm="0">
                                          <p:val>
                                            <p:strVal val="#ppt_x"/>
                                          </p:val>
                                        </p:tav>
                                        <p:tav tm="100000">
                                          <p:val>
                                            <p:strVal val="#ppt_x"/>
                                          </p:val>
                                        </p:tav>
                                      </p:tavLst>
                                    </p:anim>
                                    <p:anim calcmode="lin" valueType="num">
                                      <p:cBhvr additive="base">
                                        <p:cTn id="1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F1F501F6-CD34-4CFE-A8D1-15E6409DFD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0"/>
          <a:stretch/>
        </p:blipFill>
        <p:spPr>
          <a:xfrm>
            <a:off x="20" y="0"/>
            <a:ext cx="12191980" cy="6857990"/>
          </a:xfrm>
          <a:prstGeom prst="rect">
            <a:avLst/>
          </a:prstGeom>
        </p:spPr>
      </p:pic>
      <p:pic>
        <p:nvPicPr>
          <p:cNvPr id="3" name="图片 2">
            <a:extLst>
              <a:ext uri="{FF2B5EF4-FFF2-40B4-BE49-F238E27FC236}">
                <a16:creationId xmlns:a16="http://schemas.microsoft.com/office/drawing/2014/main" id="{4A54F3A9-B536-4143-87D8-76A72C33BA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127" y="945473"/>
            <a:ext cx="5608320" cy="5608320"/>
          </a:xfrm>
          <a:prstGeom prst="rect">
            <a:avLst/>
          </a:prstGeom>
        </p:spPr>
      </p:pic>
      <p:pic>
        <p:nvPicPr>
          <p:cNvPr id="4" name="图片 4">
            <a:extLst>
              <a:ext uri="{FF2B5EF4-FFF2-40B4-BE49-F238E27FC236}">
                <a16:creationId xmlns:a16="http://schemas.microsoft.com/office/drawing/2014/main" id="{2B95BD2D-F1D7-4095-A106-C3412BA67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3448" y="1238810"/>
            <a:ext cx="5608320" cy="4843965"/>
          </a:xfrm>
          <a:prstGeom prst="rect">
            <a:avLst/>
          </a:prstGeom>
        </p:spPr>
      </p:pic>
      <p:sp>
        <p:nvSpPr>
          <p:cNvPr id="5" name="TextBox 4">
            <a:extLst>
              <a:ext uri="{FF2B5EF4-FFF2-40B4-BE49-F238E27FC236}">
                <a16:creationId xmlns:a16="http://schemas.microsoft.com/office/drawing/2014/main" id="{91D78AA9-FE40-4D01-8AD9-7B37E2510AD5}"/>
              </a:ext>
            </a:extLst>
          </p:cNvPr>
          <p:cNvSpPr txBox="1"/>
          <p:nvPr/>
        </p:nvSpPr>
        <p:spPr>
          <a:xfrm>
            <a:off x="2581214" y="157740"/>
            <a:ext cx="698188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a:solidFill>
                  <a:srgbClr val="C42549"/>
                </a:solidFill>
                <a:latin typeface="UTM Showcard" panose="02040603050506020204" pitchFamily="18" charset="0"/>
              </a:rPr>
              <a:t>Định hướng học tập</a:t>
            </a:r>
            <a:endParaRPr kumimoji="0" lang="en-US" sz="5400" b="0" i="0" u="none" strike="noStrike" kern="1200" cap="none" spc="0" normalizeH="0" baseline="0" noProof="0" dirty="0">
              <a:ln>
                <a:noFill/>
              </a:ln>
              <a:solidFill>
                <a:srgbClr val="C42549"/>
              </a:solidFill>
              <a:effectLst/>
              <a:uLnTx/>
              <a:uFillTx/>
              <a:latin typeface="UTM Showcard" panose="02040603050506020204" pitchFamily="18" charset="0"/>
            </a:endParaRPr>
          </a:p>
        </p:txBody>
      </p:sp>
      <p:sp>
        <p:nvSpPr>
          <p:cNvPr id="6" name="TextBox 5">
            <a:extLst>
              <a:ext uri="{FF2B5EF4-FFF2-40B4-BE49-F238E27FC236}">
                <a16:creationId xmlns:a16="http://schemas.microsoft.com/office/drawing/2014/main" id="{E02AE68C-BA6C-41E6-BA54-745FA5B45036}"/>
              </a:ext>
            </a:extLst>
          </p:cNvPr>
          <p:cNvSpPr txBox="1"/>
          <p:nvPr/>
        </p:nvSpPr>
        <p:spPr>
          <a:xfrm>
            <a:off x="1339141" y="3550852"/>
            <a:ext cx="425691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Hoàn</a:t>
            </a:r>
            <a:r>
              <a:rPr kumimoji="0" lang="en-US" sz="40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0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thành</a:t>
            </a:r>
            <a:r>
              <a:rPr kumimoji="0" lang="en-US" sz="40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0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các</a:t>
            </a:r>
            <a:r>
              <a:rPr kumimoji="0" lang="en-US" sz="40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0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40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0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còn</a:t>
            </a:r>
            <a:r>
              <a:rPr kumimoji="0" lang="en-US" sz="40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0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40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
        <p:nvSpPr>
          <p:cNvPr id="7" name="TextBox 6">
            <a:extLst>
              <a:ext uri="{FF2B5EF4-FFF2-40B4-BE49-F238E27FC236}">
                <a16:creationId xmlns:a16="http://schemas.microsoft.com/office/drawing/2014/main" id="{9255F1F8-FDB8-4351-A21E-AA4FBFE5A140}"/>
              </a:ext>
            </a:extLst>
          </p:cNvPr>
          <p:cNvSpPr txBox="1"/>
          <p:nvPr/>
        </p:nvSpPr>
        <p:spPr>
          <a:xfrm>
            <a:off x="6947461" y="3749633"/>
            <a:ext cx="425691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Chuẩn</a:t>
            </a:r>
            <a:r>
              <a:rPr kumimoji="0" lang="en-US" sz="40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40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bị</a:t>
            </a:r>
            <a:r>
              <a:rPr kumimoji="0" lang="en-US" sz="40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 bài </a:t>
            </a:r>
            <a:r>
              <a:rPr kumimoji="0" lang="en-US" sz="4000" b="1" i="0" u="none" strike="noStrike" kern="1200" cap="none" spc="0" normalizeH="0" baseline="0" noProof="0" dirty="0" err="1">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sau</a:t>
            </a:r>
            <a:r>
              <a:rPr kumimoji="0" lang="en-US" sz="4000" b="1" i="0" u="none" strike="noStrike" kern="1200" cap="none" spc="0" normalizeH="0" baseline="0" noProof="0" dirty="0">
                <a:ln>
                  <a:noFill/>
                </a:ln>
                <a:solidFill>
                  <a:srgbClr val="C42549"/>
                </a:solidFill>
                <a:effectLst/>
                <a:uLnTx/>
                <a:uFillTx/>
                <a:latin typeface="#9Slide03 Arima Madurai Black" panose="00000A00000000000000" pitchFamily="2" charset="0"/>
                <a:ea typeface="+mn-ea"/>
                <a:cs typeface="#9Slide03 Arima Madurai Black" panose="00000A00000000000000" pitchFamily="2" charset="0"/>
              </a:rPr>
              <a:t>.</a:t>
            </a:r>
          </a:p>
        </p:txBody>
      </p:sp>
    </p:spTree>
    <p:extLst>
      <p:ext uri="{BB962C8B-B14F-4D97-AF65-F5344CB8AC3E}">
        <p14:creationId xmlns:p14="http://schemas.microsoft.com/office/powerpoint/2010/main" val="2464256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38675" y="1106971"/>
            <a:ext cx="7114649" cy="3170195"/>
          </a:xfrm>
          <a:prstGeom prst="rect">
            <a:avLst/>
          </a:prstGeom>
        </p:spPr>
      </p:pic>
    </p:spTree>
    <p:extLst>
      <p:ext uri="{BB962C8B-B14F-4D97-AF65-F5344CB8AC3E}">
        <p14:creationId xmlns:p14="http://schemas.microsoft.com/office/powerpoint/2010/main" val="1792909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D642F-8C69-4351-BF85-9BB67BB31B0F}"/>
              </a:ext>
            </a:extLst>
          </p:cNvPr>
          <p:cNvPicPr>
            <a:picLocks noChangeAspect="1"/>
          </p:cNvPicPr>
          <p:nvPr/>
        </p:nvPicPr>
        <p:blipFill rotWithShape="1">
          <a:blip r:embed="rId2">
            <a:extLst>
              <a:ext uri="{28A0092B-C50C-407E-A947-70E740481C1C}">
                <a14:useLocalDpi xmlns:a14="http://schemas.microsoft.com/office/drawing/2010/main" val="0"/>
              </a:ext>
            </a:extLst>
          </a:blip>
          <a:srcRect l="28876"/>
          <a:stretch/>
        </p:blipFill>
        <p:spPr>
          <a:xfrm>
            <a:off x="3152511" y="1702189"/>
            <a:ext cx="6423736" cy="2736169"/>
          </a:xfrm>
          <a:prstGeom prst="rect">
            <a:avLst/>
          </a:prstGeom>
        </p:spPr>
      </p:pic>
      <p:sp>
        <p:nvSpPr>
          <p:cNvPr id="7" name="圆角矩形标注 11">
            <a:extLst>
              <a:ext uri="{FF2B5EF4-FFF2-40B4-BE49-F238E27FC236}">
                <a16:creationId xmlns:a16="http://schemas.microsoft.com/office/drawing/2014/main" id="{D7B069D1-1DB4-4829-B4B5-866459A0325B}"/>
              </a:ext>
            </a:extLst>
          </p:cNvPr>
          <p:cNvSpPr/>
          <p:nvPr/>
        </p:nvSpPr>
        <p:spPr>
          <a:xfrm flipH="1">
            <a:off x="2615753" y="1004728"/>
            <a:ext cx="6419273" cy="1414915"/>
          </a:xfrm>
          <a:prstGeom prst="wedgeRoundRectCallout">
            <a:avLst>
              <a:gd name="adj1" fmla="val 49266"/>
              <a:gd name="adj2" fmla="val 86325"/>
              <a:gd name="adj3" fmla="val 16667"/>
            </a:avLst>
          </a:prstGeom>
          <a:solidFill>
            <a:schemeClr val="bg1"/>
          </a:solidFill>
          <a:ln w="38100">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000" b="1" dirty="0">
                <a:solidFill>
                  <a:srgbClr val="02736A"/>
                </a:solidFill>
                <a:effectLst/>
                <a:latin typeface="Times New Roman" panose="02020603050405020304" pitchFamily="18" charset="0"/>
                <a:ea typeface="微软雅黑" panose="020B0503020204020204" pitchFamily="34" charset="-122"/>
                <a:cs typeface="Times New Roman" panose="02020603050405020304" pitchFamily="18" charset="0"/>
              </a:rPr>
              <a:t>Số nào là bé nhất có sáu chữ số ?</a:t>
            </a:r>
            <a:endParaRPr lang="zh-CN" altLang="en-US" sz="4000" b="1" dirty="0">
              <a:solidFill>
                <a:srgbClr val="02736A"/>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TextBox 14"/>
          <p:cNvSpPr txBox="1"/>
          <p:nvPr/>
        </p:nvSpPr>
        <p:spPr>
          <a:xfrm>
            <a:off x="4388971" y="3226447"/>
            <a:ext cx="2872835" cy="769441"/>
          </a:xfrm>
          <a:prstGeom prst="rect">
            <a:avLst/>
          </a:prstGeom>
          <a:noFill/>
        </p:spPr>
        <p:txBody>
          <a:bodyPr wrap="square" rtlCol="0">
            <a:spAutoFit/>
          </a:bodyPr>
          <a:lstStyle/>
          <a:p>
            <a:pPr algn="ctr"/>
            <a:r>
              <a:rPr lang="vi-VN" sz="4400" b="1" dirty="0">
                <a:solidFill>
                  <a:srgbClr val="02736A"/>
                </a:solidFill>
                <a:latin typeface="Times New Roman" panose="02020603050405020304" pitchFamily="18" charset="0"/>
                <a:ea typeface="微软雅黑" panose="020B0503020204020204" pitchFamily="34" charset="-122"/>
                <a:cs typeface="Times New Roman" panose="02020603050405020304" pitchFamily="18" charset="0"/>
              </a:rPr>
              <a:t>100 000</a:t>
            </a:r>
            <a:endParaRPr lang="en-US" sz="4400" dirty="0"/>
          </a:p>
        </p:txBody>
      </p:sp>
      <p:pic>
        <p:nvPicPr>
          <p:cNvPr id="2" name="Picture 1"/>
          <p:cNvPicPr>
            <a:picLocks noChangeAspect="1"/>
          </p:cNvPicPr>
          <p:nvPr/>
        </p:nvPicPr>
        <p:blipFill>
          <a:blip r:embed="rId3"/>
          <a:stretch>
            <a:fillRect/>
          </a:stretch>
        </p:blipFill>
        <p:spPr>
          <a:xfrm>
            <a:off x="104753" y="0"/>
            <a:ext cx="7382896" cy="1060796"/>
          </a:xfrm>
          <a:prstGeom prst="rect">
            <a:avLst/>
          </a:prstGeom>
        </p:spPr>
      </p:pic>
    </p:spTree>
    <p:extLst>
      <p:ext uri="{BB962C8B-B14F-4D97-AF65-F5344CB8AC3E}">
        <p14:creationId xmlns:p14="http://schemas.microsoft.com/office/powerpoint/2010/main" val="324943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D642F-8C69-4351-BF85-9BB67BB31B0F}"/>
              </a:ext>
            </a:extLst>
          </p:cNvPr>
          <p:cNvPicPr>
            <a:picLocks noChangeAspect="1"/>
          </p:cNvPicPr>
          <p:nvPr/>
        </p:nvPicPr>
        <p:blipFill rotWithShape="1">
          <a:blip r:embed="rId2">
            <a:extLst>
              <a:ext uri="{28A0092B-C50C-407E-A947-70E740481C1C}">
                <a14:useLocalDpi xmlns:a14="http://schemas.microsoft.com/office/drawing/2010/main" val="0"/>
              </a:ext>
            </a:extLst>
          </a:blip>
          <a:srcRect l="28876"/>
          <a:stretch/>
        </p:blipFill>
        <p:spPr>
          <a:xfrm>
            <a:off x="3504182" y="1873729"/>
            <a:ext cx="5890680" cy="3517706"/>
          </a:xfrm>
          <a:prstGeom prst="rect">
            <a:avLst/>
          </a:prstGeom>
        </p:spPr>
      </p:pic>
      <p:sp>
        <p:nvSpPr>
          <p:cNvPr id="7" name="圆角矩形标注 11">
            <a:extLst>
              <a:ext uri="{FF2B5EF4-FFF2-40B4-BE49-F238E27FC236}">
                <a16:creationId xmlns:a16="http://schemas.microsoft.com/office/drawing/2014/main" id="{D7B069D1-1DB4-4829-B4B5-866459A0325B}"/>
              </a:ext>
            </a:extLst>
          </p:cNvPr>
          <p:cNvSpPr/>
          <p:nvPr/>
        </p:nvSpPr>
        <p:spPr>
          <a:xfrm>
            <a:off x="2164607" y="597014"/>
            <a:ext cx="7017893" cy="1498732"/>
          </a:xfrm>
          <a:prstGeom prst="wedgeRoundRectCallout">
            <a:avLst>
              <a:gd name="adj1" fmla="val 52282"/>
              <a:gd name="adj2" fmla="val 119832"/>
              <a:gd name="adj3" fmla="val 16667"/>
            </a:avLst>
          </a:prstGeom>
          <a:solidFill>
            <a:schemeClr val="bg1"/>
          </a:solidFill>
          <a:ln w="38100">
            <a:solidFill>
              <a:srgbClr val="FFAFA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400" b="1" dirty="0">
                <a:solidFill>
                  <a:srgbClr val="02736A"/>
                </a:solidFill>
                <a:latin typeface="Times New Roman" panose="02020603050405020304" pitchFamily="18" charset="0"/>
                <a:ea typeface="微软雅黑" panose="020B0503020204020204" pitchFamily="34" charset="-122"/>
                <a:cs typeface="Times New Roman" panose="02020603050405020304" pitchFamily="18" charset="0"/>
              </a:rPr>
              <a:t>Số liền trước của 99 999 là số nào?</a:t>
            </a:r>
            <a:r>
              <a:rPr lang="vi-VN" altLang="zh-CN" sz="4400" b="1" dirty="0">
                <a:solidFill>
                  <a:srgbClr val="02736A"/>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4400" b="1" dirty="0">
              <a:solidFill>
                <a:srgbClr val="02736A"/>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TextBox 14"/>
          <p:cNvSpPr txBox="1"/>
          <p:nvPr/>
        </p:nvSpPr>
        <p:spPr>
          <a:xfrm>
            <a:off x="3795664" y="3632582"/>
            <a:ext cx="4114622" cy="1323439"/>
          </a:xfrm>
          <a:prstGeom prst="rect">
            <a:avLst/>
          </a:prstGeom>
          <a:noFill/>
        </p:spPr>
        <p:txBody>
          <a:bodyPr wrap="square" rtlCol="0">
            <a:spAutoFit/>
          </a:bodyPr>
          <a:lstStyle/>
          <a:p>
            <a:pPr algn="ctr"/>
            <a:r>
              <a:rPr lang="vi-VN" sz="4000" b="1" dirty="0">
                <a:solidFill>
                  <a:srgbClr val="02736A"/>
                </a:solidFill>
                <a:latin typeface="Times New Roman" panose="02020603050405020304" pitchFamily="18" charset="0"/>
                <a:ea typeface="微软雅黑" panose="020B0503020204020204" pitchFamily="34" charset="-122"/>
                <a:cs typeface="Times New Roman" panose="02020603050405020304" pitchFamily="18" charset="0"/>
              </a:rPr>
              <a:t>Số liền trước của </a:t>
            </a:r>
          </a:p>
          <a:p>
            <a:pPr algn="ctr"/>
            <a:r>
              <a:rPr lang="vi-VN" sz="4000" b="1" dirty="0">
                <a:solidFill>
                  <a:srgbClr val="02736A"/>
                </a:solidFill>
                <a:latin typeface="Times New Roman" panose="02020603050405020304" pitchFamily="18" charset="0"/>
                <a:ea typeface="微软雅黑" panose="020B0503020204020204" pitchFamily="34" charset="-122"/>
                <a:cs typeface="Times New Roman" panose="02020603050405020304" pitchFamily="18" charset="0"/>
              </a:rPr>
              <a:t>99 999 là 99 998</a:t>
            </a:r>
            <a:endParaRPr lang="en-US" sz="4000" dirty="0"/>
          </a:p>
        </p:txBody>
      </p:sp>
      <p:pic>
        <p:nvPicPr>
          <p:cNvPr id="2" name="Picture 1"/>
          <p:cNvPicPr>
            <a:picLocks noChangeAspect="1"/>
          </p:cNvPicPr>
          <p:nvPr/>
        </p:nvPicPr>
        <p:blipFill>
          <a:blip r:embed="rId3"/>
          <a:stretch>
            <a:fillRect/>
          </a:stretch>
        </p:blipFill>
        <p:spPr>
          <a:xfrm>
            <a:off x="9075548" y="819030"/>
            <a:ext cx="7382896" cy="1054699"/>
          </a:xfrm>
          <a:prstGeom prst="rect">
            <a:avLst/>
          </a:prstGeom>
        </p:spPr>
      </p:pic>
    </p:spTree>
    <p:extLst>
      <p:ext uri="{BB962C8B-B14F-4D97-AF65-F5344CB8AC3E}">
        <p14:creationId xmlns:p14="http://schemas.microsoft.com/office/powerpoint/2010/main" val="1056410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2877033" y="0"/>
            <a:ext cx="6437934" cy="1243692"/>
          </a:xfrm>
          <a:prstGeom prst="rect">
            <a:avLst/>
          </a:prstGeom>
        </p:spPr>
      </p:pic>
      <p:pic>
        <p:nvPicPr>
          <p:cNvPr id="16" name="Picture 15"/>
          <p:cNvPicPr>
            <a:picLocks noChangeAspect="1"/>
          </p:cNvPicPr>
          <p:nvPr/>
        </p:nvPicPr>
        <p:blipFill>
          <a:blip r:embed="rId3"/>
          <a:stretch>
            <a:fillRect/>
          </a:stretch>
        </p:blipFill>
        <p:spPr>
          <a:xfrm>
            <a:off x="3388776" y="1103991"/>
            <a:ext cx="5340559" cy="2700762"/>
          </a:xfrm>
          <a:prstGeom prst="rect">
            <a:avLst/>
          </a:prstGeom>
        </p:spPr>
      </p:pic>
      <p:pic>
        <p:nvPicPr>
          <p:cNvPr id="18" name="Picture 17"/>
          <p:cNvPicPr>
            <a:picLocks noChangeAspect="1"/>
          </p:cNvPicPr>
          <p:nvPr/>
        </p:nvPicPr>
        <p:blipFill>
          <a:blip r:embed="rId4"/>
          <a:stretch>
            <a:fillRect/>
          </a:stretch>
        </p:blipFill>
        <p:spPr>
          <a:xfrm>
            <a:off x="2802154" y="2723694"/>
            <a:ext cx="6090432" cy="944962"/>
          </a:xfrm>
          <a:prstGeom prst="rect">
            <a:avLst/>
          </a:prstGeom>
        </p:spPr>
      </p:pic>
      <p:pic>
        <p:nvPicPr>
          <p:cNvPr id="21" name="Picture 20"/>
          <p:cNvPicPr>
            <a:picLocks noChangeAspect="1"/>
          </p:cNvPicPr>
          <p:nvPr/>
        </p:nvPicPr>
        <p:blipFill>
          <a:blip r:embed="rId5"/>
          <a:stretch>
            <a:fillRect/>
          </a:stretch>
        </p:blipFill>
        <p:spPr>
          <a:xfrm>
            <a:off x="4817332" y="3313983"/>
            <a:ext cx="4377307" cy="98154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243" y="164444"/>
            <a:ext cx="1435757" cy="1435757"/>
          </a:xfrm>
          <a:prstGeom prst="rect">
            <a:avLst/>
          </a:prstGeom>
        </p:spPr>
      </p:pic>
    </p:spTree>
    <p:extLst>
      <p:ext uri="{BB962C8B-B14F-4D97-AF65-F5344CB8AC3E}">
        <p14:creationId xmlns:p14="http://schemas.microsoft.com/office/powerpoint/2010/main" val="4136573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par>
                                <p:cTn id="13" presetID="6"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1000"/>
                                        <p:tgtEl>
                                          <p:spTgt spid="18"/>
                                        </p:tgtEl>
                                      </p:cBhvr>
                                    </p:animEffect>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8C05A2-36A7-41DF-BECC-73FE912F91E8}"/>
              </a:ext>
            </a:extLst>
          </p:cNvPr>
          <p:cNvSpPr txBox="1"/>
          <p:nvPr/>
        </p:nvSpPr>
        <p:spPr>
          <a:xfrm>
            <a:off x="3260779" y="1417982"/>
            <a:ext cx="5415718" cy="2400657"/>
          </a:xfrm>
          <a:prstGeom prst="rect">
            <a:avLst/>
          </a:prstGeom>
          <a:solidFill>
            <a:srgbClr val="D48E52"/>
          </a:solidFill>
        </p:spPr>
        <p:txBody>
          <a:bodyPr wrap="square" rtlCol="0">
            <a:spAutoFit/>
          </a:bodyPr>
          <a:lstStyle/>
          <a:p>
            <a:r>
              <a:rPr lang="en-US" sz="2500">
                <a:solidFill>
                  <a:schemeClr val="bg1"/>
                </a:solidFill>
                <a:ea typeface="Tahoma" panose="020B0604030504040204" pitchFamily="34" charset="0"/>
                <a:cs typeface="Tahoma" panose="020B0604030504040204" pitchFamily="34" charset="0"/>
              </a:rPr>
              <a:t>1. Thực hiện đ</a:t>
            </a:r>
            <a:r>
              <a:rPr lang="vi-VN" sz="2500">
                <a:solidFill>
                  <a:schemeClr val="bg1"/>
                </a:solidFill>
                <a:latin typeface="Calibri" panose="020F0502020204030204" pitchFamily="34" charset="0"/>
                <a:ea typeface="Tahoma" panose="020B0604030504040204" pitchFamily="34" charset="0"/>
                <a:cs typeface="Calibri" panose="020F0502020204030204" pitchFamily="34" charset="0"/>
              </a:rPr>
              <a:t>ư</a:t>
            </a:r>
            <a:r>
              <a:rPr lang="en-US" sz="2500">
                <a:solidFill>
                  <a:schemeClr val="bg1"/>
                </a:solidFill>
                <a:ea typeface="Tahoma" panose="020B0604030504040204" pitchFamily="34" charset="0"/>
                <a:cs typeface="Tahoma" panose="020B0604030504040204" pitchFamily="34" charset="0"/>
              </a:rPr>
              <a:t>ợc phép cộng, trừ đã học trong phạm vi 100 000.</a:t>
            </a:r>
          </a:p>
          <a:p>
            <a:r>
              <a:rPr lang="en-US" sz="2500">
                <a:solidFill>
                  <a:schemeClr val="bg1"/>
                </a:solidFill>
                <a:ea typeface="Tahoma" panose="020B0604030504040204" pitchFamily="34" charset="0"/>
                <a:cs typeface="Tahoma" panose="020B0604030504040204" pitchFamily="34" charset="0"/>
              </a:rPr>
              <a:t>2. Tính giá trị biểu thức có liên quan đến phép cộng, trừ.</a:t>
            </a:r>
          </a:p>
          <a:p>
            <a:r>
              <a:rPr lang="en-US" sz="2500">
                <a:solidFill>
                  <a:schemeClr val="bg1"/>
                </a:solidFill>
                <a:ea typeface="Tahoma" panose="020B0604030504040204" pitchFamily="34" charset="0"/>
                <a:cs typeface="Tahoma" panose="020B0604030504040204" pitchFamily="34" charset="0"/>
              </a:rPr>
              <a:t>3. Giải đ</a:t>
            </a:r>
            <a:r>
              <a:rPr lang="vi-VN" sz="2500">
                <a:solidFill>
                  <a:schemeClr val="bg1"/>
                </a:solidFill>
                <a:latin typeface="Calibri" panose="020F0502020204030204" pitchFamily="34" charset="0"/>
                <a:ea typeface="Tahoma" panose="020B0604030504040204" pitchFamily="34" charset="0"/>
                <a:cs typeface="Calibri" panose="020F0502020204030204" pitchFamily="34" charset="0"/>
              </a:rPr>
              <a:t>ư</a:t>
            </a:r>
            <a:r>
              <a:rPr lang="en-US" sz="2500">
                <a:solidFill>
                  <a:schemeClr val="bg1"/>
                </a:solidFill>
                <a:ea typeface="Tahoma" panose="020B0604030504040204" pitchFamily="34" charset="0"/>
                <a:cs typeface="Tahoma" panose="020B0604030504040204" pitchFamily="34" charset="0"/>
              </a:rPr>
              <a:t>ợc bài toán thực tế liên quan đến các phép cộng, trừ.</a:t>
            </a:r>
          </a:p>
        </p:txBody>
      </p:sp>
      <p:grpSp>
        <p:nvGrpSpPr>
          <p:cNvPr id="8" name="Group 7">
            <a:extLst>
              <a:ext uri="{FF2B5EF4-FFF2-40B4-BE49-F238E27FC236}">
                <a16:creationId xmlns:a16="http://schemas.microsoft.com/office/drawing/2014/main" id="{86451FE8-D1D4-4160-A5A4-F1BB87B0E9E5}"/>
              </a:ext>
            </a:extLst>
          </p:cNvPr>
          <p:cNvGrpSpPr/>
          <p:nvPr/>
        </p:nvGrpSpPr>
        <p:grpSpPr>
          <a:xfrm>
            <a:off x="2230594" y="-52878"/>
            <a:ext cx="6389848" cy="1192564"/>
            <a:chOff x="2084173" y="4436884"/>
            <a:chExt cx="4971966" cy="1192564"/>
          </a:xfrm>
        </p:grpSpPr>
        <p:pic>
          <p:nvPicPr>
            <p:cNvPr id="9" name="图片 24">
              <a:extLst>
                <a:ext uri="{FF2B5EF4-FFF2-40B4-BE49-F238E27FC236}">
                  <a16:creationId xmlns:a16="http://schemas.microsoft.com/office/drawing/2014/main" id="{EA63C498-5AEC-49EE-8C93-346BFC3E8C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173" y="4436884"/>
              <a:ext cx="4971966" cy="1192564"/>
            </a:xfrm>
            <a:prstGeom prst="rect">
              <a:avLst/>
            </a:prstGeom>
          </p:spPr>
        </p:pic>
        <p:sp>
          <p:nvSpPr>
            <p:cNvPr id="10" name="文本框 38">
              <a:extLst>
                <a:ext uri="{FF2B5EF4-FFF2-40B4-BE49-F238E27FC236}">
                  <a16:creationId xmlns:a16="http://schemas.microsoft.com/office/drawing/2014/main" id="{B93EA3FE-C3F0-4ABA-A28A-A0FEDF4C3390}"/>
                </a:ext>
              </a:extLst>
            </p:cNvPr>
            <p:cNvSpPr txBox="1"/>
            <p:nvPr/>
          </p:nvSpPr>
          <p:spPr>
            <a:xfrm>
              <a:off x="3591932" y="4653968"/>
              <a:ext cx="2966638" cy="646331"/>
            </a:xfrm>
            <a:prstGeom prst="rect">
              <a:avLst/>
            </a:prstGeom>
            <a:noFill/>
          </p:spPr>
          <p:txBody>
            <a:bodyPr wrap="square">
              <a:spAutoFit/>
            </a:bodyPr>
            <a:lstStyle/>
            <a:p>
              <a:pPr algn="ctr"/>
              <a:r>
                <a:rPr lang="en-US" altLang="zh-CN" sz="3600">
                  <a:solidFill>
                    <a:srgbClr val="FFFF00"/>
                  </a:solidFill>
                  <a:latin typeface="UTM Azuki" panose="02040603050506020204" pitchFamily="18" charset="0"/>
                  <a:ea typeface="思源黑体 CN Medium" panose="020B0600000000000000" pitchFamily="34" charset="-122"/>
                </a:rPr>
                <a:t>YÊU CẦU CẦN ĐẠT</a:t>
              </a:r>
              <a:endParaRPr lang="zh-CN" altLang="en-US" sz="3600" dirty="0">
                <a:solidFill>
                  <a:srgbClr val="FFFF00"/>
                </a:solidFill>
                <a:latin typeface="UTM Azuki" panose="02040603050506020204" pitchFamily="18" charset="0"/>
                <a:ea typeface="思源黑体 CN Medium" panose="020B0600000000000000" pitchFamily="34" charset="-122"/>
              </a:endParaRPr>
            </a:p>
          </p:txBody>
        </p:sp>
      </p:grpSp>
    </p:spTree>
    <p:extLst>
      <p:ext uri="{BB962C8B-B14F-4D97-AF65-F5344CB8AC3E}">
        <p14:creationId xmlns:p14="http://schemas.microsoft.com/office/powerpoint/2010/main" val="392196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43886" y="1628518"/>
            <a:ext cx="6426491" cy="2173422"/>
          </a:xfrm>
          <a:prstGeom prst="rect">
            <a:avLst/>
          </a:prstGeom>
        </p:spPr>
      </p:pic>
    </p:spTree>
    <p:extLst>
      <p:ext uri="{BB962C8B-B14F-4D97-AF65-F5344CB8AC3E}">
        <p14:creationId xmlns:p14="http://schemas.microsoft.com/office/powerpoint/2010/main" val="22880907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592B564-54BD-4096-9016-A76C847677E2}"/>
              </a:ext>
            </a:extLst>
          </p:cNvPr>
          <p:cNvGrpSpPr/>
          <p:nvPr/>
        </p:nvGrpSpPr>
        <p:grpSpPr>
          <a:xfrm>
            <a:off x="2616167" y="1629553"/>
            <a:ext cx="7305527" cy="4406541"/>
            <a:chOff x="2861069" y="-477019"/>
            <a:chExt cx="6793564" cy="4406541"/>
          </a:xfrm>
        </p:grpSpPr>
        <p:sp>
          <p:nvSpPr>
            <p:cNvPr id="5" name="TextBox 4">
              <a:extLst>
                <a:ext uri="{FF2B5EF4-FFF2-40B4-BE49-F238E27FC236}">
                  <a16:creationId xmlns:a16="http://schemas.microsoft.com/office/drawing/2014/main" id="{5E3F2DC2-6E62-43FF-ABD1-E7429882B82B}"/>
                </a:ext>
              </a:extLst>
            </p:cNvPr>
            <p:cNvSpPr txBox="1"/>
            <p:nvPr/>
          </p:nvSpPr>
          <p:spPr>
            <a:xfrm>
              <a:off x="2861069" y="-477019"/>
              <a:ext cx="679356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77800">
                    <a:solidFill>
                      <a:prstClr val="white"/>
                    </a:solidFill>
                  </a:ln>
                  <a:solidFill>
                    <a:prstClr val="white"/>
                  </a:solidFill>
                  <a:effectLst>
                    <a:outerShdw blurRad="50800" dist="38100" dir="10800000" algn="r" rotWithShape="0">
                      <a:prstClr val="black">
                        <a:alpha val="40000"/>
                      </a:prstClr>
                    </a:outerShdw>
                  </a:effectLst>
                  <a:uLnTx/>
                  <a:uFillTx/>
                  <a:latin typeface="UTM Kabel KT" panose="02040603050506020204" pitchFamily="18" charset="0"/>
                  <a:ea typeface="+mn-ea"/>
                  <a:cs typeface="+mn-cs"/>
                </a:rPr>
                <a:t>  </a:t>
              </a:r>
              <a:endParaRPr kumimoji="0" lang="en-US" sz="10500" b="1" i="0" u="none" strike="noStrike" kern="1200" cap="none" spc="0" normalizeH="0" baseline="0" noProof="0" dirty="0">
                <a:ln w="177800">
                  <a:solidFill>
                    <a:prstClr val="white"/>
                  </a:solidFill>
                </a:ln>
                <a:solidFill>
                  <a:prstClr val="white"/>
                </a:solidFill>
                <a:effectLst>
                  <a:outerShdw blurRad="50800" dist="38100" dir="10800000" algn="r" rotWithShape="0">
                    <a:prstClr val="black">
                      <a:alpha val="40000"/>
                    </a:prstClr>
                  </a:outerShdw>
                </a:effectLst>
                <a:uLnTx/>
                <a:uFillTx/>
                <a:latin typeface="UTM Kabel KT" panose="02040603050506020204" pitchFamily="18" charset="0"/>
                <a:ea typeface="+mn-ea"/>
                <a:cs typeface="+mn-cs"/>
              </a:endParaRPr>
            </a:p>
          </p:txBody>
        </p:sp>
        <p:sp>
          <p:nvSpPr>
            <p:cNvPr id="6" name="TextBox 5">
              <a:extLst>
                <a:ext uri="{FF2B5EF4-FFF2-40B4-BE49-F238E27FC236}">
                  <a16:creationId xmlns:a16="http://schemas.microsoft.com/office/drawing/2014/main" id="{E240B217-09C6-4EB9-AF5E-36A5BE81A2FA}"/>
                </a:ext>
              </a:extLst>
            </p:cNvPr>
            <p:cNvSpPr txBox="1"/>
            <p:nvPr/>
          </p:nvSpPr>
          <p:spPr>
            <a:xfrm>
              <a:off x="3365824" y="2359862"/>
              <a:ext cx="628880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gradFill flip="none" rotWithShape="1">
                  <a:gsLst>
                    <a:gs pos="55000">
                      <a:srgbClr val="DA4A8B"/>
                    </a:gs>
                    <a:gs pos="31000">
                      <a:srgbClr val="349B9B"/>
                    </a:gs>
                    <a:gs pos="81000">
                      <a:srgbClr val="FFC000"/>
                    </a:gs>
                  </a:gsLst>
                  <a:lin ang="5400000" scaled="1"/>
                  <a:tileRect/>
                </a:gradFill>
                <a:effectLst/>
                <a:uLnTx/>
                <a:uFillTx/>
                <a:latin typeface="UTM Kabel KT" panose="02040603050506020204" pitchFamily="18" charset="0"/>
                <a:ea typeface="+mn-ea"/>
                <a:cs typeface="+mn-cs"/>
              </a:endParaRPr>
            </a:p>
          </p:txBody>
        </p:sp>
      </p:grpSp>
      <p:pic>
        <p:nvPicPr>
          <p:cNvPr id="3" name="Picture 2"/>
          <p:cNvPicPr>
            <a:picLocks noChangeAspect="1"/>
          </p:cNvPicPr>
          <p:nvPr/>
        </p:nvPicPr>
        <p:blipFill>
          <a:blip r:embed="rId2"/>
          <a:stretch>
            <a:fillRect/>
          </a:stretch>
        </p:blipFill>
        <p:spPr>
          <a:xfrm>
            <a:off x="2441131" y="995318"/>
            <a:ext cx="7309738" cy="4407790"/>
          </a:xfrm>
          <a:prstGeom prst="rect">
            <a:avLst/>
          </a:prstGeom>
        </p:spPr>
      </p:pic>
      <p:pic>
        <p:nvPicPr>
          <p:cNvPr id="11" name="Picture 10"/>
          <p:cNvPicPr>
            <a:picLocks noChangeAspect="1"/>
          </p:cNvPicPr>
          <p:nvPr/>
        </p:nvPicPr>
        <p:blipFill>
          <a:blip r:embed="rId3"/>
          <a:stretch>
            <a:fillRect/>
          </a:stretch>
        </p:blipFill>
        <p:spPr>
          <a:xfrm>
            <a:off x="2441131" y="2709609"/>
            <a:ext cx="7029297" cy="1438781"/>
          </a:xfrm>
          <a:prstGeom prst="rect">
            <a:avLst/>
          </a:prstGeom>
        </p:spPr>
      </p:pic>
    </p:spTree>
    <p:extLst>
      <p:ext uri="{BB962C8B-B14F-4D97-AF65-F5344CB8AC3E}">
        <p14:creationId xmlns:p14="http://schemas.microsoft.com/office/powerpoint/2010/main" val="3628132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a:extLst>
              <a:ext uri="{FF2B5EF4-FFF2-40B4-BE49-F238E27FC236}">
                <a16:creationId xmlns:a16="http://schemas.microsoft.com/office/drawing/2014/main" id="{B3F2EB44-52FB-447C-8D63-39FD0B4792BE}"/>
              </a:ext>
            </a:extLst>
          </p:cNvPr>
          <p:cNvSpPr/>
          <p:nvPr/>
        </p:nvSpPr>
        <p:spPr>
          <a:xfrm>
            <a:off x="436613" y="353960"/>
            <a:ext cx="11318773" cy="6240803"/>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itle 1">
            <a:extLst>
              <a:ext uri="{FF2B5EF4-FFF2-40B4-BE49-F238E27FC236}">
                <a16:creationId xmlns:a16="http://schemas.microsoft.com/office/drawing/2014/main" id="{C1C93969-F253-BF10-FA29-2FAD53AA8F00}"/>
              </a:ext>
            </a:extLst>
          </p:cNvPr>
          <p:cNvSpPr>
            <a:spLocks noGrp="1"/>
          </p:cNvSpPr>
          <p:nvPr>
            <p:ph type="title"/>
          </p:nvPr>
        </p:nvSpPr>
        <p:spPr>
          <a:xfrm>
            <a:off x="2240504" y="1361750"/>
            <a:ext cx="4252704" cy="1550264"/>
          </a:xfrm>
          <a:solidFill>
            <a:schemeClr val="bg1"/>
          </a:solidFill>
        </p:spPr>
        <p:txBody>
          <a:bodyPr>
            <a:normAutofit/>
          </a:bodyPr>
          <a:lstStyle/>
          <a:p>
            <a:r>
              <a:rPr lang="vi-VN" b="1" dirty="0">
                <a:solidFill>
                  <a:srgbClr val="002060"/>
                </a:solidFill>
                <a:latin typeface="UTM Avo" panose="02040603050506020204" pitchFamily="18" charset="0"/>
              </a:rPr>
              <a:t>8 000 + 7 000 = ?</a:t>
            </a:r>
            <a:endParaRPr lang="en-US" b="1" dirty="0">
              <a:solidFill>
                <a:srgbClr val="002060"/>
              </a:solidFill>
              <a:latin typeface="UTM Avo" panose="02040603050506020204" pitchFamily="18" charset="0"/>
            </a:endParaRPr>
          </a:p>
        </p:txBody>
      </p:sp>
      <p:pic>
        <p:nvPicPr>
          <p:cNvPr id="8" name="Picture 7">
            <a:extLst>
              <a:ext uri="{FF2B5EF4-FFF2-40B4-BE49-F238E27FC236}">
                <a16:creationId xmlns:a16="http://schemas.microsoft.com/office/drawing/2014/main" id="{7CB7D312-1686-8BF3-0099-1E26076E4E03}"/>
              </a:ext>
            </a:extLst>
          </p:cNvPr>
          <p:cNvPicPr>
            <a:picLocks noChangeAspect="1"/>
          </p:cNvPicPr>
          <p:nvPr/>
        </p:nvPicPr>
        <p:blipFill>
          <a:blip r:embed="rId3"/>
          <a:stretch>
            <a:fillRect/>
          </a:stretch>
        </p:blipFill>
        <p:spPr>
          <a:xfrm>
            <a:off x="-90699" y="16955"/>
            <a:ext cx="1919213" cy="1806319"/>
          </a:xfrm>
          <a:prstGeom prst="rect">
            <a:avLst/>
          </a:prstGeom>
        </p:spPr>
      </p:pic>
      <p:grpSp>
        <p:nvGrpSpPr>
          <p:cNvPr id="12" name="Group 11">
            <a:extLst>
              <a:ext uri="{FF2B5EF4-FFF2-40B4-BE49-F238E27FC236}">
                <a16:creationId xmlns:a16="http://schemas.microsoft.com/office/drawing/2014/main" id="{92D5A4BA-0EA7-7116-C8C7-71BD5F6EC4A5}"/>
              </a:ext>
            </a:extLst>
          </p:cNvPr>
          <p:cNvGrpSpPr/>
          <p:nvPr/>
        </p:nvGrpSpPr>
        <p:grpSpPr>
          <a:xfrm>
            <a:off x="-72157" y="4955622"/>
            <a:ext cx="5550728" cy="2017012"/>
            <a:chOff x="-54118" y="3716716"/>
            <a:chExt cx="4163046" cy="1512759"/>
          </a:xfrm>
        </p:grpSpPr>
        <p:sp>
          <p:nvSpPr>
            <p:cNvPr id="13" name="Title 1">
              <a:extLst>
                <a:ext uri="{FF2B5EF4-FFF2-40B4-BE49-F238E27FC236}">
                  <a16:creationId xmlns:a16="http://schemas.microsoft.com/office/drawing/2014/main" id="{4ACAFB4D-738A-C0BA-DBA8-C4E39BDF3D6B}"/>
                </a:ext>
              </a:extLst>
            </p:cNvPr>
            <p:cNvSpPr txBox="1">
              <a:spLocks/>
            </p:cNvSpPr>
            <p:nvPr/>
          </p:nvSpPr>
          <p:spPr>
            <a:xfrm>
              <a:off x="986505" y="3970633"/>
              <a:ext cx="3122423"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l"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en-US" sz="4400" b="1" i="0" u="none" strike="noStrike" kern="0" cap="none" spc="0" normalizeH="0" baseline="0" noProof="0">
                  <a:ln>
                    <a:noFill/>
                  </a:ln>
                  <a:solidFill>
                    <a:srgbClr val="002060"/>
                  </a:solidFill>
                  <a:effectLst/>
                  <a:uLnTx/>
                  <a:uFillTx/>
                  <a:latin typeface="UTM Avo" panose="02040603050506020204" pitchFamily="18" charset="0"/>
                  <a:sym typeface="Lilita One"/>
                </a:rPr>
                <a:t>      </a:t>
              </a:r>
              <a:r>
                <a:rPr kumimoji="0" lang="vi-VN" sz="4400" b="1" i="0" u="none" strike="noStrike" kern="0" cap="none" spc="0" normalizeH="0" baseline="0" noProof="0">
                  <a:ln>
                    <a:noFill/>
                  </a:ln>
                  <a:solidFill>
                    <a:srgbClr val="002060"/>
                  </a:solidFill>
                  <a:effectLst/>
                  <a:uLnTx/>
                  <a:uFillTx/>
                  <a:latin typeface="UTM Avo" panose="02040603050506020204" pitchFamily="18" charset="0"/>
                  <a:sym typeface="Lilita One"/>
                </a:rPr>
                <a:t>1 </a:t>
              </a:r>
              <a:r>
                <a:rPr kumimoji="0" lang="vi-VN" sz="4400" b="1" i="0" u="none" strike="noStrike" kern="0" cap="none" spc="0" normalizeH="0" baseline="0" noProof="0" dirty="0">
                  <a:ln>
                    <a:noFill/>
                  </a:ln>
                  <a:solidFill>
                    <a:srgbClr val="002060"/>
                  </a:solidFill>
                  <a:effectLst/>
                  <a:uLnTx/>
                  <a:uFillTx/>
                  <a:latin typeface="UTM Avo" panose="02040603050506020204" pitchFamily="18" charset="0"/>
                  <a:sym typeface="Lilita One"/>
                </a:rPr>
                <a:t>300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4" name="Picture 13">
              <a:extLst>
                <a:ext uri="{FF2B5EF4-FFF2-40B4-BE49-F238E27FC236}">
                  <a16:creationId xmlns:a16="http://schemas.microsoft.com/office/drawing/2014/main" id="{762D2F00-13E3-33C4-D817-B809399CAA76}"/>
                </a:ext>
              </a:extLst>
            </p:cNvPr>
            <p:cNvPicPr>
              <a:picLocks noChangeAspect="1"/>
            </p:cNvPicPr>
            <p:nvPr/>
          </p:nvPicPr>
          <p:blipFill>
            <a:blip r:embed="rId4"/>
            <a:stretch>
              <a:fillRect/>
            </a:stretch>
          </p:blipFill>
          <p:spPr>
            <a:xfrm>
              <a:off x="-54118" y="3716716"/>
              <a:ext cx="1376780" cy="1512759"/>
            </a:xfrm>
            <a:prstGeom prst="rect">
              <a:avLst/>
            </a:prstGeom>
          </p:spPr>
        </p:pic>
      </p:grpSp>
      <p:grpSp>
        <p:nvGrpSpPr>
          <p:cNvPr id="15" name="Group 14">
            <a:extLst>
              <a:ext uri="{FF2B5EF4-FFF2-40B4-BE49-F238E27FC236}">
                <a16:creationId xmlns:a16="http://schemas.microsoft.com/office/drawing/2014/main" id="{A67F9034-87F9-C9D4-1946-854980628706}"/>
              </a:ext>
            </a:extLst>
          </p:cNvPr>
          <p:cNvGrpSpPr/>
          <p:nvPr/>
        </p:nvGrpSpPr>
        <p:grpSpPr>
          <a:xfrm>
            <a:off x="5959137" y="4910843"/>
            <a:ext cx="5433520" cy="2061791"/>
            <a:chOff x="4437224" y="3722565"/>
            <a:chExt cx="4075140" cy="1546343"/>
          </a:xfrm>
        </p:grpSpPr>
        <p:sp>
          <p:nvSpPr>
            <p:cNvPr id="16" name="Title 1">
              <a:extLst>
                <a:ext uri="{FF2B5EF4-FFF2-40B4-BE49-F238E27FC236}">
                  <a16:creationId xmlns:a16="http://schemas.microsoft.com/office/drawing/2014/main" id="{7C0C1483-BE65-1721-8258-11EDF5F87F8C}"/>
                </a:ext>
              </a:extLst>
            </p:cNvPr>
            <p:cNvSpPr txBox="1">
              <a:spLocks/>
            </p:cNvSpPr>
            <p:nvPr/>
          </p:nvSpPr>
          <p:spPr>
            <a:xfrm>
              <a:off x="5247316" y="3954071"/>
              <a:ext cx="3265048"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l"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en-US" sz="4400" b="1" i="0" u="none" strike="noStrike" kern="0" cap="none" spc="0" normalizeH="0" baseline="0" noProof="0">
                  <a:ln>
                    <a:noFill/>
                  </a:ln>
                  <a:solidFill>
                    <a:srgbClr val="002060"/>
                  </a:solidFill>
                  <a:effectLst/>
                  <a:uLnTx/>
                  <a:uFillTx/>
                  <a:latin typeface="UTM Avo" panose="02040603050506020204" pitchFamily="18" charset="0"/>
                  <a:sym typeface="Lilita One"/>
                </a:rPr>
                <a:t>         </a:t>
              </a:r>
              <a:r>
                <a:rPr kumimoji="0" lang="vi-VN" sz="4400" b="1" i="0" u="none" strike="noStrike" kern="0" cap="none" spc="0" normalizeH="0" baseline="0" noProof="0">
                  <a:ln>
                    <a:noFill/>
                  </a:ln>
                  <a:solidFill>
                    <a:srgbClr val="002060"/>
                  </a:solidFill>
                  <a:effectLst/>
                  <a:uLnTx/>
                  <a:uFillTx/>
                  <a:latin typeface="UTM Avo" panose="02040603050506020204" pitchFamily="18" charset="0"/>
                  <a:sym typeface="Lilita One"/>
                </a:rPr>
                <a:t>13 </a:t>
              </a:r>
              <a:r>
                <a:rPr kumimoji="0" lang="vi-VN" sz="4400" b="1" i="0" u="none" strike="noStrike" kern="0" cap="none" spc="0" normalizeH="0" baseline="0" noProof="0" dirty="0">
                  <a:ln>
                    <a:noFill/>
                  </a:ln>
                  <a:solidFill>
                    <a:srgbClr val="002060"/>
                  </a:solidFill>
                  <a:effectLst/>
                  <a:uLnTx/>
                  <a:uFillTx/>
                  <a:latin typeface="UTM Avo" panose="02040603050506020204" pitchFamily="18" charset="0"/>
                  <a:sym typeface="Lilita One"/>
                </a:rPr>
                <a:t>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7" name="Picture 16">
              <a:extLst>
                <a:ext uri="{FF2B5EF4-FFF2-40B4-BE49-F238E27FC236}">
                  <a16:creationId xmlns:a16="http://schemas.microsoft.com/office/drawing/2014/main" id="{967DE312-069C-4E67-12CE-AE3C4CB205A6}"/>
                </a:ext>
              </a:extLst>
            </p:cNvPr>
            <p:cNvPicPr>
              <a:picLocks noChangeAspect="1"/>
            </p:cNvPicPr>
            <p:nvPr/>
          </p:nvPicPr>
          <p:blipFill>
            <a:blip r:embed="rId5"/>
            <a:stretch>
              <a:fillRect/>
            </a:stretch>
          </p:blipFill>
          <p:spPr>
            <a:xfrm>
              <a:off x="4437224" y="3722565"/>
              <a:ext cx="1402094" cy="1546343"/>
            </a:xfrm>
            <a:prstGeom prst="rect">
              <a:avLst/>
            </a:prstGeom>
          </p:spPr>
        </p:pic>
      </p:grpSp>
      <p:grpSp>
        <p:nvGrpSpPr>
          <p:cNvPr id="2" name="Group 1">
            <a:extLst>
              <a:ext uri="{FF2B5EF4-FFF2-40B4-BE49-F238E27FC236}">
                <a16:creationId xmlns:a16="http://schemas.microsoft.com/office/drawing/2014/main" id="{D12D0481-5C0B-4643-B8DB-26B696AB63FD}"/>
              </a:ext>
            </a:extLst>
          </p:cNvPr>
          <p:cNvGrpSpPr/>
          <p:nvPr/>
        </p:nvGrpSpPr>
        <p:grpSpPr>
          <a:xfrm>
            <a:off x="24623" y="3002748"/>
            <a:ext cx="5435377" cy="2146202"/>
            <a:chOff x="24623" y="3002748"/>
            <a:chExt cx="5435377" cy="2146202"/>
          </a:xfrm>
        </p:grpSpPr>
        <p:sp>
          <p:nvSpPr>
            <p:cNvPr id="10" name="Title 1">
              <a:extLst>
                <a:ext uri="{FF2B5EF4-FFF2-40B4-BE49-F238E27FC236}">
                  <a16:creationId xmlns:a16="http://schemas.microsoft.com/office/drawing/2014/main" id="{0B7D3A0D-6F87-4728-FFBE-DF5F5FDA6F44}"/>
                </a:ext>
              </a:extLst>
            </p:cNvPr>
            <p:cNvSpPr txBox="1">
              <a:spLocks/>
            </p:cNvSpPr>
            <p:nvPr/>
          </p:nvSpPr>
          <p:spPr>
            <a:xfrm>
              <a:off x="1296770" y="3455506"/>
              <a:ext cx="4163230" cy="810771"/>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l" defTabSz="1219170" rtl="0" eaLnBrk="1" fontAlgn="auto" latinLnBrk="0" hangingPunct="1">
                <a:lnSpc>
                  <a:spcPct val="100000"/>
                </a:lnSpc>
                <a:spcBef>
                  <a:spcPts val="0"/>
                </a:spcBef>
                <a:spcAft>
                  <a:spcPts val="0"/>
                </a:spcAft>
                <a:buClr>
                  <a:srgbClr val="FFFFFF"/>
                </a:buClr>
                <a:buSzPts val="6000"/>
                <a:buFont typeface="Lilita One"/>
                <a:buNone/>
                <a:tabLst/>
                <a:defRPr/>
              </a:pPr>
              <a:r>
                <a:rPr kumimoji="0" lang="en-US" sz="4400" b="1" i="0" u="none" strike="noStrike" kern="0" cap="none" spc="0" normalizeH="0" baseline="0" noProof="0">
                  <a:ln>
                    <a:noFill/>
                  </a:ln>
                  <a:solidFill>
                    <a:srgbClr val="002060"/>
                  </a:solidFill>
                  <a:effectLst/>
                  <a:uLnTx/>
                  <a:uFillTx/>
                  <a:latin typeface="UTM Avo" panose="02040603050506020204" pitchFamily="18" charset="0"/>
                  <a:sym typeface="Lilita One"/>
                </a:rPr>
                <a:t>      </a:t>
              </a:r>
              <a:r>
                <a:rPr kumimoji="0" lang="vi-VN" sz="4400" b="1" i="0" u="none" strike="noStrike" kern="0" cap="none" spc="0" normalizeH="0" baseline="0" noProof="0">
                  <a:ln>
                    <a:noFill/>
                  </a:ln>
                  <a:solidFill>
                    <a:srgbClr val="002060"/>
                  </a:solidFill>
                  <a:effectLst/>
                  <a:uLnTx/>
                  <a:uFillTx/>
                  <a:latin typeface="UTM Avo" panose="02040603050506020204" pitchFamily="18" charset="0"/>
                  <a:sym typeface="Lilita One"/>
                </a:rPr>
                <a:t>15 </a:t>
              </a:r>
              <a:r>
                <a:rPr kumimoji="0" lang="vi-VN" sz="4400" b="1" i="0" u="none" strike="noStrike" kern="0" cap="none" spc="0" normalizeH="0" baseline="0" noProof="0" dirty="0">
                  <a:ln>
                    <a:noFill/>
                  </a:ln>
                  <a:solidFill>
                    <a:srgbClr val="002060"/>
                  </a:solidFill>
                  <a:effectLst/>
                  <a:uLnTx/>
                  <a:uFillTx/>
                  <a:latin typeface="UTM Avo" panose="02040603050506020204" pitchFamily="18" charset="0"/>
                  <a:sym typeface="Lilita One"/>
                </a:rPr>
                <a:t>000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11" name="Picture 10">
              <a:extLst>
                <a:ext uri="{FF2B5EF4-FFF2-40B4-BE49-F238E27FC236}">
                  <a16:creationId xmlns:a16="http://schemas.microsoft.com/office/drawing/2014/main" id="{31EB1704-235B-7EF0-74C4-4B61B80827AF}"/>
                </a:ext>
              </a:extLst>
            </p:cNvPr>
            <p:cNvPicPr>
              <a:picLocks noChangeAspect="1"/>
            </p:cNvPicPr>
            <p:nvPr/>
          </p:nvPicPr>
          <p:blipFill>
            <a:blip r:embed="rId6"/>
            <a:stretch>
              <a:fillRect/>
            </a:stretch>
          </p:blipFill>
          <p:spPr>
            <a:xfrm>
              <a:off x="24623" y="3178503"/>
              <a:ext cx="2021913" cy="1970447"/>
            </a:xfrm>
            <a:prstGeom prst="rect">
              <a:avLst/>
            </a:prstGeom>
          </p:spPr>
        </p:pic>
        <p:pic>
          <p:nvPicPr>
            <p:cNvPr id="18" name="Picture 17">
              <a:hlinkClick r:id="rId7" action="ppaction://hlinksldjump"/>
              <a:extLst>
                <a:ext uri="{FF2B5EF4-FFF2-40B4-BE49-F238E27FC236}">
                  <a16:creationId xmlns:a16="http://schemas.microsoft.com/office/drawing/2014/main" id="{13031D1C-57DD-6962-6FD7-EF3B3BA6A0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7593" y="3002748"/>
              <a:ext cx="1485280" cy="1266864"/>
            </a:xfrm>
            <a:prstGeom prst="rect">
              <a:avLst/>
            </a:prstGeom>
          </p:spPr>
        </p:pic>
      </p:grpSp>
      <p:pic>
        <p:nvPicPr>
          <p:cNvPr id="19" name="Picture 18">
            <a:extLst>
              <a:ext uri="{FF2B5EF4-FFF2-40B4-BE49-F238E27FC236}">
                <a16:creationId xmlns:a16="http://schemas.microsoft.com/office/drawing/2014/main" id="{1FC1E50E-4196-C117-34F9-839ED8CF2D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5020" y="4955622"/>
            <a:ext cx="1103583" cy="1096227"/>
          </a:xfrm>
          <a:prstGeom prst="rect">
            <a:avLst/>
          </a:prstGeom>
        </p:spPr>
      </p:pic>
      <p:pic>
        <p:nvPicPr>
          <p:cNvPr id="20" name="Picture 19">
            <a:extLst>
              <a:ext uri="{FF2B5EF4-FFF2-40B4-BE49-F238E27FC236}">
                <a16:creationId xmlns:a16="http://schemas.microsoft.com/office/drawing/2014/main" id="{490E4B30-5AA9-09C6-C34A-4285D4B2EA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89877" y="4827152"/>
            <a:ext cx="1109667" cy="1102270"/>
          </a:xfrm>
          <a:prstGeom prst="rect">
            <a:avLst/>
          </a:prstGeom>
        </p:spPr>
      </p:pic>
      <p:grpSp>
        <p:nvGrpSpPr>
          <p:cNvPr id="25" name="Group 24">
            <a:extLst>
              <a:ext uri="{FF2B5EF4-FFF2-40B4-BE49-F238E27FC236}">
                <a16:creationId xmlns:a16="http://schemas.microsoft.com/office/drawing/2014/main" id="{D27129BF-CBC2-6AD2-F9CA-D901E0A37972}"/>
              </a:ext>
            </a:extLst>
          </p:cNvPr>
          <p:cNvGrpSpPr/>
          <p:nvPr/>
        </p:nvGrpSpPr>
        <p:grpSpPr>
          <a:xfrm>
            <a:off x="6093044" y="3055670"/>
            <a:ext cx="5558400" cy="1970445"/>
            <a:chOff x="4494323" y="2301822"/>
            <a:chExt cx="4168800" cy="1477834"/>
          </a:xfrm>
        </p:grpSpPr>
        <p:sp>
          <p:nvSpPr>
            <p:cNvPr id="26" name="Title 1">
              <a:extLst>
                <a:ext uri="{FF2B5EF4-FFF2-40B4-BE49-F238E27FC236}">
                  <a16:creationId xmlns:a16="http://schemas.microsoft.com/office/drawing/2014/main" id="{795966F3-FA03-F473-0D33-8CEC1C505B29}"/>
                </a:ext>
              </a:extLst>
            </p:cNvPr>
            <p:cNvSpPr txBox="1">
              <a:spLocks/>
            </p:cNvSpPr>
            <p:nvPr/>
          </p:nvSpPr>
          <p:spPr>
            <a:xfrm>
              <a:off x="5316037" y="2523350"/>
              <a:ext cx="3347086" cy="608078"/>
            </a:xfrm>
            <a:prstGeom prst="rect">
              <a:avLst/>
            </a:prstGeom>
            <a:solidFill>
              <a:schemeClr val="bg1"/>
            </a:solidFill>
            <a:ln>
              <a:noFill/>
            </a:ln>
            <a:effectLst>
              <a:outerShdw dist="161925" dir="8220000" algn="bl" rotWithShape="0">
                <a:schemeClr val="accent1">
                  <a:alpha val="52000"/>
                </a:scheme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Lilita One"/>
                <a:buNone/>
                <a:defRPr sz="7800" b="0" i="0" u="none" strike="noStrike" cap="none">
                  <a:solidFill>
                    <a:schemeClr val="dk2"/>
                  </a:solidFill>
                  <a:latin typeface="Lilita One"/>
                  <a:ea typeface="Lilita One"/>
                  <a:cs typeface="Lilita One"/>
                  <a:sym typeface="Lilita One"/>
                </a:defRPr>
              </a:lvl1pPr>
              <a:lvl2pPr marR="0" lvl="1"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2pPr>
              <a:lvl3pPr marR="0" lvl="2"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3pPr>
              <a:lvl4pPr marR="0" lvl="3"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4pPr>
              <a:lvl5pPr marR="0" lvl="4"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5pPr>
              <a:lvl6pPr marR="0" lvl="5"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6pPr>
              <a:lvl7pPr marR="0" lvl="6"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7pPr>
              <a:lvl8pPr marR="0" lvl="7"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8pPr>
              <a:lvl9pPr marR="0" lvl="8" algn="ctr" rtl="0">
                <a:lnSpc>
                  <a:spcPct val="100000"/>
                </a:lnSpc>
                <a:spcBef>
                  <a:spcPts val="0"/>
                </a:spcBef>
                <a:spcAft>
                  <a:spcPts val="0"/>
                </a:spcAft>
                <a:buClr>
                  <a:schemeClr val="lt1"/>
                </a:buClr>
                <a:buSzPts val="6000"/>
                <a:buFont typeface="Lilita One"/>
                <a:buNone/>
                <a:defRPr sz="6000" b="0" i="0" u="none" strike="noStrike" cap="none">
                  <a:solidFill>
                    <a:schemeClr val="lt1"/>
                  </a:solidFill>
                  <a:latin typeface="Lilita One"/>
                  <a:ea typeface="Lilita One"/>
                  <a:cs typeface="Lilita One"/>
                  <a:sym typeface="Lilita One"/>
                </a:defRPr>
              </a:lvl9pPr>
            </a:lstStyle>
            <a:p>
              <a:pPr marL="0" marR="0" lvl="0" indent="0" algn="l" defTabSz="1219170" rtl="0" eaLnBrk="1" fontAlgn="auto" latinLnBrk="0" hangingPunct="1">
                <a:lnSpc>
                  <a:spcPct val="100000"/>
                </a:lnSpc>
                <a:spcBef>
                  <a:spcPts val="0"/>
                </a:spcBef>
                <a:spcAft>
                  <a:spcPts val="0"/>
                </a:spcAft>
                <a:buClr>
                  <a:srgbClr val="FFFFFF"/>
                </a:buClr>
                <a:buSzPts val="6000"/>
                <a:buFont typeface="Lilita One"/>
                <a:buNone/>
                <a:tabLst/>
                <a:defRPr/>
              </a:pPr>
              <a:r>
                <a:rPr lang="en-US" sz="4400" b="1" kern="0">
                  <a:solidFill>
                    <a:srgbClr val="002060"/>
                  </a:solidFill>
                  <a:latin typeface="UTM Avo" panose="02040603050506020204" pitchFamily="18" charset="0"/>
                </a:rPr>
                <a:t>        </a:t>
              </a:r>
              <a:r>
                <a:rPr lang="vi-VN" sz="4400" b="1" kern="0">
                  <a:solidFill>
                    <a:srgbClr val="002060"/>
                  </a:solidFill>
                  <a:latin typeface="UTM Avo" panose="02040603050506020204" pitchFamily="18" charset="0"/>
                </a:rPr>
                <a:t>1 500</a:t>
              </a:r>
              <a:endParaRPr kumimoji="0" lang="en-US" sz="4400" b="1" i="0" u="none" strike="noStrike" kern="0" cap="none" spc="0" normalizeH="0" baseline="0" noProof="0" dirty="0">
                <a:ln>
                  <a:noFill/>
                </a:ln>
                <a:solidFill>
                  <a:srgbClr val="002060"/>
                </a:solidFill>
                <a:effectLst/>
                <a:uLnTx/>
                <a:uFillTx/>
                <a:latin typeface="UTM Avo" panose="02040603050506020204" pitchFamily="18" charset="0"/>
                <a:sym typeface="Lilita One"/>
              </a:endParaRPr>
            </a:p>
          </p:txBody>
        </p:sp>
        <p:pic>
          <p:nvPicPr>
            <p:cNvPr id="27" name="Picture 26">
              <a:extLst>
                <a:ext uri="{FF2B5EF4-FFF2-40B4-BE49-F238E27FC236}">
                  <a16:creationId xmlns:a16="http://schemas.microsoft.com/office/drawing/2014/main" id="{C6364289-2502-4D40-0758-6427792C6F4A}"/>
                </a:ext>
              </a:extLst>
            </p:cNvPr>
            <p:cNvPicPr>
              <a:picLocks noChangeAspect="1"/>
            </p:cNvPicPr>
            <p:nvPr/>
          </p:nvPicPr>
          <p:blipFill>
            <a:blip r:embed="rId10"/>
            <a:stretch>
              <a:fillRect/>
            </a:stretch>
          </p:blipFill>
          <p:spPr>
            <a:xfrm>
              <a:off x="4494323" y="2301822"/>
              <a:ext cx="1344995" cy="1477834"/>
            </a:xfrm>
            <a:prstGeom prst="rect">
              <a:avLst/>
            </a:prstGeom>
          </p:spPr>
        </p:pic>
      </p:grpSp>
      <p:pic>
        <p:nvPicPr>
          <p:cNvPr id="28" name="Picture 27">
            <a:extLst>
              <a:ext uri="{FF2B5EF4-FFF2-40B4-BE49-F238E27FC236}">
                <a16:creationId xmlns:a16="http://schemas.microsoft.com/office/drawing/2014/main" id="{5DCF6B10-75CB-3D78-AE88-64C3DEFCAE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89877" y="3002748"/>
            <a:ext cx="1121354" cy="1113879"/>
          </a:xfrm>
          <a:prstGeom prst="rect">
            <a:avLst/>
          </a:prstGeom>
        </p:spPr>
      </p:pic>
      <p:sp>
        <p:nvSpPr>
          <p:cNvPr id="29" name="Title 1">
            <a:extLst>
              <a:ext uri="{FF2B5EF4-FFF2-40B4-BE49-F238E27FC236}">
                <a16:creationId xmlns:a16="http://schemas.microsoft.com/office/drawing/2014/main" id="{C1C93969-F253-BF10-FA29-2FAD53AA8F00}"/>
              </a:ext>
            </a:extLst>
          </p:cNvPr>
          <p:cNvSpPr txBox="1">
            <a:spLocks/>
          </p:cNvSpPr>
          <p:nvPr/>
        </p:nvSpPr>
        <p:spPr>
          <a:xfrm>
            <a:off x="1828514" y="383126"/>
            <a:ext cx="3870280" cy="107007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800" b="1" dirty="0">
                <a:solidFill>
                  <a:srgbClr val="002060"/>
                </a:solidFill>
                <a:latin typeface="UTM Avo" panose="02040603050506020204" pitchFamily="18" charset="0"/>
              </a:rPr>
              <a:t>Tính nhẩm: </a:t>
            </a:r>
            <a:endParaRPr lang="en-US" sz="48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3003300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53" presetClass="entr" presetSubtype="1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subTnLst>
                                    <p:audio>
                                      <p:cMediaNode mute="1">
                                        <p:cTn display="0" masterRel="sameClick">
                                          <p:stCondLst>
                                            <p:cond evt="begin" delay="0">
                                              <p:tn val="26"/>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2"/>
                  </p:tgtEl>
                </p:cond>
              </p:nextCondLst>
            </p:seq>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subTnLst>
                                    <p:audio>
                                      <p:cMediaNode mute="1">
                                        <p:cTn display="0" masterRel="sameClick">
                                          <p:stCondLst>
                                            <p:cond evt="begin" delay="0">
                                              <p:tn val="34"/>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25"/>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53"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subTnLst>
                                    <p:audio>
                                      <p:cMediaNode mute="1">
                                        <p:cTn display="0" masterRel="sameClick">
                                          <p:stCondLst>
                                            <p:cond evt="begin" delay="0">
                                              <p:tn val="42"/>
                                            </p:cond>
                                          </p:stCondLst>
                                          <p:endCondLst>
                                            <p:cond evt="onStopAudio" delay="0">
                                              <p:tgtEl>
                                                <p:sldTgt/>
                                              </p:tgtEl>
                                            </p:cond>
                                          </p:endCondLst>
                                        </p:cTn>
                                        <p:tgtEl>
                                          <p:sndTgt r:embed="rId2" name="sai-1.wav"/>
                                        </p:tgtEl>
                                      </p:cMediaNode>
                                    </p:audio>
                                  </p:subTnLst>
                                </p:cTn>
                              </p:par>
                            </p:childTnLst>
                          </p:cTn>
                        </p:par>
                      </p:childTnLst>
                    </p:cTn>
                  </p:par>
                </p:childTnLst>
              </p:cTn>
              <p:nextCondLst>
                <p:cond evt="onClick" delay="0">
                  <p:tgtEl>
                    <p:spTgt spid="15"/>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438</TotalTime>
  <Words>610</Words>
  <Application>Microsoft Office PowerPoint</Application>
  <PresentationFormat>Widescreen</PresentationFormat>
  <Paragraphs>102</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Calibri</vt:lpstr>
      <vt:lpstr>#9Slide03 Arima Madurai Black</vt:lpstr>
      <vt:lpstr>UTM Avo</vt:lpstr>
      <vt:lpstr>UTM Azuki</vt:lpstr>
      <vt:lpstr>Calibri Light</vt:lpstr>
      <vt:lpstr>UTM Kabel KT</vt:lpstr>
      <vt:lpstr>UTM Showcard</vt:lpstr>
      <vt:lpstr>Lilita One</vt:lpstr>
      <vt:lpstr>Times New Roman</vt:lpstr>
      <vt:lpstr>Arial</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8 000 + 7 000 = ?</vt:lpstr>
      <vt:lpstr>16 000 -  9 000 = ?</vt:lpstr>
      <vt:lpstr>25 000 + 30 000 = ?</vt:lpstr>
      <vt:lpstr>46 000 + 4 000 + 9 000 = ?</vt:lpstr>
      <vt:lpstr> 73 000 – 3 000 – 50 000 = ?</vt:lpstr>
      <vt:lpstr>32 000 + 5 000 - 17 000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cp:keywords>MĂNG NON TEAM</cp:keywords>
  <dc:description>9Slide.vn</dc:description>
  <cp:lastModifiedBy>Huyen Nguyen</cp:lastModifiedBy>
  <cp:revision>11</cp:revision>
  <dcterms:created xsi:type="dcterms:W3CDTF">2023-06-16T09:29:37Z</dcterms:created>
  <dcterms:modified xsi:type="dcterms:W3CDTF">2026-06-05T13:36:12Z</dcterms:modified>
  <cp:category>9Slide.vn</cp:category>
  <cp:version>MT50</cp:version>
</cp:coreProperties>
</file>