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85" r:id="rId3"/>
    <p:sldId id="282" r:id="rId4"/>
    <p:sldId id="302" r:id="rId5"/>
    <p:sldId id="304" r:id="rId6"/>
    <p:sldId id="293" r:id="rId7"/>
    <p:sldId id="290" r:id="rId8"/>
    <p:sldId id="306" r:id="rId9"/>
    <p:sldId id="307" r:id="rId10"/>
    <p:sldId id="308" r:id="rId11"/>
    <p:sldId id="309" r:id="rId12"/>
    <p:sldId id="310" r:id="rId13"/>
    <p:sldId id="299" r:id="rId14"/>
    <p:sldId id="379" r:id="rId15"/>
    <p:sldId id="2631" r:id="rId16"/>
    <p:sldId id="2632" r:id="rId17"/>
    <p:sldId id="2633"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3" d="100"/>
          <a:sy n="93" d="100"/>
        </p:scale>
        <p:origin x="30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243AE-8F8A-41A6-8774-4A7FE663F1E4}"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CE0F1-30BB-42D2-A76E-7E0F5BD59F48}" type="slidenum">
              <a:rPr lang="en-US" smtClean="0"/>
              <a:t>‹#›</a:t>
            </a:fld>
            <a:endParaRPr lang="en-US"/>
          </a:p>
        </p:txBody>
      </p:sp>
    </p:spTree>
    <p:extLst>
      <p:ext uri="{BB962C8B-B14F-4D97-AF65-F5344CB8AC3E}">
        <p14:creationId xmlns:p14="http://schemas.microsoft.com/office/powerpoint/2010/main" val="311346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9039-96A9-4C04-A036-D95A357D4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CD857-1347-4E12-B40C-296CDB627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FD2B8-7E7E-4571-99E9-063686807153}"/>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1CC8E6D7-4344-483A-B5EA-750E50160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8F8FE-023E-489F-A052-2FEFE2DD2482}"/>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15965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538A-CC30-4DCC-B7AD-996B3B527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84304-C84D-4FCF-AD96-07B0A8814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BED21-9DC9-4E13-A7E9-3EE7569FFA49}"/>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9F82E7F7-13B3-4A52-828B-DC9FCB0FC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D5ECA-F131-4699-AE77-31E3160F6BEF}"/>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338240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8BD2E-3446-4F57-AB9C-9E516B40B7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0891D9-7DFE-490B-AE39-2398CA75B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C24A7-19E5-457E-913D-D514C80B9012}"/>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958638C0-A408-4ED5-B5E4-5B40C5FB3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8625D-BE60-449E-B38E-2A2F1EA9F38F}"/>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379273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1497-2D92-4D99-8033-49C084E07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7A5E0-99B5-40F8-950D-5160A1EF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1E5DA-F6B7-43C4-92DD-88B290889FF9}"/>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483CFE09-3F34-4C6F-A342-62420841B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D6F3D-8490-44E8-AE77-534BBF10BB6D}"/>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370317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F80E-35A8-469C-9006-9960EEBC5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3A25E5-E5E3-4DB0-ADE0-2F5CF41CD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240D5-36AD-4786-9789-EBF550A01B6C}"/>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45E515DC-239A-45DC-B0F9-41784E81A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0B12C-EBBA-40ED-AF97-E65E43A8CF43}"/>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93394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42B8-F9AA-44A3-BC09-9C2C8F6A0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7A51E-A215-477A-B80D-43DDC10B68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649E8A-B38C-45EF-A5DE-4EC138069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350538-F9BF-4EC9-981A-6367941FEF41}"/>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6" name="Footer Placeholder 5">
            <a:extLst>
              <a:ext uri="{FF2B5EF4-FFF2-40B4-BE49-F238E27FC236}">
                <a16:creationId xmlns:a16="http://schemas.microsoft.com/office/drawing/2014/main" id="{3C6145D1-95C8-4E5A-8CF5-87E4FAD2B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1ADF0-1D05-4C28-AD5F-75051624742F}"/>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18475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C6F1-975F-4AC9-B0F8-A62EF05293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C8DA41-ADAA-4E7F-B298-453F4DAD7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747A12-A292-4CD1-8175-6A913C5F1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F26A9-FE8D-4E32-95ED-7C410D94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553819-3A48-48F5-B63B-D4E3C466FC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B943B9-21B1-4CD1-A948-AD2504D747D7}"/>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8" name="Footer Placeholder 7">
            <a:extLst>
              <a:ext uri="{FF2B5EF4-FFF2-40B4-BE49-F238E27FC236}">
                <a16:creationId xmlns:a16="http://schemas.microsoft.com/office/drawing/2014/main" id="{655D020E-4ED7-42ED-B236-C59727FAD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40CC1-A497-46B4-B9EA-0B87EADE607E}"/>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276131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0CA3-9DC0-4977-95F0-A452F6194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C0C74-B005-4F32-9579-D80F94B11833}"/>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4" name="Footer Placeholder 3">
            <a:extLst>
              <a:ext uri="{FF2B5EF4-FFF2-40B4-BE49-F238E27FC236}">
                <a16:creationId xmlns:a16="http://schemas.microsoft.com/office/drawing/2014/main" id="{1E7A0C31-733E-4E08-AB6A-1B7EB5B5F1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1BFB75-BD9E-4600-819B-95813702EAB2}"/>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217021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2741F-D222-452A-AC5F-9A940147CB25}"/>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3" name="Footer Placeholder 2">
            <a:extLst>
              <a:ext uri="{FF2B5EF4-FFF2-40B4-BE49-F238E27FC236}">
                <a16:creationId xmlns:a16="http://schemas.microsoft.com/office/drawing/2014/main" id="{0AB48182-0A98-4ACA-BC04-6C7F8A81E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05F77-C602-4029-892A-E6FD6B9AF05E}"/>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410549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ABF1-5CD1-4CB1-867D-EBAE2DC8C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3E7152-D4D7-418E-A490-DD5E3F68C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56922-A96D-4890-B42A-9A194E96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8FAAA-3EC3-4018-AB78-384F37177559}"/>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6" name="Footer Placeholder 5">
            <a:extLst>
              <a:ext uri="{FF2B5EF4-FFF2-40B4-BE49-F238E27FC236}">
                <a16:creationId xmlns:a16="http://schemas.microsoft.com/office/drawing/2014/main" id="{13F15BC4-8508-49BB-A2FF-E0D7A5F52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6120D-76A7-4A2C-9181-DAB10455A63C}"/>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179890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E5F8-627B-405B-AF1A-CC55F6E3F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6DA464-878E-4550-99F9-33902E371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DD4527-AC60-46E0-BD5C-DB9E743BF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1DDBC-DC55-4274-BDB4-E1CC021CFF33}"/>
              </a:ext>
            </a:extLst>
          </p:cNvPr>
          <p:cNvSpPr>
            <a:spLocks noGrp="1"/>
          </p:cNvSpPr>
          <p:nvPr>
            <p:ph type="dt" sz="half" idx="10"/>
          </p:nvPr>
        </p:nvSpPr>
        <p:spPr/>
        <p:txBody>
          <a:bodyPr/>
          <a:lstStyle/>
          <a:p>
            <a:fld id="{A3E56618-C463-4B3D-A643-0E89DADDE212}" type="datetimeFigureOut">
              <a:rPr lang="en-US" smtClean="0"/>
              <a:t>6/5/2026</a:t>
            </a:fld>
            <a:endParaRPr lang="en-US"/>
          </a:p>
        </p:txBody>
      </p:sp>
      <p:sp>
        <p:nvSpPr>
          <p:cNvPr id="6" name="Footer Placeholder 5">
            <a:extLst>
              <a:ext uri="{FF2B5EF4-FFF2-40B4-BE49-F238E27FC236}">
                <a16:creationId xmlns:a16="http://schemas.microsoft.com/office/drawing/2014/main" id="{12549CD9-3FEE-49B2-BF07-FA41904AB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AF054-8888-49EA-B15D-934C363C204A}"/>
              </a:ext>
            </a:extLst>
          </p:cNvPr>
          <p:cNvSpPr>
            <a:spLocks noGrp="1"/>
          </p:cNvSpPr>
          <p:nvPr>
            <p:ph type="sldNum" sz="quarter" idx="12"/>
          </p:nvPr>
        </p:nvSpPr>
        <p:spPr/>
        <p:txBody>
          <a:bodyPr/>
          <a:lstStyle/>
          <a:p>
            <a:fld id="{6C7A977F-38A9-440F-A384-086A4E5E6776}" type="slidenum">
              <a:rPr lang="en-US" smtClean="0"/>
              <a:t>‹#›</a:t>
            </a:fld>
            <a:endParaRPr lang="en-US"/>
          </a:p>
        </p:txBody>
      </p:sp>
    </p:spTree>
    <p:extLst>
      <p:ext uri="{BB962C8B-B14F-4D97-AF65-F5344CB8AC3E}">
        <p14:creationId xmlns:p14="http://schemas.microsoft.com/office/powerpoint/2010/main" val="155699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61045-AB74-4178-9191-731CB023D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84613-2544-4D5D-94D0-0AB5494C5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8AFA7-8334-4FDF-A93C-B82273548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56618-C463-4B3D-A643-0E89DADDE212}" type="datetimeFigureOut">
              <a:rPr lang="en-US" smtClean="0"/>
              <a:t>6/5/2026</a:t>
            </a:fld>
            <a:endParaRPr lang="en-US"/>
          </a:p>
        </p:txBody>
      </p:sp>
      <p:sp>
        <p:nvSpPr>
          <p:cNvPr id="5" name="Footer Placeholder 4">
            <a:extLst>
              <a:ext uri="{FF2B5EF4-FFF2-40B4-BE49-F238E27FC236}">
                <a16:creationId xmlns:a16="http://schemas.microsoft.com/office/drawing/2014/main" id="{04EDE1C0-EADD-4D74-B267-8E66AC25B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009C70-0592-4429-B23E-6A732652A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A977F-38A9-440F-A384-086A4E5E6776}" type="slidenum">
              <a:rPr lang="en-US" smtClean="0"/>
              <a:t>‹#›</a:t>
            </a:fld>
            <a:endParaRPr lang="en-US"/>
          </a:p>
        </p:txBody>
      </p:sp>
    </p:spTree>
    <p:extLst>
      <p:ext uri="{BB962C8B-B14F-4D97-AF65-F5344CB8AC3E}">
        <p14:creationId xmlns:p14="http://schemas.microsoft.com/office/powerpoint/2010/main" val="4080329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3.sv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notesSlide" Target="../notesSlides/notesSlide6.xml"/><Relationship Id="rId7" Type="http://schemas.openxmlformats.org/officeDocument/2006/relationships/image" Target="../media/image29.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37.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6.emf"/><Relationship Id="rId9" Type="http://schemas.openxmlformats.org/officeDocument/2006/relationships/image" Target="../media/image30.png"/><Relationship Id="rId1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jpeg"/><Relationship Id="rId3" Type="http://schemas.openxmlformats.org/officeDocument/2006/relationships/image" Target="../media/image26.emf"/><Relationship Id="rId7" Type="http://schemas.microsoft.com/office/2007/relationships/hdphoto" Target="../media/hdphoto3.wdp"/><Relationship Id="rId12" Type="http://schemas.openxmlformats.org/officeDocument/2006/relationships/image" Target="../media/image34.jpeg"/><Relationship Id="rId2" Type="http://schemas.openxmlformats.org/officeDocument/2006/relationships/notesSlide" Target="../notesSlides/notesSlide7.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41.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jpeg"/><Relationship Id="rId1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3" Type="http://schemas.openxmlformats.org/officeDocument/2006/relationships/notesSlide" Target="../notesSlides/notesSlide8.xml"/><Relationship Id="rId7" Type="http://schemas.openxmlformats.org/officeDocument/2006/relationships/image" Target="../media/image28.png"/><Relationship Id="rId12" Type="http://schemas.openxmlformats.org/officeDocument/2006/relationships/image" Target="../media/image32.jpeg"/><Relationship Id="rId17" Type="http://schemas.openxmlformats.org/officeDocument/2006/relationships/image" Target="../media/image43.png"/><Relationship Id="rId2" Type="http://schemas.openxmlformats.org/officeDocument/2006/relationships/slideLayout" Target="../slideLayouts/slideLayout7.xml"/><Relationship Id="rId16" Type="http://schemas.openxmlformats.org/officeDocument/2006/relationships/image" Target="../media/image38.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image" Target="../media/image26.emf"/><Relationship Id="rId15" Type="http://schemas.openxmlformats.org/officeDocument/2006/relationships/image" Target="../media/image37.jpeg"/><Relationship Id="rId10" Type="http://schemas.openxmlformats.org/officeDocument/2006/relationships/image" Target="../media/image30.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3.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7"/>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4"/>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5"/>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6"/>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3"/>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4"/>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7"/>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7"/>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5905106" cy="1286367"/>
            <a:chOff x="1251069" y="410965"/>
            <a:chExt cx="590510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3" y="645668"/>
              <a:ext cx="489384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solidFill>
            <a:schemeClr val="bg1"/>
          </a:solid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526</Words>
  <Application>Microsoft Office PowerPoint</Application>
  <PresentationFormat>Widescreen</PresentationFormat>
  <Paragraphs>57</Paragraphs>
  <Slides>18</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Arial-Rounded</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Huyen Nguyen</cp:lastModifiedBy>
  <cp:revision>2</cp:revision>
  <dcterms:created xsi:type="dcterms:W3CDTF">2023-10-23T09:55:07Z</dcterms:created>
  <dcterms:modified xsi:type="dcterms:W3CDTF">2026-06-05T14:08:57Z</dcterms:modified>
</cp:coreProperties>
</file>