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66" r:id="rId3"/>
    <p:sldMasterId id="2147483802" r:id="rId4"/>
  </p:sldMasterIdLst>
  <p:notesMasterIdLst>
    <p:notesMasterId r:id="rId19"/>
  </p:notesMasterIdLst>
  <p:sldIdLst>
    <p:sldId id="2671" r:id="rId5"/>
    <p:sldId id="11088460" r:id="rId6"/>
    <p:sldId id="370" r:id="rId7"/>
    <p:sldId id="11088453" r:id="rId8"/>
    <p:sldId id="11088454" r:id="rId9"/>
    <p:sldId id="367" r:id="rId10"/>
    <p:sldId id="368" r:id="rId11"/>
    <p:sldId id="369" r:id="rId12"/>
    <p:sldId id="366" r:id="rId13"/>
    <p:sldId id="11088459" r:id="rId14"/>
    <p:sldId id="11088457" r:id="rId15"/>
    <p:sldId id="11088458" r:id="rId16"/>
    <p:sldId id="11088456" r:id="rId17"/>
    <p:sldId id="3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05/06/2026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 Id="rId9"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6601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172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75663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5569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90597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4948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436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2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2009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920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88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42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05/06/2026</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7.xml"/><Relationship Id="rId21" Type="http://schemas.openxmlformats.org/officeDocument/2006/relationships/slideLayout" Target="../slideLayouts/slideLayout22.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63" Type="http://schemas.openxmlformats.org/officeDocument/2006/relationships/slideLayout" Target="../slideLayouts/slideLayout64.xml"/><Relationship Id="rId68" Type="http://schemas.openxmlformats.org/officeDocument/2006/relationships/slideLayout" Target="../slideLayouts/slideLayout69.xml"/><Relationship Id="rId84" Type="http://schemas.openxmlformats.org/officeDocument/2006/relationships/slideLayout" Target="../slideLayouts/slideLayout85.xml"/><Relationship Id="rId89" Type="http://schemas.openxmlformats.org/officeDocument/2006/relationships/slideLayout" Target="../slideLayouts/slideLayout90.xml"/><Relationship Id="rId16" Type="http://schemas.openxmlformats.org/officeDocument/2006/relationships/slideLayout" Target="../slideLayouts/slideLayout17.xml"/><Relationship Id="rId11" Type="http://schemas.openxmlformats.org/officeDocument/2006/relationships/slideLayout" Target="../slideLayouts/slideLayout12.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53" Type="http://schemas.openxmlformats.org/officeDocument/2006/relationships/slideLayout" Target="../slideLayouts/slideLayout54.xml"/><Relationship Id="rId58" Type="http://schemas.openxmlformats.org/officeDocument/2006/relationships/slideLayout" Target="../slideLayouts/slideLayout59.xml"/><Relationship Id="rId74" Type="http://schemas.openxmlformats.org/officeDocument/2006/relationships/slideLayout" Target="../slideLayouts/slideLayout75.xml"/><Relationship Id="rId79" Type="http://schemas.openxmlformats.org/officeDocument/2006/relationships/slideLayout" Target="../slideLayouts/slideLayout80.xml"/><Relationship Id="rId5" Type="http://schemas.openxmlformats.org/officeDocument/2006/relationships/slideLayout" Target="../slideLayouts/slideLayout6.xml"/><Relationship Id="rId90" Type="http://schemas.openxmlformats.org/officeDocument/2006/relationships/theme" Target="../theme/theme2.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56" Type="http://schemas.openxmlformats.org/officeDocument/2006/relationships/slideLayout" Target="../slideLayouts/slideLayout57.xml"/><Relationship Id="rId64" Type="http://schemas.openxmlformats.org/officeDocument/2006/relationships/slideLayout" Target="../slideLayouts/slideLayout65.xml"/><Relationship Id="rId69" Type="http://schemas.openxmlformats.org/officeDocument/2006/relationships/slideLayout" Target="../slideLayouts/slideLayout70.xml"/><Relationship Id="rId77" Type="http://schemas.openxmlformats.org/officeDocument/2006/relationships/slideLayout" Target="../slideLayouts/slideLayout78.xml"/><Relationship Id="rId8" Type="http://schemas.openxmlformats.org/officeDocument/2006/relationships/slideLayout" Target="../slideLayouts/slideLayout9.xml"/><Relationship Id="rId51" Type="http://schemas.openxmlformats.org/officeDocument/2006/relationships/slideLayout" Target="../slideLayouts/slideLayout52.xml"/><Relationship Id="rId72" Type="http://schemas.openxmlformats.org/officeDocument/2006/relationships/slideLayout" Target="../slideLayouts/slideLayout73.xml"/><Relationship Id="rId80" Type="http://schemas.openxmlformats.org/officeDocument/2006/relationships/slideLayout" Target="../slideLayouts/slideLayout81.xml"/><Relationship Id="rId85" Type="http://schemas.openxmlformats.org/officeDocument/2006/relationships/slideLayout" Target="../slideLayouts/slideLayout86.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59" Type="http://schemas.openxmlformats.org/officeDocument/2006/relationships/slideLayout" Target="../slideLayouts/slideLayout60.xml"/><Relationship Id="rId67" Type="http://schemas.openxmlformats.org/officeDocument/2006/relationships/slideLayout" Target="../slideLayouts/slideLayout68.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54" Type="http://schemas.openxmlformats.org/officeDocument/2006/relationships/slideLayout" Target="../slideLayouts/slideLayout55.xml"/><Relationship Id="rId62" Type="http://schemas.openxmlformats.org/officeDocument/2006/relationships/slideLayout" Target="../slideLayouts/slideLayout63.xml"/><Relationship Id="rId70" Type="http://schemas.openxmlformats.org/officeDocument/2006/relationships/slideLayout" Target="../slideLayouts/slideLayout71.xml"/><Relationship Id="rId75" Type="http://schemas.openxmlformats.org/officeDocument/2006/relationships/slideLayout" Target="../slideLayouts/slideLayout76.xml"/><Relationship Id="rId83" Type="http://schemas.openxmlformats.org/officeDocument/2006/relationships/slideLayout" Target="../slideLayouts/slideLayout84.xml"/><Relationship Id="rId88" Type="http://schemas.openxmlformats.org/officeDocument/2006/relationships/slideLayout" Target="../slideLayouts/slideLayout89.xml"/><Relationship Id="rId91"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slideLayout" Target="../slideLayouts/slideLayout7.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 Id="rId57" Type="http://schemas.openxmlformats.org/officeDocument/2006/relationships/slideLayout" Target="../slideLayouts/slideLayout58.xml"/><Relationship Id="rId10" Type="http://schemas.openxmlformats.org/officeDocument/2006/relationships/slideLayout" Target="../slideLayouts/slideLayout11.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52" Type="http://schemas.openxmlformats.org/officeDocument/2006/relationships/slideLayout" Target="../slideLayouts/slideLayout53.xml"/><Relationship Id="rId60" Type="http://schemas.openxmlformats.org/officeDocument/2006/relationships/slideLayout" Target="../slideLayouts/slideLayout61.xml"/><Relationship Id="rId65" Type="http://schemas.openxmlformats.org/officeDocument/2006/relationships/slideLayout" Target="../slideLayouts/slideLayout66.xml"/><Relationship Id="rId73" Type="http://schemas.openxmlformats.org/officeDocument/2006/relationships/slideLayout" Target="../slideLayouts/slideLayout74.xml"/><Relationship Id="rId78" Type="http://schemas.openxmlformats.org/officeDocument/2006/relationships/slideLayout" Target="../slideLayouts/slideLayout79.xml"/><Relationship Id="rId81" Type="http://schemas.openxmlformats.org/officeDocument/2006/relationships/slideLayout" Target="../slideLayouts/slideLayout82.xml"/><Relationship Id="rId86" Type="http://schemas.openxmlformats.org/officeDocument/2006/relationships/slideLayout" Target="../slideLayouts/slideLayout87.xml"/><Relationship Id="rId4" Type="http://schemas.openxmlformats.org/officeDocument/2006/relationships/slideLayout" Target="../slideLayouts/slideLayout5.xml"/><Relationship Id="rId9" Type="http://schemas.openxmlformats.org/officeDocument/2006/relationships/slideLayout" Target="../slideLayouts/slideLayout10.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9" Type="http://schemas.openxmlformats.org/officeDocument/2006/relationships/slideLayout" Target="../slideLayouts/slideLayout40.xml"/><Relationship Id="rId34" Type="http://schemas.openxmlformats.org/officeDocument/2006/relationships/slideLayout" Target="../slideLayouts/slideLayout35.xml"/><Relationship Id="rId50" Type="http://schemas.openxmlformats.org/officeDocument/2006/relationships/slideLayout" Target="../slideLayouts/slideLayout51.xml"/><Relationship Id="rId55" Type="http://schemas.openxmlformats.org/officeDocument/2006/relationships/slideLayout" Target="../slideLayouts/slideLayout56.xml"/><Relationship Id="rId76" Type="http://schemas.openxmlformats.org/officeDocument/2006/relationships/slideLayout" Target="../slideLayouts/slideLayout77.xml"/><Relationship Id="rId7" Type="http://schemas.openxmlformats.org/officeDocument/2006/relationships/slideLayout" Target="../slideLayouts/slideLayout8.xml"/><Relationship Id="rId71" Type="http://schemas.openxmlformats.org/officeDocument/2006/relationships/slideLayout" Target="../slideLayouts/slideLayout72.xml"/><Relationship Id="rId2" Type="http://schemas.openxmlformats.org/officeDocument/2006/relationships/slideLayout" Target="../slideLayouts/slideLayout3.xml"/><Relationship Id="rId29" Type="http://schemas.openxmlformats.org/officeDocument/2006/relationships/slideLayout" Target="../slideLayouts/slideLayout30.xml"/><Relationship Id="rId24" Type="http://schemas.openxmlformats.org/officeDocument/2006/relationships/slideLayout" Target="../slideLayouts/slideLayout25.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66" Type="http://schemas.openxmlformats.org/officeDocument/2006/relationships/slideLayout" Target="../slideLayouts/slideLayout67.xml"/><Relationship Id="rId87" Type="http://schemas.openxmlformats.org/officeDocument/2006/relationships/slideLayout" Target="../slideLayouts/slideLayout88.xml"/><Relationship Id="rId61" Type="http://schemas.openxmlformats.org/officeDocument/2006/relationships/slideLayout" Target="../slideLayouts/slideLayout62.xml"/><Relationship Id="rId82" Type="http://schemas.openxmlformats.org/officeDocument/2006/relationships/slideLayout" Target="../slideLayouts/slideLayout83.xml"/><Relationship Id="rId1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3.xml"/><Relationship Id="rId17" Type="http://schemas.openxmlformats.org/officeDocument/2006/relationships/image" Target="../media/image13.png"/><Relationship Id="rId2" Type="http://schemas.openxmlformats.org/officeDocument/2006/relationships/slideLayout" Target="../slideLayouts/slideLayout92.xml"/><Relationship Id="rId16" Type="http://schemas.openxmlformats.org/officeDocument/2006/relationships/image" Target="../media/image14.sv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12.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77C15A3-3C03-AEC2-BCA7-113F74017E8F}"/>
              </a:ext>
            </a:extLst>
          </p:cNvPr>
          <p:cNvPicPr>
            <a:picLocks noChangeAspect="1"/>
          </p:cNvPicPr>
          <p:nvPr userDrawn="1"/>
        </p:nvPicPr>
        <p:blipFill>
          <a:blip r:embed="rId9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331428A-ABB2-1460-2A09-34AEEFA77759}"/>
              </a:ext>
            </a:extLst>
          </p:cNvPr>
          <p:cNvSpPr/>
          <p:nvPr userDrawn="1"/>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05/06/2026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575366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10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9.sv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91.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1554" y="1213559"/>
            <a:ext cx="9124183" cy="3755483"/>
          </a:xfrm>
          <a:custGeom>
            <a:avLst/>
            <a:gdLst/>
            <a:ahLst/>
            <a:cxnLst/>
            <a:rect l="l" t="t" r="r" b="b"/>
            <a:pathLst>
              <a:path w="9885435" h="4459679">
                <a:moveTo>
                  <a:pt x="0" y="0"/>
                </a:moveTo>
                <a:lnTo>
                  <a:pt x="9885435" y="0"/>
                </a:lnTo>
                <a:lnTo>
                  <a:pt x="9885435" y="4459679"/>
                </a:lnTo>
                <a:lnTo>
                  <a:pt x="0" y="4459679"/>
                </a:lnTo>
                <a:lnTo>
                  <a:pt x="0" y="0"/>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 y="4893009"/>
            <a:ext cx="2594047" cy="1964991"/>
          </a:xfrm>
          <a:custGeom>
            <a:avLst/>
            <a:gdLst/>
            <a:ahLst/>
            <a:cxnLst/>
            <a:rect l="l" t="t" r="r" b="b"/>
            <a:pathLst>
              <a:path w="3891071" h="2947486">
                <a:moveTo>
                  <a:pt x="0" y="0"/>
                </a:moveTo>
                <a:lnTo>
                  <a:pt x="3891071" y="0"/>
                </a:lnTo>
                <a:lnTo>
                  <a:pt x="3891071" y="2947486"/>
                </a:lnTo>
                <a:lnTo>
                  <a:pt x="0" y="29474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0205">
            <a:off x="9323262" y="135549"/>
            <a:ext cx="2399524" cy="2525095"/>
          </a:xfrm>
          <a:custGeom>
            <a:avLst/>
            <a:gdLst/>
            <a:ahLst/>
            <a:cxnLst/>
            <a:rect l="l" t="t" r="r" b="b"/>
            <a:pathLst>
              <a:path w="4925940" h="4989442">
                <a:moveTo>
                  <a:pt x="0" y="0"/>
                </a:moveTo>
                <a:lnTo>
                  <a:pt x="4925940" y="0"/>
                </a:lnTo>
                <a:lnTo>
                  <a:pt x="4925940" y="4989442"/>
                </a:lnTo>
                <a:lnTo>
                  <a:pt x="0" y="49894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852606" y="4811486"/>
            <a:ext cx="1929817" cy="1925547"/>
          </a:xfrm>
          <a:custGeom>
            <a:avLst/>
            <a:gdLst/>
            <a:ahLst/>
            <a:cxnLst/>
            <a:rect l="l" t="t" r="r" b="b"/>
            <a:pathLst>
              <a:path w="2894725" h="2888321">
                <a:moveTo>
                  <a:pt x="0" y="0"/>
                </a:moveTo>
                <a:lnTo>
                  <a:pt x="2894725" y="0"/>
                </a:lnTo>
                <a:lnTo>
                  <a:pt x="2894725" y="2888321"/>
                </a:lnTo>
                <a:lnTo>
                  <a:pt x="0" y="2888321"/>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565485" y="669618"/>
            <a:ext cx="1037468" cy="1085581"/>
          </a:xfrm>
          <a:custGeom>
            <a:avLst/>
            <a:gdLst/>
            <a:ahLst/>
            <a:cxnLst/>
            <a:rect l="l" t="t" r="r" b="b"/>
            <a:pathLst>
              <a:path w="1597744" h="1628371">
                <a:moveTo>
                  <a:pt x="0" y="0"/>
                </a:moveTo>
                <a:lnTo>
                  <a:pt x="1597743" y="0"/>
                </a:lnTo>
                <a:lnTo>
                  <a:pt x="1597743" y="1628371"/>
                </a:lnTo>
                <a:lnTo>
                  <a:pt x="0" y="1628371"/>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green and orange letters&#10;&#10;AI-generated content may be incorrect.">
            <a:extLst>
              <a:ext uri="{FF2B5EF4-FFF2-40B4-BE49-F238E27FC236}">
                <a16:creationId xmlns:a16="http://schemas.microsoft.com/office/drawing/2014/main" id="{7FEDD3C0-5DCB-36E7-A89F-6AA861C110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2754" y="2151796"/>
            <a:ext cx="7986452" cy="2097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73828-A421-6EAF-B4BF-3B435A8DA78F}"/>
              </a:ext>
            </a:extLst>
          </p:cNvPr>
          <p:cNvPicPr>
            <a:picLocks noChangeAspect="1"/>
          </p:cNvPicPr>
          <p:nvPr/>
        </p:nvPicPr>
        <p:blipFill>
          <a:blip r:embed="rId2"/>
          <a:stretch>
            <a:fillRect/>
          </a:stretch>
        </p:blipFill>
        <p:spPr>
          <a:xfrm>
            <a:off x="3409950" y="452437"/>
            <a:ext cx="5372100" cy="5953125"/>
          </a:xfrm>
          <a:prstGeom prst="rect">
            <a:avLst/>
          </a:prstGeom>
        </p:spPr>
      </p:pic>
    </p:spTree>
    <p:extLst>
      <p:ext uri="{BB962C8B-B14F-4D97-AF65-F5344CB8AC3E}">
        <p14:creationId xmlns:p14="http://schemas.microsoft.com/office/powerpoint/2010/main" val="28511690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59D3F-89E0-C472-EA73-A883B803178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về Trái Đất mà em yêu thích. Bức tranh được vẽ một cách </a:t>
            </a:r>
            <a:r>
              <a:rPr lang="en-US" sz="2400" dirty="0">
                <a:solidFill>
                  <a:srgbClr val="000000"/>
                </a:solidFill>
                <a:latin typeface="Calibri" panose="020F0502020204030204" pitchFamily="34" charset="0"/>
                <a:cs typeface="Calibri" panose="020F0502020204030204" pitchFamily="34" charset="0"/>
              </a:rPr>
              <a:t>s</a:t>
            </a:r>
            <a:r>
              <a:rPr lang="vi-VN" sz="2400" dirty="0">
                <a:solidFill>
                  <a:srgbClr val="000000"/>
                </a:solidFill>
                <a:latin typeface="Calibri" panose="020F0502020204030204" pitchFamily="34" charset="0"/>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2050" name="Picture 2">
            <a:extLst>
              <a:ext uri="{FF2B5EF4-FFF2-40B4-BE49-F238E27FC236}">
                <a16:creationId xmlns:a16="http://schemas.microsoft.com/office/drawing/2014/main" id="{4370093C-E941-EA00-6031-1B7261B3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445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154984"/>
          </a:xfrm>
          <a:custGeom>
            <a:avLst/>
            <a:gdLst>
              <a:gd name="connsiteX0" fmla="*/ 0 w 7500854"/>
              <a:gd name="connsiteY0" fmla="*/ 0 h 4154984"/>
              <a:gd name="connsiteX1" fmla="*/ 7500854 w 7500854"/>
              <a:gd name="connsiteY1" fmla="*/ 0 h 4154984"/>
              <a:gd name="connsiteX2" fmla="*/ 7500854 w 7500854"/>
              <a:gd name="connsiteY2" fmla="*/ 4154984 h 4154984"/>
              <a:gd name="connsiteX3" fmla="*/ 0 w 7500854"/>
              <a:gd name="connsiteY3" fmla="*/ 4154984 h 4154984"/>
              <a:gd name="connsiteX4" fmla="*/ 0 w 7500854"/>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154984" fill="none" extrusionOk="0">
                <a:moveTo>
                  <a:pt x="0" y="0"/>
                </a:moveTo>
                <a:cubicBezTo>
                  <a:pt x="1952214" y="9338"/>
                  <a:pt x="5999574" y="118926"/>
                  <a:pt x="7500854" y="0"/>
                </a:cubicBezTo>
                <a:cubicBezTo>
                  <a:pt x="7503352" y="1015606"/>
                  <a:pt x="7418904" y="3543642"/>
                  <a:pt x="7500854" y="4154984"/>
                </a:cubicBezTo>
                <a:cubicBezTo>
                  <a:pt x="3815558" y="4229959"/>
                  <a:pt x="1544140" y="4285384"/>
                  <a:pt x="0" y="4154984"/>
                </a:cubicBezTo>
                <a:cubicBezTo>
                  <a:pt x="94029" y="3270523"/>
                  <a:pt x="57206" y="2030919"/>
                  <a:pt x="0" y="0"/>
                </a:cubicBezTo>
                <a:close/>
              </a:path>
              <a:path w="7500854" h="4154984" stroke="0" extrusionOk="0">
                <a:moveTo>
                  <a:pt x="0" y="0"/>
                </a:moveTo>
                <a:cubicBezTo>
                  <a:pt x="2577424" y="-62486"/>
                  <a:pt x="6122143" y="158418"/>
                  <a:pt x="7500854" y="0"/>
                </a:cubicBezTo>
                <a:cubicBezTo>
                  <a:pt x="7343700" y="1009831"/>
                  <a:pt x="7332626" y="3378395"/>
                  <a:pt x="7500854" y="4154984"/>
                </a:cubicBezTo>
                <a:cubicBezTo>
                  <a:pt x="5848650" y="4305457"/>
                  <a:pt x="131627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vẽ Trái Đất mà em vô cùng ấn tượng. Hằng ngày khi đọc sách, báo, em biết Trái đất đang bị tàn phá nặng nề vì nạn chặt cây, phá rừng, ô nhiễm không khí,... ngày càng nghiêm trọng. Nên khi nhìn bức tranh em lập tức nghĩ ngày đến những điều đấy. Bức tranh vẽ Trái Đất được đưa đi cấp cứu, nhưng vì đường quá nhiều bụi bặm nên Trái Đất phải đeo khẩu trang. Bức tranh như muốn cảnh báo chúng ta hãy nhanh chóng hành động, hãy bảo vệ Trái Đất. Em mong mình cùng các bạn sẽ làm được nhiều việc góp phần bảo vệ Tráu Đất, để Trái Đất luôn khỏe mạnh.  </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3074" name="Picture 2">
            <a:extLst>
              <a:ext uri="{FF2B5EF4-FFF2-40B4-BE49-F238E27FC236}">
                <a16:creationId xmlns:a16="http://schemas.microsoft.com/office/drawing/2014/main" id="{DD356C36-E66D-1B9A-0904-F92D0D6DC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0"/>
            <a:ext cx="4324350" cy="218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019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2" name="Group 1">
            <a:extLst>
              <a:ext uri="{FF2B5EF4-FFF2-40B4-BE49-F238E27FC236}">
                <a16:creationId xmlns:a16="http://schemas.microsoft.com/office/drawing/2014/main" id="{4A795F7E-7D54-28FC-9401-716700F557C6}"/>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09A24E46-41E4-68AB-B7E2-2252DAABF3CB}"/>
                </a:ext>
              </a:extLst>
            </p:cNvPr>
            <p:cNvGrpSpPr/>
            <p:nvPr/>
          </p:nvGrpSpPr>
          <p:grpSpPr>
            <a:xfrm>
              <a:off x="5493176" y="224576"/>
              <a:ext cx="6326086" cy="6326086"/>
              <a:chOff x="5188376" y="-556888"/>
              <a:chExt cx="6326086" cy="6326086"/>
            </a:xfrm>
          </p:grpSpPr>
          <p:pic>
            <p:nvPicPr>
              <p:cNvPr id="19" name="Picture 18" descr="Shape&#10;&#10;Description automatically generated with medium confidence">
                <a:extLst>
                  <a:ext uri="{FF2B5EF4-FFF2-40B4-BE49-F238E27FC236}">
                    <a16:creationId xmlns:a16="http://schemas.microsoft.com/office/drawing/2014/main" id="{7FBA4A4B-3FD6-4A98-3BF7-869DBB1443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a:extLst>
                  <a:ext uri="{FF2B5EF4-FFF2-40B4-BE49-F238E27FC236}">
                    <a16:creationId xmlns:a16="http://schemas.microsoft.com/office/drawing/2014/main" id="{6F5BA458-15A8-DFF2-F24D-2F8213563FFD}"/>
                  </a:ext>
                </a:extLst>
              </p:cNvPr>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p>
            </p:txBody>
          </p:sp>
        </p:grpSp>
        <p:pic>
          <p:nvPicPr>
            <p:cNvPr id="18" name="Picture 17" descr="Icon&#10;&#10;Description automatically generated">
              <a:extLst>
                <a:ext uri="{FF2B5EF4-FFF2-40B4-BE49-F238E27FC236}">
                  <a16:creationId xmlns:a16="http://schemas.microsoft.com/office/drawing/2014/main" id="{83010E90-D175-2E6B-02F5-E16C11F99C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a:extLst>
              <a:ext uri="{FF2B5EF4-FFF2-40B4-BE49-F238E27FC236}">
                <a16:creationId xmlns:a16="http://schemas.microsoft.com/office/drawing/2014/main" id="{EB04435F-5928-D217-22BC-386A6CE9E155}"/>
              </a:ext>
            </a:extLst>
          </p:cNvPr>
          <p:cNvGrpSpPr/>
          <p:nvPr/>
        </p:nvGrpSpPr>
        <p:grpSpPr>
          <a:xfrm>
            <a:off x="3399243" y="1812472"/>
            <a:ext cx="5520676" cy="5506142"/>
            <a:chOff x="5494074" y="-76580"/>
            <a:chExt cx="6577773" cy="6577773"/>
          </a:xfrm>
        </p:grpSpPr>
        <p:grpSp>
          <p:nvGrpSpPr>
            <p:cNvPr id="47" name="Group 46">
              <a:extLst>
                <a:ext uri="{FF2B5EF4-FFF2-40B4-BE49-F238E27FC236}">
                  <a16:creationId xmlns:a16="http://schemas.microsoft.com/office/drawing/2014/main" id="{A7FC544C-F8DB-77D7-C530-54C24099A98C}"/>
                </a:ext>
              </a:extLst>
            </p:cNvPr>
            <p:cNvGrpSpPr/>
            <p:nvPr/>
          </p:nvGrpSpPr>
          <p:grpSpPr>
            <a:xfrm>
              <a:off x="5494074" y="-76580"/>
              <a:ext cx="6577773" cy="6577773"/>
              <a:chOff x="5189274" y="-858044"/>
              <a:chExt cx="6577773" cy="6577773"/>
            </a:xfrm>
          </p:grpSpPr>
          <p:pic>
            <p:nvPicPr>
              <p:cNvPr id="49" name="Picture 48" descr="Shape&#10;&#10;Description automatically generated with medium confidence">
                <a:extLst>
                  <a:ext uri="{FF2B5EF4-FFF2-40B4-BE49-F238E27FC236}">
                    <a16:creationId xmlns:a16="http://schemas.microsoft.com/office/drawing/2014/main" id="{E63B8CA5-15F2-1B40-69D0-51182A9F42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a:extLst>
                  <a:ext uri="{FF2B5EF4-FFF2-40B4-BE49-F238E27FC236}">
                    <a16:creationId xmlns:a16="http://schemas.microsoft.com/office/drawing/2014/main" id="{0983BDFA-6013-2C94-8E03-0BF5993631D1}"/>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48" name="Picture 47" descr="Icon&#10;&#10;Description automatically generated">
              <a:extLst>
                <a:ext uri="{FF2B5EF4-FFF2-40B4-BE49-F238E27FC236}">
                  <a16:creationId xmlns:a16="http://schemas.microsoft.com/office/drawing/2014/main" id="{3D9DB28D-4C66-8D02-DFC6-A524C10EFB3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a:extLst>
              <a:ext uri="{FF2B5EF4-FFF2-40B4-BE49-F238E27FC236}">
                <a16:creationId xmlns:a16="http://schemas.microsoft.com/office/drawing/2014/main" id="{634D0DF8-E821-8E75-E8CB-41294BE2AF9E}"/>
              </a:ext>
            </a:extLst>
          </p:cNvPr>
          <p:cNvGrpSpPr/>
          <p:nvPr/>
        </p:nvGrpSpPr>
        <p:grpSpPr>
          <a:xfrm>
            <a:off x="7714299" y="1434691"/>
            <a:ext cx="4998075" cy="4983949"/>
            <a:chOff x="5494074" y="-76580"/>
            <a:chExt cx="6577773" cy="6577773"/>
          </a:xfrm>
        </p:grpSpPr>
        <p:grpSp>
          <p:nvGrpSpPr>
            <p:cNvPr id="52" name="Group 51">
              <a:extLst>
                <a:ext uri="{FF2B5EF4-FFF2-40B4-BE49-F238E27FC236}">
                  <a16:creationId xmlns:a16="http://schemas.microsoft.com/office/drawing/2014/main" id="{B2524B9E-13A7-F5F7-19D3-E796711242C5}"/>
                </a:ext>
              </a:extLst>
            </p:cNvPr>
            <p:cNvGrpSpPr/>
            <p:nvPr/>
          </p:nvGrpSpPr>
          <p:grpSpPr>
            <a:xfrm>
              <a:off x="5494074" y="-76580"/>
              <a:ext cx="6577773" cy="6577773"/>
              <a:chOff x="5189274" y="-858044"/>
              <a:chExt cx="6577773" cy="6577773"/>
            </a:xfrm>
          </p:grpSpPr>
          <p:pic>
            <p:nvPicPr>
              <p:cNvPr id="54" name="Picture 53" descr="Shape&#10;&#10;Description automatically generated with medium confidence">
                <a:extLst>
                  <a:ext uri="{FF2B5EF4-FFF2-40B4-BE49-F238E27FC236}">
                    <a16:creationId xmlns:a16="http://schemas.microsoft.com/office/drawing/2014/main" id="{1456DC59-4004-63C0-3740-AC03B54576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a:extLst>
                  <a:ext uri="{FF2B5EF4-FFF2-40B4-BE49-F238E27FC236}">
                    <a16:creationId xmlns:a16="http://schemas.microsoft.com/office/drawing/2014/main" id="{DD314FCF-8137-F887-FCE0-1453C7BD7156}"/>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3" name="Picture 52" descr="Icon&#10;&#10;Description automatically generated">
              <a:extLst>
                <a:ext uri="{FF2B5EF4-FFF2-40B4-BE49-F238E27FC236}">
                  <a16:creationId xmlns:a16="http://schemas.microsoft.com/office/drawing/2014/main" id="{7E797C72-2F4C-9FB9-A8C8-68DA36FD0B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a:extLst>
              <a:ext uri="{FF2B5EF4-FFF2-40B4-BE49-F238E27FC236}">
                <a16:creationId xmlns:a16="http://schemas.microsoft.com/office/drawing/2014/main" id="{04B8E1BC-C073-92D7-BE29-559884EDC1B7}"/>
              </a:ext>
            </a:extLst>
          </p:cNvPr>
          <p:cNvGrpSpPr/>
          <p:nvPr/>
        </p:nvGrpSpPr>
        <p:grpSpPr>
          <a:xfrm>
            <a:off x="4620897" y="133592"/>
            <a:ext cx="2602165" cy="1731611"/>
            <a:chOff x="84595" y="2353938"/>
            <a:chExt cx="2340000" cy="1620000"/>
          </a:xfrm>
        </p:grpSpPr>
        <p:sp>
          <p:nvSpPr>
            <p:cNvPr id="61" name="Speech Bubble: Oval 60">
              <a:extLst>
                <a:ext uri="{FF2B5EF4-FFF2-40B4-BE49-F238E27FC236}">
                  <a16:creationId xmlns:a16="http://schemas.microsoft.com/office/drawing/2014/main" id="{CF62FFA6-BC92-2726-EBC4-2671D402E213}"/>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1429700-8EF3-7815-F2AC-F86122FA3986}"/>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BA453496-8E4F-5164-8D4D-4DDDFB8FEA30}"/>
              </a:ext>
            </a:extLst>
          </p:cNvPr>
          <p:cNvGrpSpPr/>
          <p:nvPr/>
        </p:nvGrpSpPr>
        <p:grpSpPr>
          <a:xfrm>
            <a:off x="7154978" y="0"/>
            <a:ext cx="2340000" cy="1931485"/>
            <a:chOff x="0" y="2686369"/>
            <a:chExt cx="5455920" cy="4503431"/>
          </a:xfrm>
        </p:grpSpPr>
        <p:pic>
          <p:nvPicPr>
            <p:cNvPr id="1024" name="Picture 1023" descr="A picture containing icon&#10;&#10;Description automatically generated">
              <a:extLst>
                <a:ext uri="{FF2B5EF4-FFF2-40B4-BE49-F238E27FC236}">
                  <a16:creationId xmlns:a16="http://schemas.microsoft.com/office/drawing/2014/main" id="{7FAE1AFC-E503-5662-A2A5-AE494F38E4B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a:extLst>
                <a:ext uri="{FF2B5EF4-FFF2-40B4-BE49-F238E27FC236}">
                  <a16:creationId xmlns:a16="http://schemas.microsoft.com/office/drawing/2014/main" id="{DAD44016-C532-AD57-3783-C6E39960371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8011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5" name="Picture 4" descr="A blue and orange text&#10;&#10;AI-generated content may be incorrect.">
            <a:extLst>
              <a:ext uri="{FF2B5EF4-FFF2-40B4-BE49-F238E27FC236}">
                <a16:creationId xmlns:a16="http://schemas.microsoft.com/office/drawing/2014/main" id="{B9A3AD7D-C2C1-6925-2E5C-012F4CE1B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560" y="1076582"/>
            <a:ext cx="8254699" cy="2853175"/>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ùng Nhau Giữ Trái Đất Xanh - Bài Hát Cho Bé Học Cách Giữ Gìn Môi Trường - Trẻ Em Bảo Vệ Môi Trường - YouTube">
            <a:hlinkClick r:id="" action="ppaction://media"/>
            <a:extLst>
              <a:ext uri="{FF2B5EF4-FFF2-40B4-BE49-F238E27FC236}">
                <a16:creationId xmlns:a16="http://schemas.microsoft.com/office/drawing/2014/main" id="{51A94FE4-025E-1EEB-3638-E24868B324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200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D8EBCEC-9DC2-4623-BE64-92E5C9D48AD9}"/>
              </a:ext>
            </a:extLst>
          </p:cNvPr>
          <p:cNvSpPr txBox="1"/>
          <p:nvPr/>
        </p:nvSpPr>
        <p:spPr>
          <a:xfrm>
            <a:off x="2267093" y="348664"/>
            <a:ext cx="55160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ea typeface="+mn-ea"/>
                <a:cs typeface="+mn-cs"/>
              </a:rPr>
              <a:t>Thứ</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ngày</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tháng</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năm</a:t>
            </a:r>
            <a:r>
              <a:rPr kumimoji="0" lang="en-US" sz="3600" b="0" i="0" u="none" strike="noStrike" kern="1200" cap="none" spc="0" normalizeH="0" baseline="0" noProof="0" dirty="0">
                <a:ln>
                  <a:noFill/>
                </a:ln>
                <a:solidFill>
                  <a:srgbClr val="FF0000"/>
                </a:solidFill>
                <a:effectLst/>
                <a:uLnTx/>
                <a:uFillTx/>
                <a:ea typeface="+mn-ea"/>
                <a:cs typeface="+mn-cs"/>
              </a:rPr>
              <a:t>…</a:t>
            </a:r>
          </a:p>
        </p:txBody>
      </p:sp>
      <p:grpSp>
        <p:nvGrpSpPr>
          <p:cNvPr id="8" name="Group 7">
            <a:extLst>
              <a:ext uri="{FF2B5EF4-FFF2-40B4-BE49-F238E27FC236}">
                <a16:creationId xmlns:a16="http://schemas.microsoft.com/office/drawing/2014/main" id="{89B385C7-4AC6-41C3-81B3-02FD5A737DBF}"/>
              </a:ext>
            </a:extLst>
          </p:cNvPr>
          <p:cNvGrpSpPr/>
          <p:nvPr/>
        </p:nvGrpSpPr>
        <p:grpSpPr>
          <a:xfrm>
            <a:off x="2937794" y="1272317"/>
            <a:ext cx="3501971" cy="923330"/>
            <a:chOff x="4052536" y="825395"/>
            <a:chExt cx="2423888" cy="923330"/>
          </a:xfrm>
        </p:grpSpPr>
        <p:sp>
          <p:nvSpPr>
            <p:cNvPr id="9" name="矩形: 圆角 10">
              <a:extLst>
                <a:ext uri="{FF2B5EF4-FFF2-40B4-BE49-F238E27FC236}">
                  <a16:creationId xmlns:a16="http://schemas.microsoft.com/office/drawing/2014/main" id="{D8C709BA-500A-4B1C-B847-4DC308D5F2E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1FB8A2BE-F883-44AC-90A1-005900E577FD}"/>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sp>
        <p:nvSpPr>
          <p:cNvPr id="2" name="Cloud 1">
            <a:extLst>
              <a:ext uri="{FF2B5EF4-FFF2-40B4-BE49-F238E27FC236}">
                <a16:creationId xmlns:a16="http://schemas.microsoft.com/office/drawing/2014/main" id="{984C2FFB-999E-45C8-84B4-3737C8F4B9A1}"/>
              </a:ext>
            </a:extLst>
          </p:cNvPr>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20F5751-E2D1-A957-2611-FAE9E671BDA1}"/>
              </a:ext>
            </a:extLst>
          </p:cNvPr>
          <p:cNvPicPr>
            <a:picLocks noChangeAspect="1"/>
          </p:cNvPicPr>
          <p:nvPr/>
        </p:nvPicPr>
        <p:blipFill>
          <a:blip r:embed="rId3"/>
          <a:stretch>
            <a:fillRect/>
          </a:stretch>
        </p:blipFill>
        <p:spPr>
          <a:xfrm>
            <a:off x="996381" y="2999926"/>
            <a:ext cx="7273158" cy="1566808"/>
          </a:xfrm>
          <a:prstGeom prst="rect">
            <a:avLst/>
          </a:prstGeom>
        </p:spPr>
      </p:pic>
    </p:spTree>
    <p:extLst>
      <p:ext uri="{BB962C8B-B14F-4D97-AF65-F5344CB8AC3E}">
        <p14:creationId xmlns:p14="http://schemas.microsoft.com/office/powerpoint/2010/main" val="30333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122737" y="1598479"/>
            <a:ext cx="11889374" cy="2087696"/>
          </a:xfrm>
          <a:custGeom>
            <a:avLst/>
            <a:gdLst>
              <a:gd name="connsiteX0" fmla="*/ 0 w 11889374"/>
              <a:gd name="connsiteY0" fmla="*/ 219104 h 2087696"/>
              <a:gd name="connsiteX1" fmla="*/ 219104 w 11889374"/>
              <a:gd name="connsiteY1" fmla="*/ 0 h 2087696"/>
              <a:gd name="connsiteX2" fmla="*/ 11670270 w 11889374"/>
              <a:gd name="connsiteY2" fmla="*/ 0 h 2087696"/>
              <a:gd name="connsiteX3" fmla="*/ 11889374 w 11889374"/>
              <a:gd name="connsiteY3" fmla="*/ 219104 h 2087696"/>
              <a:gd name="connsiteX4" fmla="*/ 11889374 w 11889374"/>
              <a:gd name="connsiteY4" fmla="*/ 1868592 h 2087696"/>
              <a:gd name="connsiteX5" fmla="*/ 11670270 w 11889374"/>
              <a:gd name="connsiteY5" fmla="*/ 2087696 h 2087696"/>
              <a:gd name="connsiteX6" fmla="*/ 219104 w 11889374"/>
              <a:gd name="connsiteY6" fmla="*/ 2087696 h 2087696"/>
              <a:gd name="connsiteX7" fmla="*/ 0 w 11889374"/>
              <a:gd name="connsiteY7" fmla="*/ 1868592 h 2087696"/>
              <a:gd name="connsiteX8" fmla="*/ 0 w 11889374"/>
              <a:gd name="connsiteY8" fmla="*/ 219104 h 20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2087696" fill="none" extrusionOk="0">
                <a:moveTo>
                  <a:pt x="0" y="219104"/>
                </a:moveTo>
                <a:cubicBezTo>
                  <a:pt x="512" y="111943"/>
                  <a:pt x="109560" y="19240"/>
                  <a:pt x="219104" y="0"/>
                </a:cubicBezTo>
                <a:cubicBezTo>
                  <a:pt x="2933766" y="72427"/>
                  <a:pt x="8263699" y="61419"/>
                  <a:pt x="11670270" y="0"/>
                </a:cubicBezTo>
                <a:cubicBezTo>
                  <a:pt x="11790596" y="-4696"/>
                  <a:pt x="11886881" y="97342"/>
                  <a:pt x="11889374" y="219104"/>
                </a:cubicBezTo>
                <a:cubicBezTo>
                  <a:pt x="11806040" y="863874"/>
                  <a:pt x="11941504" y="1332729"/>
                  <a:pt x="11889374" y="1868592"/>
                </a:cubicBezTo>
                <a:cubicBezTo>
                  <a:pt x="11891034" y="1981177"/>
                  <a:pt x="11787630" y="2083607"/>
                  <a:pt x="11670270" y="2087696"/>
                </a:cubicBezTo>
                <a:cubicBezTo>
                  <a:pt x="7892017" y="2117523"/>
                  <a:pt x="4652119" y="2008390"/>
                  <a:pt x="219104" y="2087696"/>
                </a:cubicBezTo>
                <a:cubicBezTo>
                  <a:pt x="100670" y="2087405"/>
                  <a:pt x="-22220" y="1993994"/>
                  <a:pt x="0" y="1868592"/>
                </a:cubicBezTo>
                <a:cubicBezTo>
                  <a:pt x="33399" y="1410528"/>
                  <a:pt x="20490" y="549242"/>
                  <a:pt x="0" y="219104"/>
                </a:cubicBezTo>
                <a:close/>
              </a:path>
              <a:path w="11889374" h="2087696" stroke="0" extrusionOk="0">
                <a:moveTo>
                  <a:pt x="0" y="219104"/>
                </a:moveTo>
                <a:cubicBezTo>
                  <a:pt x="13482" y="101771"/>
                  <a:pt x="106719" y="17965"/>
                  <a:pt x="219104" y="0"/>
                </a:cubicBezTo>
                <a:cubicBezTo>
                  <a:pt x="5032664" y="123000"/>
                  <a:pt x="8435173" y="-96860"/>
                  <a:pt x="11670270" y="0"/>
                </a:cubicBezTo>
                <a:cubicBezTo>
                  <a:pt x="11777507" y="-10495"/>
                  <a:pt x="11896573" y="83582"/>
                  <a:pt x="11889374" y="219104"/>
                </a:cubicBezTo>
                <a:cubicBezTo>
                  <a:pt x="12010954" y="452730"/>
                  <a:pt x="11843607" y="1502339"/>
                  <a:pt x="11889374" y="1868592"/>
                </a:cubicBezTo>
                <a:cubicBezTo>
                  <a:pt x="11878943" y="1993379"/>
                  <a:pt x="11788549" y="2087249"/>
                  <a:pt x="11670270" y="2087696"/>
                </a:cubicBezTo>
                <a:cubicBezTo>
                  <a:pt x="7491176" y="1926989"/>
                  <a:pt x="5335179" y="2127363"/>
                  <a:pt x="219104" y="2087696"/>
                </a:cubicBezTo>
                <a:cubicBezTo>
                  <a:pt x="89781" y="2086017"/>
                  <a:pt x="-16027" y="1982339"/>
                  <a:pt x="0" y="1868592"/>
                </a:cubicBezTo>
                <a:cubicBezTo>
                  <a:pt x="-69413" y="1492431"/>
                  <a:pt x="-64056" y="509309"/>
                  <a:pt x="0" y="219104"/>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Nói được nội dung tranh về Trái Đất. Viết được đoạn văn tả bức tranh về Trái Đất.</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Viết được đoạn văn tả bức tranh về Trái Đất.</a:t>
            </a:r>
          </a:p>
        </p:txBody>
      </p:sp>
      <p:pic>
        <p:nvPicPr>
          <p:cNvPr id="6" name="Picture 5">
            <a:extLst>
              <a:ext uri="{FF2B5EF4-FFF2-40B4-BE49-F238E27FC236}">
                <a16:creationId xmlns:a16="http://schemas.microsoft.com/office/drawing/2014/main" id="{2B1F2360-3415-ACF3-7891-0FF4A318677B}"/>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0" name="Picture 9">
            <a:extLst>
              <a:ext uri="{FF2B5EF4-FFF2-40B4-BE49-F238E27FC236}">
                <a16:creationId xmlns:a16="http://schemas.microsoft.com/office/drawing/2014/main" id="{3A74FCA3-4DF7-FE80-BB07-3B311A2BE293}"/>
              </a:ext>
            </a:extLst>
          </p:cNvPr>
          <p:cNvPicPr>
            <a:picLocks noChangeAspect="1"/>
          </p:cNvPicPr>
          <p:nvPr/>
        </p:nvPicPr>
        <p:blipFill>
          <a:blip r:embed="rId3"/>
          <a:stretch>
            <a:fillRect/>
          </a:stretch>
        </p:blipFill>
        <p:spPr>
          <a:xfrm>
            <a:off x="263605" y="2694103"/>
            <a:ext cx="467048" cy="467048"/>
          </a:xfrm>
          <a:prstGeom prst="rect">
            <a:avLst/>
          </a:prstGeom>
        </p:spPr>
      </p:pic>
      <p:pic>
        <p:nvPicPr>
          <p:cNvPr id="14" name="Picture 13">
            <a:extLst>
              <a:ext uri="{FF2B5EF4-FFF2-40B4-BE49-F238E27FC236}">
                <a16:creationId xmlns:a16="http://schemas.microsoft.com/office/drawing/2014/main" id="{EEE4B629-ED71-CE74-15B0-74B7AD63CA23}"/>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136386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5">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800" decel="100000"/>
                                        <p:tgtEl>
                                          <p:spTgt spid="10"/>
                                        </p:tgtEl>
                                      </p:cBhvr>
                                    </p:animEffect>
                                    <p:anim calcmode="lin" valueType="num">
                                      <p:cBhvr>
                                        <p:cTn id="23" dur="800" decel="100000" fill="hold"/>
                                        <p:tgtEl>
                                          <p:spTgt spid="10"/>
                                        </p:tgtEl>
                                        <p:attrNameLst>
                                          <p:attrName>style.rotation</p:attrName>
                                        </p:attrNameLst>
                                      </p:cBhvr>
                                      <p:tavLst>
                                        <p:tav tm="0">
                                          <p:val>
                                            <p:fltVal val="-90"/>
                                          </p:val>
                                        </p:tav>
                                        <p:tav tm="100000">
                                          <p:val>
                                            <p:fltVal val="0"/>
                                          </p:val>
                                        </p:tav>
                                      </p:tavLst>
                                    </p:anim>
                                    <p:anim calcmode="lin" valueType="num">
                                      <p:cBhvr>
                                        <p:cTn id="24" dur="800" decel="100000" fill="hold"/>
                                        <p:tgtEl>
                                          <p:spTgt spid="10"/>
                                        </p:tgtEl>
                                        <p:attrNameLst>
                                          <p:attrName>ppt_x</p:attrName>
                                        </p:attrNameLst>
                                      </p:cBhvr>
                                      <p:tavLst>
                                        <p:tav tm="0">
                                          <p:val>
                                            <p:strVal val="#ppt_x+0.4"/>
                                          </p:val>
                                        </p:tav>
                                        <p:tav tm="100000">
                                          <p:val>
                                            <p:strVal val="#ppt_x-0.05"/>
                                          </p:val>
                                        </p:tav>
                                      </p:tavLst>
                                    </p:anim>
                                    <p:anim calcmode="lin" valueType="num">
                                      <p:cBhvr>
                                        <p:cTn id="25" dur="800" decel="100000" fill="hold"/>
                                        <p:tgtEl>
                                          <p:spTgt spid="10"/>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p:cTn id="3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763C7E9-A586-68A4-0191-B051C3992D6B}"/>
                </a:ext>
              </a:extLst>
            </p:cNvPr>
            <p:cNvSpPr txBox="1"/>
            <p:nvPr/>
          </p:nvSpPr>
          <p:spPr>
            <a:xfrm>
              <a:off x="6942766" y="761334"/>
              <a:ext cx="24338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600" b="1" dirty="0">
                  <a:effectLst/>
                  <a:ea typeface="Times New Roman" panose="02020603050405020304" pitchFamily="18" charset="0"/>
                </a:rPr>
                <a:t>1. Sưu tầm và chia sẻ với bạn tranh ảnh về Trái Đất.</a:t>
              </a:r>
              <a:r>
                <a:rPr lang="nl-NL" sz="3600" dirty="0">
                  <a:effectLst/>
                  <a:ea typeface="Times New Roman" panose="02020603050405020304" pitchFamily="18" charset="0"/>
                </a:rPr>
                <a:t> </a:t>
              </a:r>
              <a:endParaRPr kumimoji="0" lang="en-US" sz="3600" b="1" i="0" u="none" strike="noStrike" kern="1200" cap="none" spc="0" normalizeH="0" baseline="0" noProof="0" dirty="0">
                <a:ln>
                  <a:noFill/>
                </a:ln>
                <a:solidFill>
                  <a:srgbClr val="0000FF"/>
                </a:solidFill>
                <a:effectLst/>
                <a:uLnTx/>
                <a:uFillTx/>
                <a:cs typeface="Calibri" panose="020F0502020204030204" pitchFamily="34" charset="0"/>
              </a:endParaRPr>
            </a:p>
          </p:txBody>
        </p:sp>
      </p:grpSp>
      <p:pic>
        <p:nvPicPr>
          <p:cNvPr id="12" name="Picture 11">
            <a:extLst>
              <a:ext uri="{FF2B5EF4-FFF2-40B4-BE49-F238E27FC236}">
                <a16:creationId xmlns:a16="http://schemas.microsoft.com/office/drawing/2014/main" id="{AFCDD6E3-4A6D-6BEC-8AFF-2282F642016A}"/>
              </a:ext>
            </a:extLst>
          </p:cNvPr>
          <p:cNvPicPr>
            <a:picLocks noChangeAspect="1"/>
          </p:cNvPicPr>
          <p:nvPr/>
        </p:nvPicPr>
        <p:blipFill>
          <a:blip r:embed="rId4"/>
          <a:stretch>
            <a:fillRect/>
          </a:stretch>
        </p:blipFill>
        <p:spPr>
          <a:xfrm>
            <a:off x="390524" y="1685925"/>
            <a:ext cx="5738745" cy="4076700"/>
          </a:xfrm>
          <a:prstGeom prst="rect">
            <a:avLst/>
          </a:prstGeom>
        </p:spPr>
      </p:pic>
      <p:pic>
        <p:nvPicPr>
          <p:cNvPr id="1028" name="Picture 4" descr="Viết đoạn văn tả bức tranh về Trái Đất (7 mẫu)">
            <a:extLst>
              <a:ext uri="{FF2B5EF4-FFF2-40B4-BE49-F238E27FC236}">
                <a16:creationId xmlns:a16="http://schemas.microsoft.com/office/drawing/2014/main" id="{96A70825-8253-585A-364A-4F7AEFC0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5770"/>
            <a:ext cx="6858000" cy="6858000"/>
          </a:xfrm>
          <a:prstGeom prst="rect">
            <a:avLst/>
          </a:prstGeom>
        </p:spPr>
      </p:pic>
      <p:sp>
        <p:nvSpPr>
          <p:cNvPr id="6" name="TextBox 5">
            <a:extLst>
              <a:ext uri="{FF2B5EF4-FFF2-40B4-BE49-F238E27FC236}">
                <a16:creationId xmlns:a16="http://schemas.microsoft.com/office/drawing/2014/main" id="{F60BFDAD-955E-4D87-B245-3C2399A17EC7}"/>
              </a:ext>
            </a:extLst>
          </p:cNvPr>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p>
        </p:txBody>
      </p:sp>
      <p:sp>
        <p:nvSpPr>
          <p:cNvPr id="7" name="TextBox 6">
            <a:extLst>
              <a:ext uri="{FF2B5EF4-FFF2-40B4-BE49-F238E27FC236}">
                <a16:creationId xmlns:a16="http://schemas.microsoft.com/office/drawing/2014/main" id="{B5786524-597D-4823-B748-E10B854B5BE1}"/>
              </a:ext>
            </a:extLst>
          </p:cNvPr>
          <p:cNvSpPr txBox="1"/>
          <p:nvPr/>
        </p:nvSpPr>
        <p:spPr>
          <a:xfrm>
            <a:off x="1514475" y="412103"/>
            <a:ext cx="783526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Nói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với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về</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nội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dung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bức</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tranh</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theo</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gợi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ý:</a:t>
            </a:r>
            <a:endParaRPr kumimoji="0" lang="en-US" sz="4000" b="1"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7734944-4366-74BC-7B19-7ECB66CA004F}"/>
              </a:ext>
            </a:extLst>
          </p:cNvPr>
          <p:cNvSpPr txBox="1"/>
          <p:nvPr/>
        </p:nvSpPr>
        <p:spPr>
          <a:xfrm>
            <a:off x="6802755" y="22840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bức</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tranh</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tá</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giả</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Nội</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dung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bức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tranh</a:t>
            </a:r>
            <a:endPar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endParaRPr>
          </a:p>
        </p:txBody>
      </p:sp>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txBody>
          <a:bodyPr/>
          <a:lstStyle/>
          <a:p>
            <a:endParaRPr lang="en-US"/>
          </a:p>
        </p:txBody>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212172" y="2062460"/>
              <a:ext cx="30297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Nhận</a:t>
              </a:r>
              <a:r>
                <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xét</a:t>
              </a:r>
              <a:endPar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182082" y="72613"/>
            <a:ext cx="577179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Chia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sẻ</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trước</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lớp</a:t>
            </a:r>
            <a:endPar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88167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Trình</a:t>
              </a:r>
              <a:r>
                <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bày</a:t>
              </a:r>
              <a:endPar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Scale>
                                      <p:cBhvr>
                                        <p:cTn id="2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
                                        </p:tgtEl>
                                        <p:attrNameLst>
                                          <p:attrName>ppt_x</p:attrName>
                                          <p:attrName>ppt_y</p:attrName>
                                        </p:attrNameLst>
                                      </p:cBhvr>
                                    </p:animMotion>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sz="2800" dirty="0">
                <a:latin typeface="Cambria" panose="02040503050406030204" pitchFamily="18" charset="0"/>
                <a:ea typeface="Cambria" panose="02040503050406030204" pitchFamily="18" charset="0"/>
              </a:rPr>
              <a:t>ONE</a:t>
            </a:r>
            <a:endParaRPr sz="2800" dirty="0">
              <a:latin typeface="Cambria" panose="02040503050406030204" pitchFamily="18" charset="0"/>
              <a:ea typeface="Cambria" panose="02040503050406030204" pitchFamily="18" charset="0"/>
            </a:endParaRPr>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EA9A3A-C324-1457-6FB5-E0044555CD6C}"/>
              </a:ext>
            </a:extLst>
          </p:cNvPr>
          <p:cNvSpPr txBox="1"/>
          <p:nvPr/>
        </p:nvSpPr>
        <p:spPr>
          <a:xfrm>
            <a:off x="2443638" y="3475791"/>
            <a:ext cx="7889081"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Tả</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bức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tranh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Trái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Đất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57995"/>
            <a:ext cx="2798841" cy="1056127"/>
            <a:chOff x="6961239" y="635145"/>
            <a:chExt cx="2477729" cy="1056127"/>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40078" y="675609"/>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0" y="1503397"/>
            <a:ext cx="2259459" cy="558195"/>
            <a:chOff x="9751142" y="980765"/>
            <a:chExt cx="2259459" cy="558195"/>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bức</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tranh</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45323" y="2301997"/>
            <a:ext cx="2135634" cy="1477329"/>
            <a:chOff x="8020716" y="2301997"/>
            <a:chExt cx="2135634"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49044" y="2549648"/>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6856336" y="3037137"/>
            <a:ext cx="96969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8490858" y="161926"/>
            <a:ext cx="3637936" cy="1345328"/>
            <a:chOff x="8182297" y="3216688"/>
            <a:chExt cx="1930869" cy="1509775"/>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150922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hoạt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động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4" name="Group 33">
            <a:extLst>
              <a:ext uri="{FF2B5EF4-FFF2-40B4-BE49-F238E27FC236}">
                <a16:creationId xmlns:a16="http://schemas.microsoft.com/office/drawing/2014/main" id="{C151AF5E-51D2-4BC0-98D1-94D847F89644}"/>
              </a:ext>
            </a:extLst>
          </p:cNvPr>
          <p:cNvGrpSpPr/>
          <p:nvPr/>
        </p:nvGrpSpPr>
        <p:grpSpPr>
          <a:xfrm>
            <a:off x="10197924" y="2532553"/>
            <a:ext cx="1930869" cy="1016216"/>
            <a:chOff x="8182297" y="3216688"/>
            <a:chExt cx="1930869" cy="1016216"/>
          </a:xfrm>
        </p:grpSpPr>
        <p:sp>
          <p:nvSpPr>
            <p:cNvPr id="35" name="Rectangle: Rounded Corners 34">
              <a:extLst>
                <a:ext uri="{FF2B5EF4-FFF2-40B4-BE49-F238E27FC236}">
                  <a16:creationId xmlns:a16="http://schemas.microsoft.com/office/drawing/2014/main" id="{A9743093-A0A9-4926-886C-0FCF6BDB6FCE}"/>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6" name="TextBox 35">
              <a:extLst>
                <a:ext uri="{FF2B5EF4-FFF2-40B4-BE49-F238E27FC236}">
                  <a16:creationId xmlns:a16="http://schemas.microsoft.com/office/drawing/2014/main" id="{DC6D3A08-1955-4F30-A820-25274684B1E2}"/>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Ý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nghĩa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8693701" y="5053225"/>
            <a:ext cx="3484063" cy="1016216"/>
            <a:chOff x="8182297" y="3216688"/>
            <a:chExt cx="1930869" cy="1016216"/>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nổi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6DBAF51-0613-461B-8CD7-0041CD25EEA5}"/>
              </a:ext>
            </a:extLst>
          </p:cNvPr>
          <p:cNvCxnSpPr>
            <a:cxnSpLocks/>
            <a:endCxn id="36" idx="1"/>
          </p:cNvCxnSpPr>
          <p:nvPr/>
        </p:nvCxnSpPr>
        <p:spPr>
          <a:xfrm>
            <a:off x="9918662" y="3040383"/>
            <a:ext cx="279262" cy="55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a:endCxn id="38" idx="0"/>
          </p:cNvCxnSpPr>
          <p:nvPr/>
        </p:nvCxnSpPr>
        <p:spPr>
          <a:xfrm>
            <a:off x="9258758" y="3785340"/>
            <a:ext cx="1183409" cy="126788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a:endCxn id="45" idx="0"/>
          </p:cNvCxnSpPr>
          <p:nvPr/>
        </p:nvCxnSpPr>
        <p:spPr>
          <a:xfrm flipH="1">
            <a:off x="4328651" y="4071487"/>
            <a:ext cx="1455954"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2228849" y="5131801"/>
            <a:ext cx="4286251" cy="1022179"/>
            <a:chOff x="1355145" y="4771339"/>
            <a:chExt cx="3229622" cy="1022179"/>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55145" y="4777855"/>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nghĩ</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sau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ngắm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pic>
        <p:nvPicPr>
          <p:cNvPr id="3" name="Picture 2" descr="Logo&#10;&#10;Description automatically generated">
            <a:extLst>
              <a:ext uri="{FF2B5EF4-FFF2-40B4-BE49-F238E27FC236}">
                <a16:creationId xmlns:a16="http://schemas.microsoft.com/office/drawing/2014/main" id="{F7E069F0-731F-96C3-B721-A55320837D1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62600" y="1000125"/>
            <a:ext cx="1524000" cy="1524000"/>
          </a:xfrm>
          <a:prstGeom prst="rect">
            <a:avLst/>
          </a:prstGeom>
        </p:spPr>
      </p:pic>
      <p:grpSp>
        <p:nvGrpSpPr>
          <p:cNvPr id="5" name="Group 4">
            <a:extLst>
              <a:ext uri="{FF2B5EF4-FFF2-40B4-BE49-F238E27FC236}">
                <a16:creationId xmlns:a16="http://schemas.microsoft.com/office/drawing/2014/main" id="{7DAA4C85-2D27-81ED-157D-94A0452C569D}"/>
              </a:ext>
            </a:extLst>
          </p:cNvPr>
          <p:cNvGrpSpPr/>
          <p:nvPr/>
        </p:nvGrpSpPr>
        <p:grpSpPr>
          <a:xfrm>
            <a:off x="170095" y="3894172"/>
            <a:ext cx="2259459" cy="558195"/>
            <a:chOff x="9751142" y="980765"/>
            <a:chExt cx="2259459" cy="558195"/>
          </a:xfrm>
        </p:grpSpPr>
        <p:sp>
          <p:nvSpPr>
            <p:cNvPr id="6" name="Rectangle: Rounded Corners 5">
              <a:extLst>
                <a:ext uri="{FF2B5EF4-FFF2-40B4-BE49-F238E27FC236}">
                  <a16:creationId xmlns:a16="http://schemas.microsoft.com/office/drawing/2014/main" id="{64E4CD30-8390-0522-CB9A-0D0CE4D7048F}"/>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8" name="TextBox 7">
              <a:extLst>
                <a:ext uri="{FF2B5EF4-FFF2-40B4-BE49-F238E27FC236}">
                  <a16:creationId xmlns:a16="http://schemas.microsoft.com/office/drawing/2014/main" id="{EC312D93-5430-2F95-15F8-D8FAFBDADEB2}"/>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vẻ</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0" name="Straight Arrow Connector 9">
            <a:extLst>
              <a:ext uri="{FF2B5EF4-FFF2-40B4-BE49-F238E27FC236}">
                <a16:creationId xmlns:a16="http://schemas.microsoft.com/office/drawing/2014/main" id="{B77FC907-6F8F-8C93-CF8E-1C286A721184}"/>
              </a:ext>
            </a:extLst>
          </p:cNvPr>
          <p:cNvCxnSpPr>
            <a:cxnSpLocks/>
          </p:cNvCxnSpPr>
          <p:nvPr/>
        </p:nvCxnSpPr>
        <p:spPr>
          <a:xfrm flipH="1" flipV="1">
            <a:off x="2429552" y="4092241"/>
            <a:ext cx="513673" cy="10607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C1C9BC-A09D-0C08-F0A7-9FFFC8C4C5CB}"/>
              </a:ext>
            </a:extLst>
          </p:cNvPr>
          <p:cNvCxnSpPr>
            <a:cxnSpLocks/>
          </p:cNvCxnSpPr>
          <p:nvPr/>
        </p:nvCxnSpPr>
        <p:spPr>
          <a:xfrm flipH="1">
            <a:off x="1390650" y="5648325"/>
            <a:ext cx="9525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E50043B-23AF-9EAA-8920-CB32E491D910}"/>
              </a:ext>
            </a:extLst>
          </p:cNvPr>
          <p:cNvGrpSpPr/>
          <p:nvPr/>
        </p:nvGrpSpPr>
        <p:grpSpPr>
          <a:xfrm>
            <a:off x="1" y="5303873"/>
            <a:ext cx="1447800" cy="1023052"/>
            <a:chOff x="9751142" y="980765"/>
            <a:chExt cx="2259459" cy="581158"/>
          </a:xfrm>
        </p:grpSpPr>
        <p:sp>
          <p:nvSpPr>
            <p:cNvPr id="59" name="Rectangle: Rounded Corners 58">
              <a:extLst>
                <a:ext uri="{FF2B5EF4-FFF2-40B4-BE49-F238E27FC236}">
                  <a16:creationId xmlns:a16="http://schemas.microsoft.com/office/drawing/2014/main" id="{23178470-17AF-6215-1A41-07A2C8A759ED}"/>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60" name="TextBox 59">
              <a:extLst>
                <a:ext uri="{FF2B5EF4-FFF2-40B4-BE49-F238E27FC236}">
                  <a16:creationId xmlns:a16="http://schemas.microsoft.com/office/drawing/2014/main" id="{EB5E9E7D-3242-D41E-7EBD-25D3F3B4DCA8}"/>
                </a:ext>
              </a:extLst>
            </p:cNvPr>
            <p:cNvSpPr txBox="1"/>
            <p:nvPr/>
          </p:nvSpPr>
          <p:spPr>
            <a:xfrm>
              <a:off x="9751142" y="984962"/>
              <a:ext cx="2259457" cy="57696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thú</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par>
                          <p:cTn id="70" fill="hold">
                            <p:stCondLst>
                              <p:cond delay="500"/>
                            </p:stCondLst>
                            <p:childTnLst>
                              <p:par>
                                <p:cTn id="71" presetID="6" presetClass="entr" presetSubtype="32"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circle(out)">
                                      <p:cBhvr>
                                        <p:cTn id="73" dur="500"/>
                                        <p:tgtEl>
                                          <p:spTgt spid="44"/>
                                        </p:tgtEl>
                                      </p:cBhvr>
                                    </p:animEffect>
                                  </p:childTnLst>
                                  <p:subTnLst>
                                    <p:audio>
                                      <p:cMediaNode>
                                        <p:cTn display="0" masterRel="sameClick">
                                          <p:stCondLst>
                                            <p:cond evt="begin" delay="0">
                                              <p:tn val="71"/>
                                            </p:cond>
                                          </p:stCondLst>
                                          <p:endCondLst>
                                            <p:cond evt="onStopAudio" delay="0">
                                              <p:tgtEl>
                                                <p:sldTgt/>
                                              </p:tgtEl>
                                            </p:cond>
                                          </p:endCondLst>
                                        </p:cTn>
                                        <p:tgtEl>
                                          <p:sndTgt r:embed="rId2"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arn(inVertical)">
                                      <p:cBhvr>
                                        <p:cTn id="87" dur="500"/>
                                        <p:tgtEl>
                                          <p:spTgt spid="56"/>
                                        </p:tgtEl>
                                      </p:cBhvr>
                                    </p:animEffect>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right)">
                                      <p:cBhvr>
                                        <p:cTn id="91" dur="500"/>
                                        <p:tgtEl>
                                          <p:spTgt spid="5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516</Words>
  <Application>Microsoft Office PowerPoint</Application>
  <PresentationFormat>Widescreen</PresentationFormat>
  <Paragraphs>42</Paragraphs>
  <Slides>14</Slides>
  <Notes>0</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14</vt:i4>
      </vt:variant>
    </vt:vector>
  </HeadingPairs>
  <TitlesOfParts>
    <vt:vector size="32" baseType="lpstr">
      <vt:lpstr>Arial</vt:lpstr>
      <vt:lpstr>Calibri</vt:lpstr>
      <vt:lpstr>Calibri Light</vt:lpstr>
      <vt:lpstr>Cambria</vt:lpstr>
      <vt:lpstr>等线</vt:lpstr>
      <vt:lpstr>Helvetica</vt:lpstr>
      <vt:lpstr>Helvetica Light</vt:lpstr>
      <vt:lpstr>Ikaros-Regular</vt:lpstr>
      <vt:lpstr>SVN-Standly</vt:lpstr>
      <vt:lpstr>Tahoma</vt:lpstr>
      <vt:lpstr>Times New Roman</vt:lpstr>
      <vt:lpstr>White Xmas PERSONAL USE</vt:lpstr>
      <vt:lpstr>Wingdings</vt:lpstr>
      <vt:lpstr>仓耳玄三M W05</vt:lpstr>
      <vt:lpstr>1_Office Theme</vt:lpstr>
      <vt:lpstr>White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2023-02-04T09:27:26Z</dcterms:created>
  <dcterms:modified xsi:type="dcterms:W3CDTF">2026-06-05T03:29:23Z</dcterms:modified>
</cp:coreProperties>
</file>