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75" r:id="rId4"/>
    <p:sldMasterId id="2147483680" r:id="rId5"/>
    <p:sldMasterId id="2147483693" r:id="rId6"/>
    <p:sldMasterId id="2147483708" r:id="rId7"/>
    <p:sldMasterId id="2147483721" r:id="rId8"/>
  </p:sldMasterIdLst>
  <p:notesMasterIdLst>
    <p:notesMasterId r:id="rId40"/>
  </p:notesMasterIdLst>
  <p:sldIdLst>
    <p:sldId id="256" r:id="rId9"/>
    <p:sldId id="313" r:id="rId10"/>
    <p:sldId id="282" r:id="rId11"/>
    <p:sldId id="283" r:id="rId12"/>
    <p:sldId id="4368" r:id="rId13"/>
    <p:sldId id="4369" r:id="rId14"/>
    <p:sldId id="330" r:id="rId15"/>
    <p:sldId id="311" r:id="rId16"/>
    <p:sldId id="320" r:id="rId17"/>
    <p:sldId id="321" r:id="rId18"/>
    <p:sldId id="332" r:id="rId19"/>
    <p:sldId id="334" r:id="rId20"/>
    <p:sldId id="335" r:id="rId21"/>
    <p:sldId id="336" r:id="rId22"/>
    <p:sldId id="338" r:id="rId23"/>
    <p:sldId id="337" r:id="rId24"/>
    <p:sldId id="339" r:id="rId25"/>
    <p:sldId id="340" r:id="rId26"/>
    <p:sldId id="288" r:id="rId27"/>
    <p:sldId id="341" r:id="rId28"/>
    <p:sldId id="342" r:id="rId29"/>
    <p:sldId id="4361" r:id="rId30"/>
    <p:sldId id="4362" r:id="rId31"/>
    <p:sldId id="4365" r:id="rId32"/>
    <p:sldId id="4363" r:id="rId33"/>
    <p:sldId id="4367" r:id="rId34"/>
    <p:sldId id="4370" r:id="rId35"/>
    <p:sldId id="4371" r:id="rId36"/>
    <p:sldId id="262" r:id="rId37"/>
    <p:sldId id="4360" r:id="rId38"/>
    <p:sldId id="30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3C81D-60C0-4F2F-8070-CCEB46E1F583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0E16-959C-4F4C-9405-8126F9AE4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4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20E16-959C-4F4C-9405-8126F9AE4E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6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38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41858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6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75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0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99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95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809D-69BD-4B1F-86DA-CC299C03C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92E86-AE00-D515-0B60-668C30A99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82BC-2C7C-D4DB-651A-B9B3DF8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1BE02-E709-07F3-8041-CAA394E3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180AB-A972-2A3C-ABA7-4E2EE4B7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3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BA0B-93F7-555C-18CC-4FA0C7C3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CB46-4378-6225-678F-75F75DEB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D173B-A868-2C2F-0CE0-71EE697F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75B71-53EE-0D1E-D3A4-CD24F9B41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9149D-B992-9A84-A854-3C047849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70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C225-8E86-EA92-CE62-9CD40F88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A11A7-EA53-431C-3E29-05B5D3D38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2628-0375-E1DD-A5E2-E1DA51D3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F968-1C34-62B8-B6D8-D3B8DE32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20334-EBDA-A3A6-586F-69E638E3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5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8B1E-1E1F-14B5-5142-7215AAC4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E0999-41FE-ACFD-2B82-EDFBA750F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6A884-BE02-8C04-4983-C3667360F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C9E10-FBA8-8882-C715-5A61D0D4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4CED5-DA95-11C2-199A-B7BB428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0E837-CE7C-E722-F8EB-78229BE7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6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24925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501F-1766-E174-E29B-1CA8A7C2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29DA5-07C0-5CEE-4A4B-594A95E4B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9DB91-17DA-7B69-5DE3-0BB2EB80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AE767-C508-6C78-B474-243F39D0F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277C5-281D-AD1F-4F15-DC9ABD829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8EFAE-696A-2515-7747-595E761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B37DF1-1A5B-441A-9AD3-595BD4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FAA8D-6C0A-B4E3-6D01-AFD5EEC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32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C023-F230-1A39-BDFE-747BC9F0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6DCD4-08B4-61B6-0BA2-E1051511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EB362-5558-B1D7-2D4F-54D20FF9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E2C86-8220-7E4A-AF8D-9ECB9BCB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37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95412-0C0A-6802-7AA1-9854D71E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BCDC2-02A3-42CB-C166-526103C5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A6A6-BC6A-91CA-6F99-857E60DC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14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22AA-AEDB-E818-8A31-56B85190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99D53-4847-037C-ED8F-2E653D1D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AD58-034E-A16A-6BC9-5AC46D1DA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CAF2D-448C-731D-D459-9BB7DB32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4658B-14DB-4690-7751-FB60060C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E014F-322C-D0C0-1BC2-58B2EF23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1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5DB9-4AE1-0C05-B325-0430AA0A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8A95E-311E-60B6-DA2C-691D0C8B1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412EE-CE4F-ACE5-165D-ADBF42DA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34117-71F1-7B00-D970-3507DE4C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A97-D4C1-FDDF-413B-F850F7DC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3A17C-0CE8-3738-778B-CC0D32EA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008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542A-5FF0-A6AD-2418-91F27E41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4053C-F3DA-EB3B-F2F4-55CA23EEE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48C8-68C0-FAC9-3BCB-C9F7A4CE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CE56-B3D7-B300-D660-93793CF5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324B8-FD76-7BC4-A631-1ADE38D9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832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259E5-EB74-7940-09C7-6E4FB1F92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3CABF-B5EF-1961-3319-ECDFCB5F5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62E71-8B02-58FD-7162-75D41280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481A-A301-9755-2E1F-B8928D53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1F57-0F5D-995D-A57C-E14F85FE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632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7915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8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86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4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2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B28B80-ABA3-4482-B4FB-6C94AA8ECFC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5BEAEC-B23A-4CE5-8FF6-5022AD7A4C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1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7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2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809D-69BD-4B1F-86DA-CC299C03C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92E86-AE00-D515-0B60-668C30A99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82BC-2C7C-D4DB-651A-B9B3DF8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1BE02-E709-07F3-8041-CAA394E3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180AB-A972-2A3C-ABA7-4E2EE4B7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6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BA0B-93F7-555C-18CC-4FA0C7C3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CB46-4378-6225-678F-75F75DEB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D173B-A868-2C2F-0CE0-71EE697F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75B71-53EE-0D1E-D3A4-CD24F9B41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9149D-B992-9A84-A854-3C047849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20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C225-8E86-EA92-CE62-9CD40F88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A11A7-EA53-431C-3E29-05B5D3D38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2628-0375-E1DD-A5E2-E1DA51D3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F968-1C34-62B8-B6D8-D3B8DE32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20334-EBDA-A3A6-586F-69E638E3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96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8B1E-1E1F-14B5-5142-7215AAC4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E0999-41FE-ACFD-2B82-EDFBA750F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6A884-BE02-8C04-4983-C3667360F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C9E10-FBA8-8882-C715-5A61D0D4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4CED5-DA95-11C2-199A-B7BB428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0E837-CE7C-E722-F8EB-78229BE7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4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501F-1766-E174-E29B-1CA8A7C2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29DA5-07C0-5CEE-4A4B-594A95E4B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9DB91-17DA-7B69-5DE3-0BB2EB80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AE767-C508-6C78-B474-243F39D0F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277C5-281D-AD1F-4F15-DC9ABD829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8EFAE-696A-2515-7747-595E761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B37DF1-1A5B-441A-9AD3-595BD4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FAA8D-6C0A-B4E3-6D01-AFD5EEC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88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C023-F230-1A39-BDFE-747BC9F0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6DCD4-08B4-61B6-0BA2-E1051511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EB362-5558-B1D7-2D4F-54D20FF9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E2C86-8220-7E4A-AF8D-9ECB9BCB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14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95412-0C0A-6802-7AA1-9854D71E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BCDC2-02A3-42CB-C166-526103C5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A6A6-BC6A-91CA-6F99-857E60DC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57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22AA-AEDB-E818-8A31-56B85190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99D53-4847-037C-ED8F-2E653D1D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AD58-034E-A16A-6BC9-5AC46D1DA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CAF2D-448C-731D-D459-9BB7DB32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4658B-14DB-4690-7751-FB60060C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E014F-322C-D0C0-1BC2-58B2EF23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2026/6/5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5DB9-4AE1-0C05-B325-0430AA0A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8A95E-311E-60B6-DA2C-691D0C8B1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412EE-CE4F-ACE5-165D-ADBF42DA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34117-71F1-7B00-D970-3507DE4C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A97-D4C1-FDDF-413B-F850F7DC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3A17C-0CE8-3738-778B-CC0D32EA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307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542A-5FF0-A6AD-2418-91F27E41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4053C-F3DA-EB3B-F2F4-55CA23EEE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48C8-68C0-FAC9-3BCB-C9F7A4CE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CE56-B3D7-B300-D660-93793CF5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324B8-FD76-7BC4-A631-1ADE38D9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00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259E5-EB74-7940-09C7-6E4FB1F92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3CABF-B5EF-1961-3319-ECDFCB5F5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62E71-8B02-58FD-7162-75D41280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481A-A301-9755-2E1F-B8928D53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1F57-0F5D-995D-A57C-E14F85FE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78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3719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675588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8574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05/06/2026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49607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60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2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2026/6/5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5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4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4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78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8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03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4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08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666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4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eg"/><Relationship Id="rId5" Type="http://schemas.openxmlformats.org/officeDocument/2006/relationships/image" Target="../media/image14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scene with trees and a log&#10;&#10;Description automatically generated">
            <a:extLst>
              <a:ext uri="{FF2B5EF4-FFF2-40B4-BE49-F238E27FC236}">
                <a16:creationId xmlns:a16="http://schemas.microsoft.com/office/drawing/2014/main" id="{8671D3E4-F7F6-54CD-5A6D-7308C08963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b="82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54E8F4-3B07-BBD0-C128-461772E0D23E}"/>
              </a:ext>
            </a:extLst>
          </p:cNvPr>
          <p:cNvSpPr/>
          <p:nvPr/>
        </p:nvSpPr>
        <p:spPr>
          <a:xfrm>
            <a:off x="316180" y="382890"/>
            <a:ext cx="11286621" cy="5793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2C64A-76CB-A258-5150-24C97B9F40CD}"/>
              </a:ext>
            </a:extLst>
          </p:cNvPr>
          <p:cNvSpPr txBox="1"/>
          <p:nvPr/>
        </p:nvSpPr>
        <p:spPr>
          <a:xfrm>
            <a:off x="2506654" y="520876"/>
            <a:ext cx="665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.....,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.....</a:t>
            </a: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177D067B-2CFF-128A-6C6F-FBA46DBA7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28" y="1667388"/>
            <a:ext cx="2838321" cy="51906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5CE1E6-46E0-31C7-9474-A488678EE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92" y="2566220"/>
            <a:ext cx="9046667" cy="1772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4F64E-6E4A-4A0F-6292-3626028BE7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291" y="1278086"/>
            <a:ext cx="527349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1052132" y="3943350"/>
            <a:ext cx="10087736" cy="2552700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Con người sử dụng thực vật và động vật để: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lương thực, thực phẩm.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các đồ dùng, nội thất trong gia đình.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đồ uống.</a:t>
            </a:r>
          </a:p>
          <a:p>
            <a:pPr marL="457200" lvl="0" indent="-4572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Làm thực phẩm dinh dưỡng, thực phẩm chức năng, thuốc.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B1DCD1-20CE-43FD-9412-CE2C08373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140469"/>
            <a:ext cx="4295775" cy="366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265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354047" y="1676181"/>
            <a:ext cx="79601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ea typeface="Cambria" panose="02040503050406030204" pitchFamily="18" charset="0"/>
              </a:rPr>
              <a:t> 2. </a:t>
            </a:r>
            <a:r>
              <a:rPr lang="en-US" sz="4400" b="1" dirty="0" err="1">
                <a:ea typeface="Cambria" panose="02040503050406030204" pitchFamily="18" charset="0"/>
              </a:rPr>
              <a:t>Kể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thêm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một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số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việc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sử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dụng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thực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vật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và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động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vật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trong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đời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sống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mà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em</a:t>
            </a:r>
            <a:r>
              <a:rPr lang="en-US" sz="4400" b="1" dirty="0">
                <a:ea typeface="Cambria" panose="02040503050406030204" pitchFamily="18" charset="0"/>
              </a:rPr>
              <a:t> </a:t>
            </a:r>
            <a:r>
              <a:rPr lang="en-US" sz="4400" b="1" dirty="0" err="1">
                <a:ea typeface="Cambria" panose="02040503050406030204" pitchFamily="18" charset="0"/>
              </a:rPr>
              <a:t>biết</a:t>
            </a:r>
            <a:r>
              <a:rPr lang="en-US" sz="4400" b="1" dirty="0">
                <a:ea typeface="Cambria" panose="02040503050406030204" pitchFamily="18" charset="0"/>
              </a:rPr>
              <a:t>.</a:t>
            </a:r>
            <a:endParaRPr kumimoji="0" lang="vi-VN" sz="32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95A295-AF60-4508-B067-1030EEFA2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100" y="3030494"/>
            <a:ext cx="3371850" cy="38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1625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F0"/>
                  </a:solidFill>
                </a:rPr>
                <a:t>Các</a:t>
              </a:r>
              <a:r>
                <a:rPr lang="en-US" sz="3600" b="1" dirty="0">
                  <a:solidFill>
                    <a:srgbClr val="00B0F0"/>
                  </a:solidFill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</a:rPr>
                <a:t>nhóm</a:t>
              </a:r>
              <a:r>
                <a:rPr lang="en-US" sz="3600" b="1" dirty="0">
                  <a:solidFill>
                    <a:srgbClr val="00B0F0"/>
                  </a:solidFill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</a:rPr>
                <a:t>khác</a:t>
              </a:r>
              <a:endParaRPr lang="en-US" sz="3600" b="1" dirty="0">
                <a:solidFill>
                  <a:srgbClr val="00B0F0"/>
                </a:solidFill>
              </a:endParaRPr>
            </a:p>
            <a:p>
              <a:pPr algn="ctr"/>
              <a:r>
                <a:rPr lang="en-US" sz="3600" b="1" dirty="0" err="1">
                  <a:solidFill>
                    <a:srgbClr val="00B0F0"/>
                  </a:solidFill>
                </a:rPr>
                <a:t>lắng</a:t>
              </a:r>
              <a:r>
                <a:rPr lang="en-US" sz="3600" b="1" dirty="0">
                  <a:solidFill>
                    <a:srgbClr val="00B0F0"/>
                  </a:solidFill>
                </a:rPr>
                <a:t> </a:t>
              </a:r>
              <a:r>
                <a:rPr lang="en-US" sz="3600" b="1" dirty="0" err="1">
                  <a:solidFill>
                    <a:srgbClr val="00B0F0"/>
                  </a:solidFill>
                </a:rPr>
                <a:t>nghe</a:t>
              </a:r>
              <a:r>
                <a:rPr lang="en-US" sz="3600" b="1" dirty="0">
                  <a:solidFill>
                    <a:srgbClr val="00B0F0"/>
                  </a:solidFill>
                </a:rPr>
                <a:t> – </a:t>
              </a:r>
              <a:r>
                <a:rPr lang="en-US" sz="3600" b="1" dirty="0" err="1">
                  <a:solidFill>
                    <a:srgbClr val="00B0F0"/>
                  </a:solidFill>
                </a:rPr>
                <a:t>góp</a:t>
              </a:r>
              <a:r>
                <a:rPr lang="en-US" sz="3600" b="1" dirty="0">
                  <a:solidFill>
                    <a:srgbClr val="00B0F0"/>
                  </a:solidFill>
                </a:rPr>
                <a:t> ý - </a:t>
              </a:r>
              <a:r>
                <a:rPr lang="en-US" sz="3600" b="1" dirty="0" err="1">
                  <a:solidFill>
                    <a:srgbClr val="00B0F0"/>
                  </a:solidFill>
                </a:rPr>
                <a:t>bổ</a:t>
              </a:r>
              <a:r>
                <a:rPr lang="en-US" sz="3600" b="1" dirty="0">
                  <a:solidFill>
                    <a:srgbClr val="00B0F0"/>
                  </a:solidFill>
                </a:rPr>
                <a:t> sung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4306FD-94D5-4D2F-A706-21AA5BA5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C4CBF-D8D7-48A6-914C-1B275526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3A468-4417-4ECA-936E-BDE59472B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B7D9C6-1D40-42A1-89D2-39F9A4DAB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</a:rPr>
                <a:t>Cùng</a:t>
              </a: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 chia </a:t>
              </a:r>
              <a:r>
                <a:rPr lang="en-US" sz="3600" b="1" dirty="0" err="1">
                  <a:solidFill>
                    <a:schemeClr val="accent5">
                      <a:lumMod val="75000"/>
                    </a:schemeClr>
                  </a:solidFill>
                </a:rPr>
                <a:t>sẻ</a:t>
              </a:r>
              <a:endParaRPr lang="vi-VN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17108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742950" y="82047"/>
            <a:ext cx="9318301" cy="5753709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42A7FA1D-E836-4F92-876D-B59FDAAA24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56661" y="-65115"/>
            <a:ext cx="2592108" cy="23827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2573A3-DE2E-4C6F-8F5D-BDDE5505317E}"/>
              </a:ext>
            </a:extLst>
          </p:cNvPr>
          <p:cNvSpPr txBox="1"/>
          <p:nvPr/>
        </p:nvSpPr>
        <p:spPr>
          <a:xfrm>
            <a:off x="1562100" y="1351061"/>
            <a:ext cx="7721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FF0000"/>
                </a:solidFill>
                <a:latin typeface="Calibri"/>
                <a:ea typeface="Cambria" panose="02040503050406030204" pitchFamily="18" charset="0"/>
              </a:rPr>
              <a:t>Một số việc sử dụng thực vật và động vật trong đời sống mà em biết: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B0F0"/>
                </a:solidFill>
                <a:latin typeface="Calibri"/>
                <a:ea typeface="Cambria" panose="02040503050406030204" pitchFamily="18" charset="0"/>
              </a:rPr>
              <a:t>•	Làm nước hoa, tinh dầu.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B0F0"/>
                </a:solidFill>
                <a:latin typeface="Calibri"/>
                <a:ea typeface="Cambria" panose="02040503050406030204" pitchFamily="18" charset="0"/>
              </a:rPr>
              <a:t>•	Làm mứt, bánh kẹo.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B0F0"/>
                </a:solidFill>
                <a:latin typeface="Calibri"/>
                <a:ea typeface="Cambria" panose="02040503050406030204" pitchFamily="18" charset="0"/>
              </a:rPr>
              <a:t>•	Trang trí.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B0F0"/>
                </a:solidFill>
                <a:latin typeface="Calibri"/>
                <a:ea typeface="Cambria" panose="02040503050406030204" pitchFamily="18" charset="0"/>
              </a:rPr>
              <a:t>•	Làm đệm cao su.</a:t>
            </a:r>
          </a:p>
          <a:p>
            <a:pPr lvl="0" algn="just">
              <a:defRPr/>
            </a:pPr>
            <a:r>
              <a:rPr lang="vi-VN" sz="3200" b="1" dirty="0">
                <a:solidFill>
                  <a:srgbClr val="00B0F0"/>
                </a:solidFill>
                <a:latin typeface="Calibri"/>
                <a:ea typeface="Cambria" panose="02040503050406030204" pitchFamily="18" charset="0"/>
              </a:rPr>
              <a:t>•	Làm nón, làm chiếu, làm mũ</a:t>
            </a:r>
          </a:p>
        </p:txBody>
      </p:sp>
    </p:spTree>
    <p:extLst>
      <p:ext uri="{BB962C8B-B14F-4D97-AF65-F5344CB8AC3E}">
        <p14:creationId xmlns:p14="http://schemas.microsoft.com/office/powerpoint/2010/main" val="76656944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1104900" y="123824"/>
            <a:ext cx="10339768" cy="771525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spcAft>
                <a:spcPts val="800"/>
              </a:spcAft>
            </a:pPr>
            <a:r>
              <a:rPr lang="vi-VN" sz="33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sử dụng thực vật và động vật trong đời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122593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712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>
                <a:spcBef>
                  <a:spcPts val="0"/>
                </a:spcBef>
                <a:spcAft>
                  <a:spcPts val="0"/>
                </a:spcAft>
                <a:buSzPts val="1000"/>
                <a:tabLst>
                  <a:tab pos="457200" algn="l"/>
                </a:tabLst>
              </a:pPr>
              <a:r>
                <a:rPr lang="nl-NL" sz="28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Làm nước hoa, tinh dầu.</a:t>
              </a:r>
              <a:endParaRPr lang="en-US" sz="28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ách sử dụng nước hoa hồng đúng cách - Mỹ Phẩm Bích Xuân">
            <a:extLst>
              <a:ext uri="{FF2B5EF4-FFF2-40B4-BE49-F238E27FC236}">
                <a16:creationId xmlns:a16="http://schemas.microsoft.com/office/drawing/2014/main" id="{B15D2488-548A-473C-9A25-8F6E0E784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4" y="1590675"/>
            <a:ext cx="671079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44430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1104900" y="123824"/>
            <a:ext cx="10339768" cy="771525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sử dụng thực vật và động vật trong đời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122593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51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tabLst>
                  <a:tab pos="457200" algn="l"/>
                </a:tabLst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mứt, bánh kẹo.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Khay mứt ngày Tết của người Việt có những gì?">
            <a:extLst>
              <a:ext uri="{FF2B5EF4-FFF2-40B4-BE49-F238E27FC236}">
                <a16:creationId xmlns:a16="http://schemas.microsoft.com/office/drawing/2014/main" id="{F3C1B8FD-48B9-4F08-A271-E247420C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257" y="1666875"/>
            <a:ext cx="6976534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5683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1104900" y="123824"/>
            <a:ext cx="10339768" cy="771525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sử dụng thực vật và động vật trong đời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122593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163263" y="994484"/>
              <a:ext cx="2633569" cy="483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Trang trí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 descr="Cách trang trí nhà với hoa khô đơn giản mà đẹp">
            <a:extLst>
              <a:ext uri="{FF2B5EF4-FFF2-40B4-BE49-F238E27FC236}">
                <a16:creationId xmlns:a16="http://schemas.microsoft.com/office/drawing/2014/main" id="{BE17CE71-CB9E-4CF3-81F2-12F2F31C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557338"/>
            <a:ext cx="6492346" cy="4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31516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1104900" y="123824"/>
            <a:ext cx="10339768" cy="771525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sử dụng thực vật và động vật trong đời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379769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163263" y="994484"/>
              <a:ext cx="2633569" cy="73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đệm cao su.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Mẫu Cao Su - sofakimtuan.net">
            <a:extLst>
              <a:ext uri="{FF2B5EF4-FFF2-40B4-BE49-F238E27FC236}">
                <a16:creationId xmlns:a16="http://schemas.microsoft.com/office/drawing/2014/main" id="{0E10C59F-F980-4281-849C-24677D74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57325"/>
            <a:ext cx="571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65668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8DACB82-43BC-45B0-AFA4-6E0D3CCE8CA6}"/>
              </a:ext>
            </a:extLst>
          </p:cNvPr>
          <p:cNvSpPr/>
          <p:nvPr/>
        </p:nvSpPr>
        <p:spPr>
          <a:xfrm>
            <a:off x="1104900" y="123824"/>
            <a:ext cx="10339768" cy="771525"/>
          </a:xfrm>
          <a:prstGeom prst="roundRect">
            <a:avLst/>
          </a:prstGeom>
          <a:solidFill>
            <a:srgbClr val="FDEBC4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Một số việc sử dụng thực vật và động vật trong đời sống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41DD9D-7124-4F37-83E7-8A0130D800D4}"/>
              </a:ext>
            </a:extLst>
          </p:cNvPr>
          <p:cNvGrpSpPr/>
          <p:nvPr/>
        </p:nvGrpSpPr>
        <p:grpSpPr>
          <a:xfrm>
            <a:off x="792181" y="940838"/>
            <a:ext cx="3379769" cy="2554837"/>
            <a:chOff x="38415" y="44877"/>
            <a:chExt cx="2928308" cy="1743970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4208E6-EC68-4F90-9960-3F873194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FA59A6-B55A-42EE-BF3E-3503EF73CE50}"/>
                </a:ext>
              </a:extLst>
            </p:cNvPr>
            <p:cNvSpPr txBox="1"/>
            <p:nvPr/>
          </p:nvSpPr>
          <p:spPr>
            <a:xfrm>
              <a:off x="122000" y="883951"/>
              <a:ext cx="2633569" cy="735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Tx/>
                <a:buNone/>
                <a:tabLst>
                  <a:tab pos="457200" algn="l"/>
                </a:tabLst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Times New Roman" panose="02020603050405020304" pitchFamily="18" charset="0"/>
                </a:rPr>
                <a:t>Làm nón, làm chiếu, làm mũ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22" name="Picture 2" descr="Công phu nghề làm nón lá - huecity.gov.vn">
            <a:extLst>
              <a:ext uri="{FF2B5EF4-FFF2-40B4-BE49-F238E27FC236}">
                <a16:creationId xmlns:a16="http://schemas.microsoft.com/office/drawing/2014/main" id="{2DD5A5B8-445B-4AB9-99F7-EC9BD5E5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4" y="1350168"/>
            <a:ext cx="5667375" cy="42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4540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artoon scene with trees and a log&#10;&#10;Description automatically generated">
            <a:extLst>
              <a:ext uri="{FF2B5EF4-FFF2-40B4-BE49-F238E27FC236}">
                <a16:creationId xmlns:a16="http://schemas.microsoft.com/office/drawing/2014/main" id="{49E26A24-3A08-E78D-C1E2-4A88A8689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8" b="82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DA504E-F64E-CE24-8F9B-4CE0FB5372DC}"/>
              </a:ext>
            </a:extLst>
          </p:cNvPr>
          <p:cNvSpPr/>
          <p:nvPr/>
        </p:nvSpPr>
        <p:spPr>
          <a:xfrm>
            <a:off x="1766885" y="2109787"/>
            <a:ext cx="8124825" cy="362902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0D5C492-BF95-4718-E6EE-0179B20D00BB}"/>
              </a:ext>
            </a:extLst>
          </p:cNvPr>
          <p:cNvGrpSpPr/>
          <p:nvPr/>
        </p:nvGrpSpPr>
        <p:grpSpPr>
          <a:xfrm>
            <a:off x="1852655" y="2500967"/>
            <a:ext cx="7921265" cy="3046988"/>
            <a:chOff x="1852655" y="2500967"/>
            <a:chExt cx="7921265" cy="304698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E22F03F-5D26-9274-637C-C249CF881A0D}"/>
                </a:ext>
              </a:extLst>
            </p:cNvPr>
            <p:cNvSpPr txBox="1"/>
            <p:nvPr/>
          </p:nvSpPr>
          <p:spPr>
            <a:xfrm>
              <a:off x="2804160" y="2500967"/>
              <a:ext cx="696976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Có rất nhiều ích lợi của thực vật và động vật đã mang lại, phục vụ đời sống hằng ngày.</a:t>
              </a:r>
            </a:p>
          </p:txBody>
        </p:sp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80632E98-3099-DD22-0E08-EF1B4CAB5074}"/>
                </a:ext>
              </a:extLst>
            </p:cNvPr>
            <p:cNvSpPr/>
            <p:nvPr/>
          </p:nvSpPr>
          <p:spPr>
            <a:xfrm flipH="1">
              <a:off x="1852655" y="2520003"/>
              <a:ext cx="989794" cy="839346"/>
            </a:xfrm>
            <a:custGeom>
              <a:avLst/>
              <a:gdLst/>
              <a:ahLst/>
              <a:cxnLst/>
              <a:rect l="l" t="t" r="r" b="b"/>
              <a:pathLst>
                <a:path w="3624649" h="3520440">
                  <a:moveTo>
                    <a:pt x="3624649" y="0"/>
                  </a:moveTo>
                  <a:lnTo>
                    <a:pt x="0" y="0"/>
                  </a:lnTo>
                  <a:lnTo>
                    <a:pt x="0" y="3520440"/>
                  </a:lnTo>
                  <a:lnTo>
                    <a:pt x="3624649" y="3520440"/>
                  </a:lnTo>
                  <a:lnTo>
                    <a:pt x="3624649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144BBACE-5087-09BE-1BD2-62C76C095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339">
            <a:off x="9634614" y="4074186"/>
            <a:ext cx="2812957" cy="2786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26">
            <a:extLst>
              <a:ext uri="{FF2B5EF4-FFF2-40B4-BE49-F238E27FC236}">
                <a16:creationId xmlns:a16="http://schemas.microsoft.com/office/drawing/2014/main" id="{2C71E8EA-E69C-22D0-7F88-4B54450976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 rot="20939223">
            <a:off x="-655514" y="3548912"/>
            <a:ext cx="3323549" cy="3165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3524AA-C506-0DBC-D4D6-BAFA424781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5603" y="144192"/>
            <a:ext cx="6017274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914401" y="305639"/>
            <a:ext cx="109935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Nhận xét việc sử dụng thực vật và động vật của con người trong mỗi hình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AAC15-0691-4EFD-9140-E6931B010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712" y="1400175"/>
            <a:ext cx="5553075" cy="291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1AB25C-EFE2-4C63-88E5-1363DBD8F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712" y="1443037"/>
            <a:ext cx="5610225" cy="27908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E1D30D4-6CEA-44FB-A49E-72C798CC7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255" y="3686175"/>
            <a:ext cx="3939325" cy="301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463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859045-76AB-4B31-ACBE-950CC71E60DD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BCFE9BC-88D9-49F0-A328-19411D2631D0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8145F7-A9DB-4ACE-B02C-46D3D86E2F1A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khác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–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góp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ý 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84306FD-94D5-4D2F-A706-21AA5BA5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1C4CBF-D8D7-48A6-914C-1B275526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A3A468-4417-4ECA-936E-BDE59472B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B7D9C6-1D40-42A1-89D2-39F9A4DAB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E2253-7416-45DE-8230-76F1D341E4C7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69823DD-4D0A-4198-A520-22B460EE6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1D94D58-C7BF-48C6-846E-75053F93433C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69803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C6283-EC19-4D1E-A407-0B5C1469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>
            <a:off x="5162551" y="1613836"/>
            <a:ext cx="567817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tiết kiệm thực vật và động vật để ủ phân bón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đúng vì việc đó giúp tiết kiệm và bảo vệ môi trường.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525DE-3EBE-4C27-B91D-601F5AFF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2558A2-F466-4E58-A116-7720ACE26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4" y="1647824"/>
            <a:ext cx="404015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9444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C6283-EC19-4D1E-A407-0B5C1469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>
            <a:off x="5162551" y="1613836"/>
            <a:ext cx="567817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Vứ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525DE-3EBE-4C27-B91D-601F5AFF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F43441-BF81-41EF-84EE-FD06DF98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37" y="1457324"/>
            <a:ext cx="4024313" cy="423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1786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C6283-EC19-4D1E-A407-0B5C1469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>
            <a:off x="5162551" y="1613836"/>
            <a:ext cx="567817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thiên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nhiên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 đúng vì việc làm này giúp tiết kiệm và bảo vệ môi trường.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525DE-3EBE-4C27-B91D-601F5AFF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855AD4-D597-4B5B-B716-D036F9E2F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499" y="1381125"/>
            <a:ext cx="3888957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0275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C6283-EC19-4D1E-A407-0B5C1469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332" y="3580906"/>
            <a:ext cx="2093828" cy="2675185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E8D89CC-9097-4D40-B558-A2C54F4CA323}"/>
              </a:ext>
            </a:extLst>
          </p:cNvPr>
          <p:cNvSpPr/>
          <p:nvPr/>
        </p:nvSpPr>
        <p:spPr>
          <a:xfrm>
            <a:off x="5162551" y="1613836"/>
            <a:ext cx="5678170" cy="1977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quá nhiều giấy không cần thiết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lãng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</a:t>
            </a:r>
            <a:r>
              <a:rPr lang="en-US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ảnh hưởng đến môi trường.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525DE-3EBE-4C27-B91D-601F5AFF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899" y="407563"/>
            <a:ext cx="6128385" cy="824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54572-FC07-4E37-9933-193611982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12" y="1609724"/>
            <a:ext cx="3741673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4948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>
            <a:extLst>
              <a:ext uri="{FF2B5EF4-FFF2-40B4-BE49-F238E27FC236}">
                <a16:creationId xmlns:a16="http://schemas.microsoft.com/office/drawing/2014/main" id="{E4CA4537-4A08-436C-8D23-0BA58AEE41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838200" y="167772"/>
            <a:ext cx="10668000" cy="6509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DA0F89-11FC-4292-9511-87ACFD970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262" y="1981199"/>
            <a:ext cx="864109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9333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495300" y="76200"/>
            <a:ext cx="11271103" cy="6610349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Những phát triển trong lịch sử sản xuất giấy - Cung cấp hóa chất ngành giấy">
            <a:extLst>
              <a:ext uri="{FF2B5EF4-FFF2-40B4-BE49-F238E27FC236}">
                <a16:creationId xmlns:a16="http://schemas.microsoft.com/office/drawing/2014/main" id="{66C8FE9C-60E4-FBFD-561A-B64D6D84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84068"/>
      </p:ext>
    </p:extLst>
  </p:cSld>
  <p:clrMapOvr>
    <a:masterClrMapping/>
  </p:clrMapOvr>
  <p:transition spd="slow">
    <p:cover dir="l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5D65AF1-B892-C737-FC00-35A1E4460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1C7DB47D-BCC3-6FDA-3219-ABEA553CC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8" t="11066" r="11377" b="12684"/>
          <a:stretch>
            <a:fillRect/>
          </a:stretch>
        </p:blipFill>
        <p:spPr>
          <a:xfrm>
            <a:off x="8382000" y="1142195"/>
            <a:ext cx="3017489" cy="584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054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4742"/>
            <a:ext cx="3672570" cy="4281230"/>
          </a:xfrm>
          <a:prstGeom prst="rect">
            <a:avLst/>
          </a:prstGeom>
        </p:spPr>
      </p:pic>
      <p:sp>
        <p:nvSpPr>
          <p:cNvPr id="8" name="Speech Bubble: Oval 38"/>
          <p:cNvSpPr/>
          <p:nvPr/>
        </p:nvSpPr>
        <p:spPr>
          <a:xfrm flipH="1">
            <a:off x="2895598" y="1143000"/>
            <a:ext cx="5355771" cy="2602846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A365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2" y="2647666"/>
            <a:ext cx="2632007" cy="425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9739954" y="1673842"/>
            <a:ext cx="2388358" cy="4935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332" y="4615359"/>
            <a:ext cx="12351567" cy="23532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84A92D-BF60-4A04-AB61-D3ACA2B6D1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699" y="277080"/>
            <a:ext cx="10162913" cy="62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" y="3600230"/>
            <a:ext cx="12198348" cy="325687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11C13-718D-18FB-2BBD-A5A8DB1507AF}"/>
              </a:ext>
            </a:extLst>
          </p:cNvPr>
          <p:cNvGrpSpPr/>
          <p:nvPr/>
        </p:nvGrpSpPr>
        <p:grpSpPr>
          <a:xfrm>
            <a:off x="1230929" y="1416157"/>
            <a:ext cx="3767151" cy="3767151"/>
            <a:chOff x="1229661" y="1415632"/>
            <a:chExt cx="3768132" cy="376813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BB5EEB5-B919-B40C-7013-60DBF81107D9}"/>
                </a:ext>
              </a:extLst>
            </p:cNvPr>
            <p:cNvGrpSpPr/>
            <p:nvPr/>
          </p:nvGrpSpPr>
          <p:grpSpPr>
            <a:xfrm>
              <a:off x="1229661" y="1415632"/>
              <a:ext cx="3768132" cy="3768132"/>
              <a:chOff x="1055077" y="1727704"/>
              <a:chExt cx="3768132" cy="3768132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409F268-ABA3-6A20-9D7E-FB54A689D437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>
                  <a:solidFill>
                    <a:srgbClr val="FFFFFF"/>
                  </a:solidFill>
                  <a:latin typeface="等线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3B654DD-B807-DFFC-57F2-1B461A43C1C9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>
                  <a:solidFill>
                    <a:srgbClr val="FFFFFF"/>
                  </a:solidFill>
                  <a:latin typeface="等线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E4F3F2-FBF0-C1AA-F52E-F1ED4BD72FBF}"/>
                </a:ext>
              </a:extLst>
            </p:cNvPr>
            <p:cNvSpPr txBox="1"/>
            <p:nvPr/>
          </p:nvSpPr>
          <p:spPr>
            <a:xfrm>
              <a:off x="1381479" y="2587325"/>
              <a:ext cx="3452030" cy="1325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26">
                <a:lnSpc>
                  <a:spcPct val="120000"/>
                </a:lnSpc>
                <a:defRPr/>
              </a:pPr>
              <a:r>
                <a:rPr lang="nl-NL" sz="3499" b="1" dirty="0">
                  <a:solidFill>
                    <a:srgbClr val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Ôn lại bài đã học</a:t>
              </a:r>
              <a:endParaRPr lang="en-US" sz="3499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428472-0E28-A454-3D4A-7926CD3420A4}"/>
              </a:ext>
            </a:extLst>
          </p:cNvPr>
          <p:cNvGrpSpPr/>
          <p:nvPr/>
        </p:nvGrpSpPr>
        <p:grpSpPr>
          <a:xfrm>
            <a:off x="6810924" y="1411684"/>
            <a:ext cx="3767151" cy="3767151"/>
            <a:chOff x="6811109" y="1411158"/>
            <a:chExt cx="3768132" cy="37681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317B94-1E05-2BCC-C215-37F499316B01}"/>
                </a:ext>
              </a:extLst>
            </p:cNvPr>
            <p:cNvGrpSpPr/>
            <p:nvPr/>
          </p:nvGrpSpPr>
          <p:grpSpPr>
            <a:xfrm>
              <a:off x="6811109" y="1411158"/>
              <a:ext cx="3768132" cy="3768132"/>
              <a:chOff x="1055077" y="1727704"/>
              <a:chExt cx="3768132" cy="376813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4354A8A-5E78-4D95-5727-B4DFD0854A6E}"/>
                  </a:ext>
                </a:extLst>
              </p:cNvPr>
              <p:cNvSpPr/>
              <p:nvPr/>
            </p:nvSpPr>
            <p:spPr>
              <a:xfrm>
                <a:off x="1055077" y="1727704"/>
                <a:ext cx="3768132" cy="3768132"/>
              </a:xfrm>
              <a:prstGeom prst="ellipse">
                <a:avLst/>
              </a:prstGeom>
              <a:solidFill>
                <a:srgbClr val="4BA3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>
                  <a:solidFill>
                    <a:srgbClr val="FFFFFF"/>
                  </a:solidFill>
                  <a:latin typeface="等线"/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07EDFCE-1999-C412-8CD0-A62B2CCE141C}"/>
                  </a:ext>
                </a:extLst>
              </p:cNvPr>
              <p:cNvSpPr/>
              <p:nvPr/>
            </p:nvSpPr>
            <p:spPr>
              <a:xfrm>
                <a:off x="1219361" y="1868994"/>
                <a:ext cx="3439564" cy="3439564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defRPr/>
                </a:pPr>
                <a:endParaRPr lang="en-US" sz="1799">
                  <a:solidFill>
                    <a:srgbClr val="FFFFFF"/>
                  </a:solidFill>
                  <a:latin typeface="等线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9D75CD-C297-97AF-9FAF-C2CF35CE8E26}"/>
                </a:ext>
              </a:extLst>
            </p:cNvPr>
            <p:cNvSpPr txBox="1"/>
            <p:nvPr/>
          </p:nvSpPr>
          <p:spPr>
            <a:xfrm>
              <a:off x="6975393" y="2609484"/>
              <a:ext cx="3452030" cy="1325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26">
                <a:lnSpc>
                  <a:spcPct val="120000"/>
                </a:lnSpc>
                <a:defRPr/>
              </a:pPr>
              <a:r>
                <a:rPr lang="nl-NL" sz="3499" b="1" dirty="0">
                  <a:solidFill>
                    <a:srgbClr val="FFFFFF"/>
                  </a:solidFill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Chuẩn bị bài tiếp theo</a:t>
              </a:r>
              <a:endParaRPr lang="en-US" sz="3499" b="1" dirty="0">
                <a:solidFill>
                  <a:srgbClr val="FFFFFF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B02BA2-41EF-6AB5-AD63-0E2C385491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41" y="3919883"/>
            <a:ext cx="3767151" cy="291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BA6B7-983A-4A34-9479-FDBC89525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738" y="133097"/>
            <a:ext cx="4400547" cy="235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5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D3EE7B61-CA26-4CBC-9FEB-515D99431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590800" y="752475"/>
            <a:ext cx="7410449" cy="4423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EE0FD-2525-4E99-B2BF-F6889D967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" y="29150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33A05-EA78-7AF5-EBBC-EFA7D8004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669" y="1180851"/>
            <a:ext cx="50723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669794" y="13080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4" y="3004458"/>
            <a:ext cx="2411136" cy="3894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10102036" y="2390503"/>
            <a:ext cx="2203698" cy="4554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b="18023"/>
          <a:stretch/>
        </p:blipFill>
        <p:spPr>
          <a:xfrm>
            <a:off x="-159567" y="4928868"/>
            <a:ext cx="12351567" cy="1929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2824" y="1071793"/>
            <a:ext cx="82426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đoạn nhạc bắt đầu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 sẽ bắt đầu chuyền hoa, nhạc dừng ở đâu thì trong 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giây, bạn phải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 một số thức ăn, đồ dùng được chế biến, làm từ thực vật và động vật.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4" y="3004458"/>
            <a:ext cx="2411136" cy="3894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10102036" y="2390503"/>
            <a:ext cx="2203698" cy="45543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02B77E12-1C2D-A428-58FC-82BB0B449428}"/>
              </a:ext>
            </a:extLst>
          </p:cNvPr>
          <p:cNvSpPr/>
          <p:nvPr/>
        </p:nvSpPr>
        <p:spPr>
          <a:xfrm>
            <a:off x="4994914" y="140962"/>
            <a:ext cx="2429419" cy="601781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dụ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HLT Aquus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Những nguyên liệu thành phần có trong xúc xích | BvNTP">
            <a:extLst>
              <a:ext uri="{FF2B5EF4-FFF2-40B4-BE49-F238E27FC236}">
                <a16:creationId xmlns:a16="http://schemas.microsoft.com/office/drawing/2014/main" id="{613676DF-C1A9-D65F-04B8-3CC876C96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079800"/>
            <a:ext cx="6269038" cy="41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8481B-C6C1-10C7-372A-CBAC680A73AD}"/>
              </a:ext>
            </a:extLst>
          </p:cNvPr>
          <p:cNvSpPr txBox="1"/>
          <p:nvPr/>
        </p:nvSpPr>
        <p:spPr>
          <a:xfrm>
            <a:off x="5090160" y="5364480"/>
            <a:ext cx="41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Xúc</a:t>
            </a:r>
            <a:r>
              <a:rPr lang="en-US" sz="4400" b="1" dirty="0"/>
              <a:t> </a:t>
            </a:r>
            <a:r>
              <a:rPr lang="en-US" sz="4400" b="1" dirty="0" err="1"/>
              <a:t>xích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9171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8" y="341194"/>
            <a:ext cx="11364036" cy="6185848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62" b="94118" l="3599" r="35706">
                        <a14:foregroundMark x1="24302" y1="8551" x2="13304" y2="33414"/>
                        <a14:foregroundMark x1="15528" y1="35840" x2="13951" y2="39600"/>
                        <a14:foregroundMark x1="5580" y1="38023" x2="8896" y2="48939"/>
                        <a14:foregroundMark x1="10635" y1="44754" x2="3599" y2="52759"/>
                        <a14:foregroundMark x1="6389" y1="53730" x2="11565" y2="56944"/>
                        <a14:foregroundMark x1="20340" y1="48332" x2="15002" y2="54700"/>
                        <a14:foregroundMark x1="10918" y1="57307" x2="8370" y2="57126"/>
                        <a14:foregroundMark x1="5055" y1="38387" x2="5742" y2="42571"/>
                        <a14:foregroundMark x1="6510" y1="36992" x2="7036" y2="39418"/>
                        <a14:foregroundMark x1="18601" y1="81201" x2="18318" y2="92541"/>
                        <a14:foregroundMark x1="16215" y1="90540" x2="16094" y2="94118"/>
                        <a14:foregroundMark x1="34654" y1="78836" x2="35706" y2="77198"/>
                        <a14:backgroundMark x1="13021" y1="6186" x2="9179" y2="25894"/>
                        <a14:backgroundMark x1="28427" y1="55913" x2="34654" y2="65858"/>
                        <a14:backgroundMark x1="33724" y1="89145" x2="22442" y2="76228"/>
                        <a14:backgroundMark x1="10514" y1="64463" x2="14476" y2="76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0" t="7363" r="60968" b="4876"/>
          <a:stretch/>
        </p:blipFill>
        <p:spPr>
          <a:xfrm flipH="1">
            <a:off x="-177424" y="3004458"/>
            <a:ext cx="2411136" cy="3894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4975" r="30186" b="51841"/>
          <a:stretch/>
        </p:blipFill>
        <p:spPr>
          <a:xfrm>
            <a:off x="10102036" y="2390503"/>
            <a:ext cx="2203698" cy="4554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18023"/>
          <a:stretch/>
        </p:blipFill>
        <p:spPr>
          <a:xfrm>
            <a:off x="-159567" y="4928868"/>
            <a:ext cx="12351567" cy="19291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370630" y="-90607"/>
            <a:ext cx="1799087" cy="1842967"/>
          </a:xfrm>
          <a:prstGeom prst="rect">
            <a:avLst/>
          </a:prstGeom>
        </p:spPr>
      </p:pic>
      <p:pic>
        <p:nvPicPr>
          <p:cNvPr id="3" name="EmYeuTruongEm-ThanhLam-2633463">
            <a:hlinkClick r:id="" action="ppaction://media"/>
            <a:extLst>
              <a:ext uri="{FF2B5EF4-FFF2-40B4-BE49-F238E27FC236}">
                <a16:creationId xmlns:a16="http://schemas.microsoft.com/office/drawing/2014/main" id="{017BA343-5C4C-DA2A-FB9C-EA1982A78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36920" y="2834640"/>
            <a:ext cx="1244600" cy="12446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D534202-AB13-F296-AF3C-AC6524F083E4}"/>
              </a:ext>
            </a:extLst>
          </p:cNvPr>
          <p:cNvSpPr/>
          <p:nvPr/>
        </p:nvSpPr>
        <p:spPr>
          <a:xfrm>
            <a:off x="3332480" y="130802"/>
            <a:ext cx="5923280" cy="966478"/>
          </a:xfrm>
          <a:prstGeom prst="flowChartAlternateProcess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4 HLT Aquus" panose="00000500000000000000" pitchFamily="2" charset="0"/>
                <a:ea typeface="+mn-ea"/>
                <a:cs typeface="Arial" panose="020B0604020202020204" pitchFamily="34" charset="0"/>
              </a:rPr>
              <a:t>đầu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4 HLT Aquus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11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id="{5BC06C86-AD67-4769-93AD-2B7CFFEE5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E2A97E-AA11-4225-8857-8CA539FB3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737" y="2221175"/>
            <a:ext cx="8169348" cy="3206774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6733096-8152-4FC4-8C8C-D71031DAC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AA6B62-DC7F-4777-B67A-2AFA07290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5" y="69813"/>
            <a:ext cx="11888230" cy="6718374"/>
          </a:xfrm>
          <a:prstGeom prst="rect">
            <a:avLst/>
          </a:prstGeom>
        </p:spPr>
      </p:pic>
      <p:sp>
        <p:nvSpPr>
          <p:cNvPr id="6" name="Hộp Văn bản 9">
            <a:extLst>
              <a:ext uri="{FF2B5EF4-FFF2-40B4-BE49-F238E27FC236}">
                <a16:creationId xmlns:a16="http://schemas.microsoft.com/office/drawing/2014/main" id="{F2751DC3-98A7-588C-FC4E-F308EEAA6B9C}"/>
              </a:ext>
            </a:extLst>
          </p:cNvPr>
          <p:cNvSpPr txBox="1"/>
          <p:nvPr/>
        </p:nvSpPr>
        <p:spPr>
          <a:xfrm>
            <a:off x="981075" y="305639"/>
            <a:ext cx="109269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Quan sát hình và cho biết con người sử dụng thực vật và động vật để làm gì.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E8925E-DA78-4A59-9D8F-9D50654D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" y="458787"/>
            <a:ext cx="590550" cy="600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2A169F-0672-48BB-B3F8-99F7BA1E2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100" y="1504949"/>
            <a:ext cx="5943600" cy="507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23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5"/>
          <p:cNvSpPr/>
          <p:nvPr/>
        </p:nvSpPr>
        <p:spPr>
          <a:xfrm>
            <a:off x="714375" y="619125"/>
            <a:ext cx="10706100" cy="5721350"/>
          </a:xfrm>
          <a:custGeom>
            <a:avLst/>
            <a:gdLst>
              <a:gd name="connsiteX0" fmla="*/ 0 w 11610109"/>
              <a:gd name="connsiteY0" fmla="*/ 1080839 h 6484903"/>
              <a:gd name="connsiteX1" fmla="*/ 1080839 w 11610109"/>
              <a:gd name="connsiteY1" fmla="*/ 0 h 6484903"/>
              <a:gd name="connsiteX2" fmla="*/ 10529270 w 11610109"/>
              <a:gd name="connsiteY2" fmla="*/ 0 h 6484903"/>
              <a:gd name="connsiteX3" fmla="*/ 11610109 w 11610109"/>
              <a:gd name="connsiteY3" fmla="*/ 1080839 h 6484903"/>
              <a:gd name="connsiteX4" fmla="*/ 11610109 w 11610109"/>
              <a:gd name="connsiteY4" fmla="*/ 5404064 h 6484903"/>
              <a:gd name="connsiteX5" fmla="*/ 10529270 w 11610109"/>
              <a:gd name="connsiteY5" fmla="*/ 6484903 h 6484903"/>
              <a:gd name="connsiteX6" fmla="*/ 1080839 w 11610109"/>
              <a:gd name="connsiteY6" fmla="*/ 6484903 h 6484903"/>
              <a:gd name="connsiteX7" fmla="*/ 0 w 11610109"/>
              <a:gd name="connsiteY7" fmla="*/ 5404064 h 6484903"/>
              <a:gd name="connsiteX8" fmla="*/ 0 w 11610109"/>
              <a:gd name="connsiteY8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1080839 w 11610109"/>
              <a:gd name="connsiteY2" fmla="*/ 0 h 6484903"/>
              <a:gd name="connsiteX3" fmla="*/ 10529270 w 11610109"/>
              <a:gd name="connsiteY3" fmla="*/ 0 h 6484903"/>
              <a:gd name="connsiteX4" fmla="*/ 11610109 w 11610109"/>
              <a:gd name="connsiteY4" fmla="*/ 1080839 h 6484903"/>
              <a:gd name="connsiteX5" fmla="*/ 11610109 w 11610109"/>
              <a:gd name="connsiteY5" fmla="*/ 5404064 h 6484903"/>
              <a:gd name="connsiteX6" fmla="*/ 10529270 w 11610109"/>
              <a:gd name="connsiteY6" fmla="*/ 6484903 h 6484903"/>
              <a:gd name="connsiteX7" fmla="*/ 1080839 w 11610109"/>
              <a:gd name="connsiteY7" fmla="*/ 6484903 h 6484903"/>
              <a:gd name="connsiteX8" fmla="*/ 0 w 11610109"/>
              <a:gd name="connsiteY8" fmla="*/ 5404064 h 6484903"/>
              <a:gd name="connsiteX9" fmla="*/ 0 w 11610109"/>
              <a:gd name="connsiteY9" fmla="*/ 1080839 h 6484903"/>
              <a:gd name="connsiteX0" fmla="*/ 0 w 11610109"/>
              <a:gd name="connsiteY0" fmla="*/ 1080839 h 6484903"/>
              <a:gd name="connsiteX1" fmla="*/ 249383 w 11610109"/>
              <a:gd name="connsiteY1" fmla="*/ 164308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318656 w 11610109"/>
              <a:gd name="connsiteY2" fmla="*/ 81180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610109 w 11610109"/>
              <a:gd name="connsiteY5" fmla="*/ 1080839 h 6484903"/>
              <a:gd name="connsiteX6" fmla="*/ 11610109 w 11610109"/>
              <a:gd name="connsiteY6" fmla="*/ 5404064 h 6484903"/>
              <a:gd name="connsiteX7" fmla="*/ 10529270 w 11610109"/>
              <a:gd name="connsiteY7" fmla="*/ 6484903 h 6484903"/>
              <a:gd name="connsiteX8" fmla="*/ 1080839 w 11610109"/>
              <a:gd name="connsiteY8" fmla="*/ 6484903 h 6484903"/>
              <a:gd name="connsiteX9" fmla="*/ 0 w 11610109"/>
              <a:gd name="connsiteY9" fmla="*/ 5404064 h 6484903"/>
              <a:gd name="connsiteX10" fmla="*/ 0 w 11610109"/>
              <a:gd name="connsiteY10" fmla="*/ 1080839 h 6484903"/>
              <a:gd name="connsiteX0" fmla="*/ 0 w 11610109"/>
              <a:gd name="connsiteY0" fmla="*/ 1080839 h 6484903"/>
              <a:gd name="connsiteX1" fmla="*/ 110838 w 11610109"/>
              <a:gd name="connsiteY1" fmla="*/ 136599 h 6484903"/>
              <a:gd name="connsiteX2" fmla="*/ 110838 w 11610109"/>
              <a:gd name="connsiteY2" fmla="*/ 178162 h 6484903"/>
              <a:gd name="connsiteX3" fmla="*/ 1080839 w 11610109"/>
              <a:gd name="connsiteY3" fmla="*/ 0 h 6484903"/>
              <a:gd name="connsiteX4" fmla="*/ 10529270 w 11610109"/>
              <a:gd name="connsiteY4" fmla="*/ 0 h 6484903"/>
              <a:gd name="connsiteX5" fmla="*/ 11443856 w 11610109"/>
              <a:gd name="connsiteY5" fmla="*/ 205871 h 6484903"/>
              <a:gd name="connsiteX6" fmla="*/ 11610109 w 11610109"/>
              <a:gd name="connsiteY6" fmla="*/ 1080839 h 6484903"/>
              <a:gd name="connsiteX7" fmla="*/ 11610109 w 11610109"/>
              <a:gd name="connsiteY7" fmla="*/ 5404064 h 6484903"/>
              <a:gd name="connsiteX8" fmla="*/ 10529270 w 11610109"/>
              <a:gd name="connsiteY8" fmla="*/ 6484903 h 6484903"/>
              <a:gd name="connsiteX9" fmla="*/ 1080839 w 11610109"/>
              <a:gd name="connsiteY9" fmla="*/ 6484903 h 6484903"/>
              <a:gd name="connsiteX10" fmla="*/ 0 w 11610109"/>
              <a:gd name="connsiteY10" fmla="*/ 5404064 h 6484903"/>
              <a:gd name="connsiteX11" fmla="*/ 0 w 11610109"/>
              <a:gd name="connsiteY11" fmla="*/ 1080839 h 6484903"/>
              <a:gd name="connsiteX0" fmla="*/ 68202 w 11678311"/>
              <a:gd name="connsiteY0" fmla="*/ 1080839 h 6484903"/>
              <a:gd name="connsiteX1" fmla="*/ 179040 w 11678311"/>
              <a:gd name="connsiteY1" fmla="*/ 136599 h 6484903"/>
              <a:gd name="connsiteX2" fmla="*/ 54349 w 11678311"/>
              <a:gd name="connsiteY2" fmla="*/ 53471 h 6484903"/>
              <a:gd name="connsiteX3" fmla="*/ 1149041 w 11678311"/>
              <a:gd name="connsiteY3" fmla="*/ 0 h 6484903"/>
              <a:gd name="connsiteX4" fmla="*/ 10597472 w 11678311"/>
              <a:gd name="connsiteY4" fmla="*/ 0 h 6484903"/>
              <a:gd name="connsiteX5" fmla="*/ 11512058 w 11678311"/>
              <a:gd name="connsiteY5" fmla="*/ 205871 h 6484903"/>
              <a:gd name="connsiteX6" fmla="*/ 11678311 w 11678311"/>
              <a:gd name="connsiteY6" fmla="*/ 1080839 h 6484903"/>
              <a:gd name="connsiteX7" fmla="*/ 11678311 w 11678311"/>
              <a:gd name="connsiteY7" fmla="*/ 5404064 h 6484903"/>
              <a:gd name="connsiteX8" fmla="*/ 10597472 w 11678311"/>
              <a:gd name="connsiteY8" fmla="*/ 6484903 h 6484903"/>
              <a:gd name="connsiteX9" fmla="*/ 1149041 w 11678311"/>
              <a:gd name="connsiteY9" fmla="*/ 6484903 h 6484903"/>
              <a:gd name="connsiteX10" fmla="*/ 68202 w 11678311"/>
              <a:gd name="connsiteY10" fmla="*/ 5404064 h 6484903"/>
              <a:gd name="connsiteX11" fmla="*/ 68202 w 11678311"/>
              <a:gd name="connsiteY11" fmla="*/ 1080839 h 6484903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5537660 w 11661368"/>
              <a:gd name="connsiteY4" fmla="*/ 0 h 6556123"/>
              <a:gd name="connsiteX5" fmla="*/ 10580529 w 11661368"/>
              <a:gd name="connsiteY5" fmla="*/ 71220 h 6556123"/>
              <a:gd name="connsiteX6" fmla="*/ 11495115 w 11661368"/>
              <a:gd name="connsiteY6" fmla="*/ 277091 h 6556123"/>
              <a:gd name="connsiteX7" fmla="*/ 11661368 w 11661368"/>
              <a:gd name="connsiteY7" fmla="*/ 1152059 h 6556123"/>
              <a:gd name="connsiteX8" fmla="*/ 11661368 w 11661368"/>
              <a:gd name="connsiteY8" fmla="*/ 5475284 h 6556123"/>
              <a:gd name="connsiteX9" fmla="*/ 10580529 w 11661368"/>
              <a:gd name="connsiteY9" fmla="*/ 6556123 h 6556123"/>
              <a:gd name="connsiteX10" fmla="*/ 1132098 w 11661368"/>
              <a:gd name="connsiteY10" fmla="*/ 6556123 h 6556123"/>
              <a:gd name="connsiteX11" fmla="*/ 51259 w 11661368"/>
              <a:gd name="connsiteY11" fmla="*/ 5475284 h 6556123"/>
              <a:gd name="connsiteX12" fmla="*/ 51259 w 11661368"/>
              <a:gd name="connsiteY12" fmla="*/ 1152059 h 6556123"/>
              <a:gd name="connsiteX0" fmla="*/ 51259 w 11661368"/>
              <a:gd name="connsiteY0" fmla="*/ 1152255 h 6556319"/>
              <a:gd name="connsiteX1" fmla="*/ 162097 w 11661368"/>
              <a:gd name="connsiteY1" fmla="*/ 208015 h 6556319"/>
              <a:gd name="connsiteX2" fmla="*/ 37406 w 11661368"/>
              <a:gd name="connsiteY2" fmla="*/ 124887 h 6556319"/>
              <a:gd name="connsiteX3" fmla="*/ 1132098 w 11661368"/>
              <a:gd name="connsiteY3" fmla="*/ 71416 h 6556319"/>
              <a:gd name="connsiteX4" fmla="*/ 2240277 w 11661368"/>
              <a:gd name="connsiteY4" fmla="*/ 97178 h 6556319"/>
              <a:gd name="connsiteX5" fmla="*/ 5537660 w 11661368"/>
              <a:gd name="connsiteY5" fmla="*/ 196 h 6556319"/>
              <a:gd name="connsiteX6" fmla="*/ 10580529 w 11661368"/>
              <a:gd name="connsiteY6" fmla="*/ 71416 h 6556319"/>
              <a:gd name="connsiteX7" fmla="*/ 11495115 w 11661368"/>
              <a:gd name="connsiteY7" fmla="*/ 277287 h 6556319"/>
              <a:gd name="connsiteX8" fmla="*/ 11661368 w 11661368"/>
              <a:gd name="connsiteY8" fmla="*/ 1152255 h 6556319"/>
              <a:gd name="connsiteX9" fmla="*/ 11661368 w 11661368"/>
              <a:gd name="connsiteY9" fmla="*/ 5475480 h 6556319"/>
              <a:gd name="connsiteX10" fmla="*/ 10580529 w 11661368"/>
              <a:gd name="connsiteY10" fmla="*/ 6556319 h 6556319"/>
              <a:gd name="connsiteX11" fmla="*/ 1132098 w 11661368"/>
              <a:gd name="connsiteY11" fmla="*/ 6556319 h 6556319"/>
              <a:gd name="connsiteX12" fmla="*/ 51259 w 11661368"/>
              <a:gd name="connsiteY12" fmla="*/ 5475480 h 6556319"/>
              <a:gd name="connsiteX13" fmla="*/ 51259 w 11661368"/>
              <a:gd name="connsiteY13" fmla="*/ 1152255 h 6556319"/>
              <a:gd name="connsiteX0" fmla="*/ 51259 w 11661368"/>
              <a:gd name="connsiteY0" fmla="*/ 1152059 h 6556123"/>
              <a:gd name="connsiteX1" fmla="*/ 162097 w 11661368"/>
              <a:gd name="connsiteY1" fmla="*/ 207819 h 6556123"/>
              <a:gd name="connsiteX2" fmla="*/ 37406 w 11661368"/>
              <a:gd name="connsiteY2" fmla="*/ 124691 h 6556123"/>
              <a:gd name="connsiteX3" fmla="*/ 1132098 w 11661368"/>
              <a:gd name="connsiteY3" fmla="*/ 71220 h 6556123"/>
              <a:gd name="connsiteX4" fmla="*/ 2240277 w 11661368"/>
              <a:gd name="connsiteY4" fmla="*/ 96982 h 6556123"/>
              <a:gd name="connsiteX5" fmla="*/ 5537660 w 11661368"/>
              <a:gd name="connsiteY5" fmla="*/ 0 h 6556123"/>
              <a:gd name="connsiteX6" fmla="*/ 9195259 w 11661368"/>
              <a:gd name="connsiteY6" fmla="*/ 124691 h 6556123"/>
              <a:gd name="connsiteX7" fmla="*/ 10580529 w 11661368"/>
              <a:gd name="connsiteY7" fmla="*/ 71220 h 6556123"/>
              <a:gd name="connsiteX8" fmla="*/ 11495115 w 11661368"/>
              <a:gd name="connsiteY8" fmla="*/ 277091 h 6556123"/>
              <a:gd name="connsiteX9" fmla="*/ 11661368 w 11661368"/>
              <a:gd name="connsiteY9" fmla="*/ 1152059 h 6556123"/>
              <a:gd name="connsiteX10" fmla="*/ 11661368 w 11661368"/>
              <a:gd name="connsiteY10" fmla="*/ 5475284 h 6556123"/>
              <a:gd name="connsiteX11" fmla="*/ 10580529 w 11661368"/>
              <a:gd name="connsiteY11" fmla="*/ 6556123 h 6556123"/>
              <a:gd name="connsiteX12" fmla="*/ 1132098 w 11661368"/>
              <a:gd name="connsiteY12" fmla="*/ 6556123 h 6556123"/>
              <a:gd name="connsiteX13" fmla="*/ 51259 w 11661368"/>
              <a:gd name="connsiteY13" fmla="*/ 5475284 h 6556123"/>
              <a:gd name="connsiteX14" fmla="*/ 51259 w 11661368"/>
              <a:gd name="connsiteY14" fmla="*/ 1152059 h 6556123"/>
              <a:gd name="connsiteX0" fmla="*/ 51259 w 11661368"/>
              <a:gd name="connsiteY0" fmla="*/ 1184206 h 6588270"/>
              <a:gd name="connsiteX1" fmla="*/ 162097 w 11661368"/>
              <a:gd name="connsiteY1" fmla="*/ 239966 h 6588270"/>
              <a:gd name="connsiteX2" fmla="*/ 37406 w 11661368"/>
              <a:gd name="connsiteY2" fmla="*/ 156838 h 6588270"/>
              <a:gd name="connsiteX3" fmla="*/ 1132098 w 11661368"/>
              <a:gd name="connsiteY3" fmla="*/ 103367 h 6588270"/>
              <a:gd name="connsiteX4" fmla="*/ 2240277 w 11661368"/>
              <a:gd name="connsiteY4" fmla="*/ 129129 h 6588270"/>
              <a:gd name="connsiteX5" fmla="*/ 2960714 w 11661368"/>
              <a:gd name="connsiteY5" fmla="*/ 4438 h 6588270"/>
              <a:gd name="connsiteX6" fmla="*/ 5537660 w 11661368"/>
              <a:gd name="connsiteY6" fmla="*/ 32147 h 6588270"/>
              <a:gd name="connsiteX7" fmla="*/ 9195259 w 11661368"/>
              <a:gd name="connsiteY7" fmla="*/ 156838 h 6588270"/>
              <a:gd name="connsiteX8" fmla="*/ 10580529 w 11661368"/>
              <a:gd name="connsiteY8" fmla="*/ 103367 h 6588270"/>
              <a:gd name="connsiteX9" fmla="*/ 11495115 w 11661368"/>
              <a:gd name="connsiteY9" fmla="*/ 309238 h 6588270"/>
              <a:gd name="connsiteX10" fmla="*/ 11661368 w 11661368"/>
              <a:gd name="connsiteY10" fmla="*/ 1184206 h 6588270"/>
              <a:gd name="connsiteX11" fmla="*/ 11661368 w 11661368"/>
              <a:gd name="connsiteY11" fmla="*/ 5507431 h 6588270"/>
              <a:gd name="connsiteX12" fmla="*/ 10580529 w 11661368"/>
              <a:gd name="connsiteY12" fmla="*/ 6588270 h 6588270"/>
              <a:gd name="connsiteX13" fmla="*/ 1132098 w 11661368"/>
              <a:gd name="connsiteY13" fmla="*/ 6588270 h 6588270"/>
              <a:gd name="connsiteX14" fmla="*/ 51259 w 11661368"/>
              <a:gd name="connsiteY14" fmla="*/ 5507431 h 6588270"/>
              <a:gd name="connsiteX15" fmla="*/ 51259 w 11661368"/>
              <a:gd name="connsiteY15" fmla="*/ 1184206 h 6588270"/>
              <a:gd name="connsiteX0" fmla="*/ 51259 w 11661368"/>
              <a:gd name="connsiteY0" fmla="*/ 1197066 h 6601130"/>
              <a:gd name="connsiteX1" fmla="*/ 162097 w 11661368"/>
              <a:gd name="connsiteY1" fmla="*/ 252826 h 6601130"/>
              <a:gd name="connsiteX2" fmla="*/ 37406 w 11661368"/>
              <a:gd name="connsiteY2" fmla="*/ 169698 h 6601130"/>
              <a:gd name="connsiteX3" fmla="*/ 1132098 w 11661368"/>
              <a:gd name="connsiteY3" fmla="*/ 116227 h 6601130"/>
              <a:gd name="connsiteX4" fmla="*/ 2240277 w 11661368"/>
              <a:gd name="connsiteY4" fmla="*/ 141989 h 6601130"/>
              <a:gd name="connsiteX5" fmla="*/ 2960714 w 11661368"/>
              <a:gd name="connsiteY5" fmla="*/ 17298 h 6601130"/>
              <a:gd name="connsiteX6" fmla="*/ 5537660 w 11661368"/>
              <a:gd name="connsiteY6" fmla="*/ 45007 h 6601130"/>
              <a:gd name="connsiteX7" fmla="*/ 7768241 w 11661368"/>
              <a:gd name="connsiteY7" fmla="*/ 3444 h 6601130"/>
              <a:gd name="connsiteX8" fmla="*/ 9195259 w 11661368"/>
              <a:gd name="connsiteY8" fmla="*/ 169698 h 6601130"/>
              <a:gd name="connsiteX9" fmla="*/ 10580529 w 11661368"/>
              <a:gd name="connsiteY9" fmla="*/ 116227 h 6601130"/>
              <a:gd name="connsiteX10" fmla="*/ 11495115 w 11661368"/>
              <a:gd name="connsiteY10" fmla="*/ 322098 h 6601130"/>
              <a:gd name="connsiteX11" fmla="*/ 11661368 w 11661368"/>
              <a:gd name="connsiteY11" fmla="*/ 1197066 h 6601130"/>
              <a:gd name="connsiteX12" fmla="*/ 11661368 w 11661368"/>
              <a:gd name="connsiteY12" fmla="*/ 5520291 h 6601130"/>
              <a:gd name="connsiteX13" fmla="*/ 10580529 w 11661368"/>
              <a:gd name="connsiteY13" fmla="*/ 6601130 h 6601130"/>
              <a:gd name="connsiteX14" fmla="*/ 1132098 w 11661368"/>
              <a:gd name="connsiteY14" fmla="*/ 6601130 h 6601130"/>
              <a:gd name="connsiteX15" fmla="*/ 51259 w 11661368"/>
              <a:gd name="connsiteY15" fmla="*/ 5520291 h 6601130"/>
              <a:gd name="connsiteX16" fmla="*/ 51259 w 11661368"/>
              <a:gd name="connsiteY16" fmla="*/ 1197066 h 6601130"/>
              <a:gd name="connsiteX0" fmla="*/ 138545 w 11748654"/>
              <a:gd name="connsiteY0" fmla="*/ 1197066 h 6601130"/>
              <a:gd name="connsiteX1" fmla="*/ 249383 w 11748654"/>
              <a:gd name="connsiteY1" fmla="*/ 252826 h 6601130"/>
              <a:gd name="connsiteX2" fmla="*/ 124692 w 11748654"/>
              <a:gd name="connsiteY2" fmla="*/ 169698 h 6601130"/>
              <a:gd name="connsiteX3" fmla="*/ 1219384 w 11748654"/>
              <a:gd name="connsiteY3" fmla="*/ 116227 h 6601130"/>
              <a:gd name="connsiteX4" fmla="*/ 2327563 w 11748654"/>
              <a:gd name="connsiteY4" fmla="*/ 141989 h 6601130"/>
              <a:gd name="connsiteX5" fmla="*/ 3048000 w 11748654"/>
              <a:gd name="connsiteY5" fmla="*/ 17298 h 6601130"/>
              <a:gd name="connsiteX6" fmla="*/ 5624946 w 11748654"/>
              <a:gd name="connsiteY6" fmla="*/ 45007 h 6601130"/>
              <a:gd name="connsiteX7" fmla="*/ 7855527 w 11748654"/>
              <a:gd name="connsiteY7" fmla="*/ 3444 h 6601130"/>
              <a:gd name="connsiteX8" fmla="*/ 9282545 w 11748654"/>
              <a:gd name="connsiteY8" fmla="*/ 169698 h 6601130"/>
              <a:gd name="connsiteX9" fmla="*/ 10667815 w 11748654"/>
              <a:gd name="connsiteY9" fmla="*/ 116227 h 6601130"/>
              <a:gd name="connsiteX10" fmla="*/ 11582401 w 11748654"/>
              <a:gd name="connsiteY10" fmla="*/ 322098 h 6601130"/>
              <a:gd name="connsiteX11" fmla="*/ 11748654 w 11748654"/>
              <a:gd name="connsiteY11" fmla="*/ 1197066 h 6601130"/>
              <a:gd name="connsiteX12" fmla="*/ 11748654 w 11748654"/>
              <a:gd name="connsiteY12" fmla="*/ 5520291 h 6601130"/>
              <a:gd name="connsiteX13" fmla="*/ 10667815 w 11748654"/>
              <a:gd name="connsiteY13" fmla="*/ 6601130 h 6601130"/>
              <a:gd name="connsiteX14" fmla="*/ 1219384 w 11748654"/>
              <a:gd name="connsiteY14" fmla="*/ 6601130 h 6601130"/>
              <a:gd name="connsiteX15" fmla="*/ 138545 w 11748654"/>
              <a:gd name="connsiteY15" fmla="*/ 5520291 h 6601130"/>
              <a:gd name="connsiteX16" fmla="*/ 0 w 11748654"/>
              <a:gd name="connsiteY16" fmla="*/ 2388117 h 6601130"/>
              <a:gd name="connsiteX17" fmla="*/ 138545 w 11748654"/>
              <a:gd name="connsiteY17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198421 w 11808530"/>
              <a:gd name="connsiteY15" fmla="*/ 5520291 h 6601130"/>
              <a:gd name="connsiteX16" fmla="*/ 4458 w 11808530"/>
              <a:gd name="connsiteY16" fmla="*/ 4480153 h 6601130"/>
              <a:gd name="connsiteX17" fmla="*/ 59876 w 11808530"/>
              <a:gd name="connsiteY17" fmla="*/ 2388117 h 6601130"/>
              <a:gd name="connsiteX18" fmla="*/ 198421 w 11808530"/>
              <a:gd name="connsiteY18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0727691 w 11808530"/>
              <a:gd name="connsiteY13" fmla="*/ 6601130 h 6601130"/>
              <a:gd name="connsiteX14" fmla="*/ 1279260 w 11808530"/>
              <a:gd name="connsiteY14" fmla="*/ 6601130 h 6601130"/>
              <a:gd name="connsiteX15" fmla="*/ 73730 w 11808530"/>
              <a:gd name="connsiteY15" fmla="*/ 6045717 h 6601130"/>
              <a:gd name="connsiteX16" fmla="*/ 198421 w 11808530"/>
              <a:gd name="connsiteY16" fmla="*/ 5520291 h 6601130"/>
              <a:gd name="connsiteX17" fmla="*/ 4458 w 11808530"/>
              <a:gd name="connsiteY17" fmla="*/ 4480153 h 6601130"/>
              <a:gd name="connsiteX18" fmla="*/ 59876 w 11808530"/>
              <a:gd name="connsiteY18" fmla="*/ 2388117 h 6601130"/>
              <a:gd name="connsiteX19" fmla="*/ 198421 w 11808530"/>
              <a:gd name="connsiteY19" fmla="*/ 1197066 h 6601130"/>
              <a:gd name="connsiteX0" fmla="*/ 198421 w 11808530"/>
              <a:gd name="connsiteY0" fmla="*/ 1197066 h 6601130"/>
              <a:gd name="connsiteX1" fmla="*/ 309259 w 11808530"/>
              <a:gd name="connsiteY1" fmla="*/ 252826 h 6601130"/>
              <a:gd name="connsiteX2" fmla="*/ 184568 w 11808530"/>
              <a:gd name="connsiteY2" fmla="*/ 169698 h 6601130"/>
              <a:gd name="connsiteX3" fmla="*/ 1279260 w 11808530"/>
              <a:gd name="connsiteY3" fmla="*/ 116227 h 6601130"/>
              <a:gd name="connsiteX4" fmla="*/ 2387439 w 11808530"/>
              <a:gd name="connsiteY4" fmla="*/ 141989 h 6601130"/>
              <a:gd name="connsiteX5" fmla="*/ 3107876 w 11808530"/>
              <a:gd name="connsiteY5" fmla="*/ 17298 h 6601130"/>
              <a:gd name="connsiteX6" fmla="*/ 5684822 w 11808530"/>
              <a:gd name="connsiteY6" fmla="*/ 45007 h 6601130"/>
              <a:gd name="connsiteX7" fmla="*/ 7915403 w 11808530"/>
              <a:gd name="connsiteY7" fmla="*/ 3444 h 6601130"/>
              <a:gd name="connsiteX8" fmla="*/ 9342421 w 11808530"/>
              <a:gd name="connsiteY8" fmla="*/ 169698 h 6601130"/>
              <a:gd name="connsiteX9" fmla="*/ 10727691 w 11808530"/>
              <a:gd name="connsiteY9" fmla="*/ 116227 h 6601130"/>
              <a:gd name="connsiteX10" fmla="*/ 11642277 w 11808530"/>
              <a:gd name="connsiteY10" fmla="*/ 322098 h 6601130"/>
              <a:gd name="connsiteX11" fmla="*/ 11808530 w 11808530"/>
              <a:gd name="connsiteY11" fmla="*/ 1197066 h 6601130"/>
              <a:gd name="connsiteX12" fmla="*/ 11808530 w 11808530"/>
              <a:gd name="connsiteY12" fmla="*/ 5520291 h 6601130"/>
              <a:gd name="connsiteX13" fmla="*/ 11656130 w 11808530"/>
              <a:gd name="connsiteY13" fmla="*/ 6308953 h 6601130"/>
              <a:gd name="connsiteX14" fmla="*/ 10727691 w 11808530"/>
              <a:gd name="connsiteY14" fmla="*/ 6601130 h 6601130"/>
              <a:gd name="connsiteX15" fmla="*/ 1279260 w 11808530"/>
              <a:gd name="connsiteY15" fmla="*/ 6601130 h 6601130"/>
              <a:gd name="connsiteX16" fmla="*/ 73730 w 11808530"/>
              <a:gd name="connsiteY16" fmla="*/ 6045717 h 6601130"/>
              <a:gd name="connsiteX17" fmla="*/ 198421 w 11808530"/>
              <a:gd name="connsiteY17" fmla="*/ 5520291 h 6601130"/>
              <a:gd name="connsiteX18" fmla="*/ 4458 w 11808530"/>
              <a:gd name="connsiteY18" fmla="*/ 4480153 h 6601130"/>
              <a:gd name="connsiteX19" fmla="*/ 59876 w 11808530"/>
              <a:gd name="connsiteY19" fmla="*/ 2388117 h 6601130"/>
              <a:gd name="connsiteX20" fmla="*/ 198421 w 11808530"/>
              <a:gd name="connsiteY20" fmla="*/ 1197066 h 6601130"/>
              <a:gd name="connsiteX0" fmla="*/ 198421 w 11864185"/>
              <a:gd name="connsiteY0" fmla="*/ 1197066 h 6601130"/>
              <a:gd name="connsiteX1" fmla="*/ 309259 w 11864185"/>
              <a:gd name="connsiteY1" fmla="*/ 252826 h 6601130"/>
              <a:gd name="connsiteX2" fmla="*/ 184568 w 11864185"/>
              <a:gd name="connsiteY2" fmla="*/ 169698 h 6601130"/>
              <a:gd name="connsiteX3" fmla="*/ 1279260 w 11864185"/>
              <a:gd name="connsiteY3" fmla="*/ 116227 h 6601130"/>
              <a:gd name="connsiteX4" fmla="*/ 2387439 w 11864185"/>
              <a:gd name="connsiteY4" fmla="*/ 141989 h 6601130"/>
              <a:gd name="connsiteX5" fmla="*/ 3107876 w 11864185"/>
              <a:gd name="connsiteY5" fmla="*/ 17298 h 6601130"/>
              <a:gd name="connsiteX6" fmla="*/ 5684822 w 11864185"/>
              <a:gd name="connsiteY6" fmla="*/ 45007 h 6601130"/>
              <a:gd name="connsiteX7" fmla="*/ 7915403 w 11864185"/>
              <a:gd name="connsiteY7" fmla="*/ 3444 h 6601130"/>
              <a:gd name="connsiteX8" fmla="*/ 9342421 w 11864185"/>
              <a:gd name="connsiteY8" fmla="*/ 169698 h 6601130"/>
              <a:gd name="connsiteX9" fmla="*/ 10727691 w 11864185"/>
              <a:gd name="connsiteY9" fmla="*/ 116227 h 6601130"/>
              <a:gd name="connsiteX10" fmla="*/ 11642277 w 11864185"/>
              <a:gd name="connsiteY10" fmla="*/ 322098 h 6601130"/>
              <a:gd name="connsiteX11" fmla="*/ 11808530 w 11864185"/>
              <a:gd name="connsiteY11" fmla="*/ 1197066 h 6601130"/>
              <a:gd name="connsiteX12" fmla="*/ 11863949 w 11864185"/>
              <a:gd name="connsiteY12" fmla="*/ 4812662 h 6601130"/>
              <a:gd name="connsiteX13" fmla="*/ 11808530 w 11864185"/>
              <a:gd name="connsiteY13" fmla="*/ 5520291 h 6601130"/>
              <a:gd name="connsiteX14" fmla="*/ 11656130 w 11864185"/>
              <a:gd name="connsiteY14" fmla="*/ 6308953 h 6601130"/>
              <a:gd name="connsiteX15" fmla="*/ 10727691 w 11864185"/>
              <a:gd name="connsiteY15" fmla="*/ 6601130 h 6601130"/>
              <a:gd name="connsiteX16" fmla="*/ 1279260 w 11864185"/>
              <a:gd name="connsiteY16" fmla="*/ 6601130 h 6601130"/>
              <a:gd name="connsiteX17" fmla="*/ 73730 w 11864185"/>
              <a:gd name="connsiteY17" fmla="*/ 6045717 h 6601130"/>
              <a:gd name="connsiteX18" fmla="*/ 198421 w 11864185"/>
              <a:gd name="connsiteY18" fmla="*/ 5520291 h 6601130"/>
              <a:gd name="connsiteX19" fmla="*/ 4458 w 11864185"/>
              <a:gd name="connsiteY19" fmla="*/ 4480153 h 6601130"/>
              <a:gd name="connsiteX20" fmla="*/ 59876 w 11864185"/>
              <a:gd name="connsiteY20" fmla="*/ 2388117 h 6601130"/>
              <a:gd name="connsiteX21" fmla="*/ 198421 w 11864185"/>
              <a:gd name="connsiteY21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1279260 w 11893068"/>
              <a:gd name="connsiteY17" fmla="*/ 6601130 h 6601130"/>
              <a:gd name="connsiteX18" fmla="*/ 73730 w 11893068"/>
              <a:gd name="connsiteY18" fmla="*/ 6045717 h 6601130"/>
              <a:gd name="connsiteX19" fmla="*/ 198421 w 11893068"/>
              <a:gd name="connsiteY19" fmla="*/ 5520291 h 6601130"/>
              <a:gd name="connsiteX20" fmla="*/ 4458 w 11893068"/>
              <a:gd name="connsiteY20" fmla="*/ 4480153 h 6601130"/>
              <a:gd name="connsiteX21" fmla="*/ 59876 w 11893068"/>
              <a:gd name="connsiteY21" fmla="*/ 2388117 h 6601130"/>
              <a:gd name="connsiteX22" fmla="*/ 198421 w 11893068"/>
              <a:gd name="connsiteY22" fmla="*/ 1197066 h 6601130"/>
              <a:gd name="connsiteX0" fmla="*/ 198421 w 11893068"/>
              <a:gd name="connsiteY0" fmla="*/ 1197066 h 6601130"/>
              <a:gd name="connsiteX1" fmla="*/ 309259 w 11893068"/>
              <a:gd name="connsiteY1" fmla="*/ 252826 h 6601130"/>
              <a:gd name="connsiteX2" fmla="*/ 184568 w 11893068"/>
              <a:gd name="connsiteY2" fmla="*/ 169698 h 6601130"/>
              <a:gd name="connsiteX3" fmla="*/ 1279260 w 11893068"/>
              <a:gd name="connsiteY3" fmla="*/ 116227 h 6601130"/>
              <a:gd name="connsiteX4" fmla="*/ 2387439 w 11893068"/>
              <a:gd name="connsiteY4" fmla="*/ 141989 h 6601130"/>
              <a:gd name="connsiteX5" fmla="*/ 3107876 w 11893068"/>
              <a:gd name="connsiteY5" fmla="*/ 17298 h 6601130"/>
              <a:gd name="connsiteX6" fmla="*/ 5684822 w 11893068"/>
              <a:gd name="connsiteY6" fmla="*/ 45007 h 6601130"/>
              <a:gd name="connsiteX7" fmla="*/ 7915403 w 11893068"/>
              <a:gd name="connsiteY7" fmla="*/ 3444 h 6601130"/>
              <a:gd name="connsiteX8" fmla="*/ 9342421 w 11893068"/>
              <a:gd name="connsiteY8" fmla="*/ 169698 h 6601130"/>
              <a:gd name="connsiteX9" fmla="*/ 10727691 w 11893068"/>
              <a:gd name="connsiteY9" fmla="*/ 116227 h 6601130"/>
              <a:gd name="connsiteX10" fmla="*/ 11642277 w 11893068"/>
              <a:gd name="connsiteY10" fmla="*/ 322098 h 6601130"/>
              <a:gd name="connsiteX11" fmla="*/ 11808530 w 11893068"/>
              <a:gd name="connsiteY11" fmla="*/ 1197066 h 6601130"/>
              <a:gd name="connsiteX12" fmla="*/ 11891658 w 11893068"/>
              <a:gd name="connsiteY12" fmla="*/ 2221862 h 6601130"/>
              <a:gd name="connsiteX13" fmla="*/ 11863949 w 11893068"/>
              <a:gd name="connsiteY13" fmla="*/ 4812662 h 6601130"/>
              <a:gd name="connsiteX14" fmla="*/ 11808530 w 11893068"/>
              <a:gd name="connsiteY14" fmla="*/ 5520291 h 6601130"/>
              <a:gd name="connsiteX15" fmla="*/ 11656130 w 11893068"/>
              <a:gd name="connsiteY15" fmla="*/ 6308953 h 6601130"/>
              <a:gd name="connsiteX16" fmla="*/ 10727691 w 11893068"/>
              <a:gd name="connsiteY16" fmla="*/ 6601130 h 6601130"/>
              <a:gd name="connsiteX17" fmla="*/ 5961911 w 11893068"/>
              <a:gd name="connsiteY17" fmla="*/ 6516771 h 6601130"/>
              <a:gd name="connsiteX18" fmla="*/ 1279260 w 11893068"/>
              <a:gd name="connsiteY18" fmla="*/ 6601130 h 6601130"/>
              <a:gd name="connsiteX19" fmla="*/ 73730 w 11893068"/>
              <a:gd name="connsiteY19" fmla="*/ 6045717 h 6601130"/>
              <a:gd name="connsiteX20" fmla="*/ 198421 w 11893068"/>
              <a:gd name="connsiteY20" fmla="*/ 5520291 h 6601130"/>
              <a:gd name="connsiteX21" fmla="*/ 4458 w 11893068"/>
              <a:gd name="connsiteY21" fmla="*/ 4480153 h 6601130"/>
              <a:gd name="connsiteX22" fmla="*/ 59876 w 11893068"/>
              <a:gd name="connsiteY22" fmla="*/ 2388117 h 6601130"/>
              <a:gd name="connsiteX23" fmla="*/ 198421 w 11893068"/>
              <a:gd name="connsiteY23" fmla="*/ 1197066 h 6601130"/>
              <a:gd name="connsiteX0" fmla="*/ 198421 w 11893068"/>
              <a:gd name="connsiteY0" fmla="*/ 1197066 h 6646613"/>
              <a:gd name="connsiteX1" fmla="*/ 309259 w 11893068"/>
              <a:gd name="connsiteY1" fmla="*/ 252826 h 6646613"/>
              <a:gd name="connsiteX2" fmla="*/ 184568 w 11893068"/>
              <a:gd name="connsiteY2" fmla="*/ 169698 h 6646613"/>
              <a:gd name="connsiteX3" fmla="*/ 1279260 w 11893068"/>
              <a:gd name="connsiteY3" fmla="*/ 116227 h 6646613"/>
              <a:gd name="connsiteX4" fmla="*/ 2387439 w 11893068"/>
              <a:gd name="connsiteY4" fmla="*/ 141989 h 6646613"/>
              <a:gd name="connsiteX5" fmla="*/ 3107876 w 11893068"/>
              <a:gd name="connsiteY5" fmla="*/ 17298 h 6646613"/>
              <a:gd name="connsiteX6" fmla="*/ 5684822 w 11893068"/>
              <a:gd name="connsiteY6" fmla="*/ 45007 h 6646613"/>
              <a:gd name="connsiteX7" fmla="*/ 7915403 w 11893068"/>
              <a:gd name="connsiteY7" fmla="*/ 3444 h 6646613"/>
              <a:gd name="connsiteX8" fmla="*/ 9342421 w 11893068"/>
              <a:gd name="connsiteY8" fmla="*/ 169698 h 6646613"/>
              <a:gd name="connsiteX9" fmla="*/ 10727691 w 11893068"/>
              <a:gd name="connsiteY9" fmla="*/ 116227 h 6646613"/>
              <a:gd name="connsiteX10" fmla="*/ 11642277 w 11893068"/>
              <a:gd name="connsiteY10" fmla="*/ 322098 h 6646613"/>
              <a:gd name="connsiteX11" fmla="*/ 11808530 w 11893068"/>
              <a:gd name="connsiteY11" fmla="*/ 1197066 h 6646613"/>
              <a:gd name="connsiteX12" fmla="*/ 11891658 w 11893068"/>
              <a:gd name="connsiteY12" fmla="*/ 2221862 h 6646613"/>
              <a:gd name="connsiteX13" fmla="*/ 11863949 w 11893068"/>
              <a:gd name="connsiteY13" fmla="*/ 4812662 h 6646613"/>
              <a:gd name="connsiteX14" fmla="*/ 11808530 w 11893068"/>
              <a:gd name="connsiteY14" fmla="*/ 5520291 h 6646613"/>
              <a:gd name="connsiteX15" fmla="*/ 11656130 w 11893068"/>
              <a:gd name="connsiteY15" fmla="*/ 6308953 h 6646613"/>
              <a:gd name="connsiteX16" fmla="*/ 10727691 w 11893068"/>
              <a:gd name="connsiteY16" fmla="*/ 6601130 h 6646613"/>
              <a:gd name="connsiteX17" fmla="*/ 8441875 w 11893068"/>
              <a:gd name="connsiteY17" fmla="*/ 6641462 h 6646613"/>
              <a:gd name="connsiteX18" fmla="*/ 5961911 w 11893068"/>
              <a:gd name="connsiteY18" fmla="*/ 6516771 h 6646613"/>
              <a:gd name="connsiteX19" fmla="*/ 1279260 w 11893068"/>
              <a:gd name="connsiteY19" fmla="*/ 6601130 h 6646613"/>
              <a:gd name="connsiteX20" fmla="*/ 73730 w 11893068"/>
              <a:gd name="connsiteY20" fmla="*/ 6045717 h 6646613"/>
              <a:gd name="connsiteX21" fmla="*/ 198421 w 11893068"/>
              <a:gd name="connsiteY21" fmla="*/ 5520291 h 6646613"/>
              <a:gd name="connsiteX22" fmla="*/ 4458 w 11893068"/>
              <a:gd name="connsiteY22" fmla="*/ 4480153 h 6646613"/>
              <a:gd name="connsiteX23" fmla="*/ 59876 w 11893068"/>
              <a:gd name="connsiteY23" fmla="*/ 2388117 h 6646613"/>
              <a:gd name="connsiteX24" fmla="*/ 198421 w 11893068"/>
              <a:gd name="connsiteY24" fmla="*/ 1197066 h 6646613"/>
              <a:gd name="connsiteX0" fmla="*/ 198421 w 11893068"/>
              <a:gd name="connsiteY0" fmla="*/ 1197066 h 6655317"/>
              <a:gd name="connsiteX1" fmla="*/ 309259 w 11893068"/>
              <a:gd name="connsiteY1" fmla="*/ 252826 h 6655317"/>
              <a:gd name="connsiteX2" fmla="*/ 184568 w 11893068"/>
              <a:gd name="connsiteY2" fmla="*/ 169698 h 6655317"/>
              <a:gd name="connsiteX3" fmla="*/ 1279260 w 11893068"/>
              <a:gd name="connsiteY3" fmla="*/ 116227 h 6655317"/>
              <a:gd name="connsiteX4" fmla="*/ 2387439 w 11893068"/>
              <a:gd name="connsiteY4" fmla="*/ 141989 h 6655317"/>
              <a:gd name="connsiteX5" fmla="*/ 3107876 w 11893068"/>
              <a:gd name="connsiteY5" fmla="*/ 17298 h 6655317"/>
              <a:gd name="connsiteX6" fmla="*/ 5684822 w 11893068"/>
              <a:gd name="connsiteY6" fmla="*/ 45007 h 6655317"/>
              <a:gd name="connsiteX7" fmla="*/ 7915403 w 11893068"/>
              <a:gd name="connsiteY7" fmla="*/ 3444 h 6655317"/>
              <a:gd name="connsiteX8" fmla="*/ 9342421 w 11893068"/>
              <a:gd name="connsiteY8" fmla="*/ 169698 h 6655317"/>
              <a:gd name="connsiteX9" fmla="*/ 10727691 w 11893068"/>
              <a:gd name="connsiteY9" fmla="*/ 116227 h 6655317"/>
              <a:gd name="connsiteX10" fmla="*/ 11642277 w 11893068"/>
              <a:gd name="connsiteY10" fmla="*/ 322098 h 6655317"/>
              <a:gd name="connsiteX11" fmla="*/ 11808530 w 11893068"/>
              <a:gd name="connsiteY11" fmla="*/ 1197066 h 6655317"/>
              <a:gd name="connsiteX12" fmla="*/ 11891658 w 11893068"/>
              <a:gd name="connsiteY12" fmla="*/ 2221862 h 6655317"/>
              <a:gd name="connsiteX13" fmla="*/ 11863949 w 11893068"/>
              <a:gd name="connsiteY13" fmla="*/ 4812662 h 6655317"/>
              <a:gd name="connsiteX14" fmla="*/ 11808530 w 11893068"/>
              <a:gd name="connsiteY14" fmla="*/ 5520291 h 6655317"/>
              <a:gd name="connsiteX15" fmla="*/ 11656130 w 11893068"/>
              <a:gd name="connsiteY15" fmla="*/ 6308953 h 6655317"/>
              <a:gd name="connsiteX16" fmla="*/ 10727691 w 11893068"/>
              <a:gd name="connsiteY16" fmla="*/ 6601130 h 6655317"/>
              <a:gd name="connsiteX17" fmla="*/ 8441875 w 11893068"/>
              <a:gd name="connsiteY17" fmla="*/ 6641462 h 6655317"/>
              <a:gd name="connsiteX18" fmla="*/ 5961911 w 11893068"/>
              <a:gd name="connsiteY18" fmla="*/ 6516771 h 6655317"/>
              <a:gd name="connsiteX19" fmla="*/ 3592784 w 11893068"/>
              <a:gd name="connsiteY19" fmla="*/ 6655317 h 6655317"/>
              <a:gd name="connsiteX20" fmla="*/ 1279260 w 11893068"/>
              <a:gd name="connsiteY20" fmla="*/ 6601130 h 6655317"/>
              <a:gd name="connsiteX21" fmla="*/ 73730 w 11893068"/>
              <a:gd name="connsiteY21" fmla="*/ 6045717 h 6655317"/>
              <a:gd name="connsiteX22" fmla="*/ 198421 w 11893068"/>
              <a:gd name="connsiteY22" fmla="*/ 5520291 h 6655317"/>
              <a:gd name="connsiteX23" fmla="*/ 4458 w 11893068"/>
              <a:gd name="connsiteY23" fmla="*/ 4480153 h 6655317"/>
              <a:gd name="connsiteX24" fmla="*/ 59876 w 11893068"/>
              <a:gd name="connsiteY24" fmla="*/ 2388117 h 6655317"/>
              <a:gd name="connsiteX25" fmla="*/ 198421 w 11893068"/>
              <a:gd name="connsiteY25" fmla="*/ 1197066 h 665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893068" h="6655317">
                <a:moveTo>
                  <a:pt x="198421" y="1197066"/>
                </a:moveTo>
                <a:cubicBezTo>
                  <a:pt x="260767" y="330700"/>
                  <a:pt x="129119" y="432966"/>
                  <a:pt x="309259" y="252826"/>
                </a:cubicBezTo>
                <a:cubicBezTo>
                  <a:pt x="339277" y="74671"/>
                  <a:pt x="45992" y="197083"/>
                  <a:pt x="184568" y="169698"/>
                </a:cubicBezTo>
                <a:cubicBezTo>
                  <a:pt x="323144" y="142313"/>
                  <a:pt x="923660" y="130081"/>
                  <a:pt x="1279260" y="116227"/>
                </a:cubicBezTo>
                <a:cubicBezTo>
                  <a:pt x="1634860" y="102373"/>
                  <a:pt x="2080361" y="144623"/>
                  <a:pt x="2387439" y="141989"/>
                </a:cubicBezTo>
                <a:cubicBezTo>
                  <a:pt x="2694517" y="139355"/>
                  <a:pt x="2558312" y="33462"/>
                  <a:pt x="3107876" y="17298"/>
                </a:cubicBezTo>
                <a:cubicBezTo>
                  <a:pt x="3657440" y="1134"/>
                  <a:pt x="4911277" y="26534"/>
                  <a:pt x="5684822" y="45007"/>
                </a:cubicBezTo>
                <a:cubicBezTo>
                  <a:pt x="6458367" y="63480"/>
                  <a:pt x="7305803" y="-17338"/>
                  <a:pt x="7915403" y="3444"/>
                </a:cubicBezTo>
                <a:cubicBezTo>
                  <a:pt x="8525003" y="24226"/>
                  <a:pt x="8845997" y="171683"/>
                  <a:pt x="9342421" y="169698"/>
                </a:cubicBezTo>
                <a:lnTo>
                  <a:pt x="10727691" y="116227"/>
                </a:lnTo>
                <a:cubicBezTo>
                  <a:pt x="12406369" y="150539"/>
                  <a:pt x="11462137" y="141958"/>
                  <a:pt x="11642277" y="322098"/>
                </a:cubicBezTo>
                <a:cubicBezTo>
                  <a:pt x="11822417" y="502238"/>
                  <a:pt x="11783130" y="878130"/>
                  <a:pt x="11808530" y="1197066"/>
                </a:cubicBezTo>
                <a:cubicBezTo>
                  <a:pt x="11833930" y="1516003"/>
                  <a:pt x="11882422" y="1619263"/>
                  <a:pt x="11891658" y="2221862"/>
                </a:cubicBezTo>
                <a:cubicBezTo>
                  <a:pt x="11900895" y="2824461"/>
                  <a:pt x="11861640" y="4265233"/>
                  <a:pt x="11863949" y="4812662"/>
                </a:cubicBezTo>
                <a:lnTo>
                  <a:pt x="11808530" y="5520291"/>
                </a:lnTo>
                <a:cubicBezTo>
                  <a:pt x="11757730" y="6363036"/>
                  <a:pt x="11836270" y="6128813"/>
                  <a:pt x="11656130" y="6308953"/>
                </a:cubicBezTo>
                <a:cubicBezTo>
                  <a:pt x="11475990" y="6489093"/>
                  <a:pt x="11265709" y="6561876"/>
                  <a:pt x="10727691" y="6601130"/>
                </a:cubicBezTo>
                <a:cubicBezTo>
                  <a:pt x="10189673" y="6640384"/>
                  <a:pt x="9236172" y="6655522"/>
                  <a:pt x="8441875" y="6641462"/>
                </a:cubicBezTo>
                <a:cubicBezTo>
                  <a:pt x="7647578" y="6627402"/>
                  <a:pt x="6777020" y="6535244"/>
                  <a:pt x="5961911" y="6516771"/>
                </a:cubicBezTo>
                <a:cubicBezTo>
                  <a:pt x="5158347" y="6521389"/>
                  <a:pt x="4396348" y="6650699"/>
                  <a:pt x="3592784" y="6655317"/>
                </a:cubicBezTo>
                <a:lnTo>
                  <a:pt x="1279260" y="6601130"/>
                </a:lnTo>
                <a:cubicBezTo>
                  <a:pt x="-461764" y="6494707"/>
                  <a:pt x="253870" y="6225857"/>
                  <a:pt x="73730" y="6045717"/>
                </a:cubicBezTo>
                <a:cubicBezTo>
                  <a:pt x="-106410" y="5865577"/>
                  <a:pt x="244603" y="5767364"/>
                  <a:pt x="198421" y="5520291"/>
                </a:cubicBezTo>
                <a:cubicBezTo>
                  <a:pt x="13663" y="5162177"/>
                  <a:pt x="27549" y="5002182"/>
                  <a:pt x="4458" y="4480153"/>
                </a:cubicBezTo>
                <a:cubicBezTo>
                  <a:pt x="-18633" y="3958124"/>
                  <a:pt x="55258" y="2930680"/>
                  <a:pt x="59876" y="2388117"/>
                </a:cubicBezTo>
                <a:lnTo>
                  <a:pt x="198421" y="1197066"/>
                </a:lnTo>
                <a:close/>
              </a:path>
            </a:pathLst>
          </a:cu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6642E7-753B-495C-AB22-DB576828F87B}"/>
              </a:ext>
            </a:extLst>
          </p:cNvPr>
          <p:cNvGrpSpPr/>
          <p:nvPr/>
        </p:nvGrpSpPr>
        <p:grpSpPr>
          <a:xfrm>
            <a:off x="120110" y="2178326"/>
            <a:ext cx="5584333" cy="4272124"/>
            <a:chOff x="191286" y="1586972"/>
            <a:chExt cx="6069814" cy="45878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507068-859D-4E9E-8144-ABF19EE2444E}"/>
                </a:ext>
              </a:extLst>
            </p:cNvPr>
            <p:cNvGrpSpPr/>
            <p:nvPr/>
          </p:nvGrpSpPr>
          <p:grpSpPr>
            <a:xfrm>
              <a:off x="1259868" y="1586972"/>
              <a:ext cx="4225873" cy="1120669"/>
              <a:chOff x="986602" y="657156"/>
              <a:chExt cx="4225873" cy="1120669"/>
            </a:xfrm>
            <a:solidFill>
              <a:srgbClr val="FFCCCC"/>
            </a:solidFill>
          </p:grpSpPr>
          <p:pic>
            <p:nvPicPr>
              <p:cNvPr id="23" name="Picture 2">
                <a:extLst>
                  <a:ext uri="{FF2B5EF4-FFF2-40B4-BE49-F238E27FC236}">
                    <a16:creationId xmlns:a16="http://schemas.microsoft.com/office/drawing/2014/main" id="{F9CAE43C-E650-4437-8876-E5A2991F80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86602" y="657156"/>
                <a:ext cx="4131498" cy="1120669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EE171F9-8E01-47EA-8615-E3FB4FBC0793}"/>
                  </a:ext>
                </a:extLst>
              </p:cNvPr>
              <p:cNvSpPr txBox="1"/>
              <p:nvPr/>
            </p:nvSpPr>
            <p:spPr>
              <a:xfrm>
                <a:off x="1150051" y="854950"/>
                <a:ext cx="4062424" cy="64452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Thảo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luận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3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lang="en-US" sz="33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</a:t>
                </a:r>
                <a:endParaRPr lang="vi-VN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E608E1F-3EA6-4402-8773-34A716944A85}"/>
                </a:ext>
              </a:extLst>
            </p:cNvPr>
            <p:cNvGrpSpPr/>
            <p:nvPr/>
          </p:nvGrpSpPr>
          <p:grpSpPr>
            <a:xfrm>
              <a:off x="191286" y="3136284"/>
              <a:ext cx="6069814" cy="3038568"/>
              <a:chOff x="435126" y="3007428"/>
              <a:chExt cx="6069814" cy="30385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BAE9F8-BF02-404D-8FFD-8105640BF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9674" y="3034701"/>
                <a:ext cx="1317442" cy="3011295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A91F170-E7BC-4C75-BCB2-EBDA3020C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126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947725F1-5AF6-48BA-83C4-BCF8F8185E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0045" y="3040975"/>
                <a:ext cx="1304895" cy="3005021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F9D7724-4912-460C-8CC6-DD75E771C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19027" y="3007428"/>
                <a:ext cx="1411545" cy="2992474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A209C96-189E-44A4-8B9F-7EE5ECE0705A}"/>
              </a:ext>
            </a:extLst>
          </p:cNvPr>
          <p:cNvGrpSpPr/>
          <p:nvPr/>
        </p:nvGrpSpPr>
        <p:grpSpPr>
          <a:xfrm>
            <a:off x="5801557" y="1152524"/>
            <a:ext cx="7466768" cy="2722521"/>
            <a:chOff x="6096000" y="-30480"/>
            <a:chExt cx="8644080" cy="3393440"/>
          </a:xfrm>
        </p:grpSpPr>
        <p:sp>
          <p:nvSpPr>
            <p:cNvPr id="26" name="Flowchart: Document 25">
              <a:extLst>
                <a:ext uri="{FF2B5EF4-FFF2-40B4-BE49-F238E27FC236}">
                  <a16:creationId xmlns:a16="http://schemas.microsoft.com/office/drawing/2014/main" id="{8F124B18-96C3-425F-8735-6B33E2F13CC5}"/>
                </a:ext>
              </a:extLst>
            </p:cNvPr>
            <p:cNvSpPr/>
            <p:nvPr/>
          </p:nvSpPr>
          <p:spPr>
            <a:xfrm>
              <a:off x="6096000" y="-30480"/>
              <a:ext cx="6096000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CFEBEF-C2A4-4A10-AA87-A4FF58CDE63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vi-VN" sz="3000" b="1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chemeClr val="accent4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CB0BA8F-26D3-47DE-93F4-6EF7680D23D8}"/>
              </a:ext>
            </a:extLst>
          </p:cNvPr>
          <p:cNvSpPr txBox="1"/>
          <p:nvPr/>
        </p:nvSpPr>
        <p:spPr>
          <a:xfrm>
            <a:off x="5833859" y="1332436"/>
            <a:ext cx="51008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uan sát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và nói được mục đích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 con người sử dụng thực vật, động vật.</a:t>
            </a:r>
          </a:p>
        </p:txBody>
      </p:sp>
    </p:spTree>
    <p:extLst>
      <p:ext uri="{BB962C8B-B14F-4D97-AF65-F5344CB8AC3E}">
        <p14:creationId xmlns:p14="http://schemas.microsoft.com/office/powerpoint/2010/main" val="369583718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484</Words>
  <Application>Microsoft Office PowerPoint</Application>
  <PresentationFormat>Widescreen</PresentationFormat>
  <Paragraphs>48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#9Slide04 HLT Aquus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思源黑体 CN Medium</vt:lpstr>
      <vt:lpstr>1_Office Theme</vt:lpstr>
      <vt:lpstr>3_Office Theme</vt:lpstr>
      <vt:lpstr>8_Office Theme</vt:lpstr>
      <vt:lpstr>Office 主题​​</vt:lpstr>
      <vt:lpstr>Office Theme</vt:lpstr>
      <vt:lpstr>2_Office Theme</vt:lpstr>
      <vt:lpstr>4_Office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36</cp:revision>
  <dcterms:created xsi:type="dcterms:W3CDTF">2022-10-25T10:02:19Z</dcterms:created>
  <dcterms:modified xsi:type="dcterms:W3CDTF">2026-06-05T02:40:58Z</dcterms:modified>
</cp:coreProperties>
</file>